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26D70-0A66-4276-86F9-5CF17227BC9E}" v="245" dt="2022-10-27T10:58:4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75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60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58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638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2022-10-27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dirty="0">
                <a:solidFill>
                  <a:schemeClr val="bg1"/>
                </a:solidFill>
              </a:rPr>
              <a:t>ARP, </a:t>
            </a:r>
            <a:r>
              <a:rPr lang="en-US" altLang="ko-KR" sz="6000" cap="none" dirty="0">
                <a:solidFill>
                  <a:schemeClr val="bg1"/>
                </a:solidFill>
              </a:rPr>
              <a:t>IPv4, ICMP, </a:t>
            </a:r>
            <a:r>
              <a:rPr lang="ko-KR" altLang="en-US" sz="6000" cap="none" dirty="0" err="1">
                <a:solidFill>
                  <a:schemeClr val="bg1"/>
                </a:solidFill>
              </a:rPr>
              <a:t>라우팅테이블</a:t>
            </a:r>
            <a:endParaRPr lang="ko-KR" altLang="en-US" sz="6000" cap="none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rgbClr val="7CEBFF"/>
                </a:solidFill>
              </a:rPr>
              <a:t>이해와 정리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614" y="573666"/>
            <a:ext cx="11029950" cy="47625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b="1" dirty="0">
                <a:solidFill>
                  <a:schemeClr val="tx1"/>
                </a:solidFill>
              </a:rPr>
              <a:t>Arp </a:t>
            </a:r>
            <a:r>
              <a:rPr lang="ko-KR" altLang="en-US" b="1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6807-EA97-07D0-8359-32226D93EA51}"/>
              </a:ext>
            </a:extLst>
          </p:cNvPr>
          <p:cNvSpPr/>
          <p:nvPr/>
        </p:nvSpPr>
        <p:spPr>
          <a:xfrm>
            <a:off x="503959" y="1314450"/>
            <a:ext cx="4831773" cy="206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이더넷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프로토클을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 위해서는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주소가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주소만 알고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주소는 모를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상대방의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알아오는 프로토콜인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69913-E5B9-D1AD-2DD7-B7837888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80" y="2214996"/>
            <a:ext cx="6191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9F2004-C549-142C-676C-B5AEC9D58C8A}"/>
              </a:ext>
            </a:extLst>
          </p:cNvPr>
          <p:cNvSpPr/>
          <p:nvPr/>
        </p:nvSpPr>
        <p:spPr>
          <a:xfrm>
            <a:off x="5738380" y="2224649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0001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72D4C-DDF2-F13A-AECE-66BF5A0A4056}"/>
              </a:ext>
            </a:extLst>
          </p:cNvPr>
          <p:cNvSpPr/>
          <p:nvPr/>
        </p:nvSpPr>
        <p:spPr>
          <a:xfrm>
            <a:off x="8834005" y="2237175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0800(IPv4)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99A89B-4C11-DC06-763D-D020E573CEA2}"/>
              </a:ext>
            </a:extLst>
          </p:cNvPr>
          <p:cNvSpPr/>
          <p:nvPr/>
        </p:nvSpPr>
        <p:spPr>
          <a:xfrm>
            <a:off x="5765520" y="2696462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06/04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70465-2357-A588-744B-B426B2B6464D}"/>
              </a:ext>
            </a:extLst>
          </p:cNvPr>
          <p:cNvSpPr/>
          <p:nvPr/>
        </p:nvSpPr>
        <p:spPr>
          <a:xfrm>
            <a:off x="8861145" y="2690199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000x</a:t>
            </a:r>
            <a:r>
              <a:rPr lang="en-US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1,</a:t>
            </a:r>
            <a:r>
              <a:rPr lang="ko-KR" altLang="en-US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</a:t>
            </a:r>
            <a:r>
              <a:rPr lang="en-US" altLang="ko-KR" spc="-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en-US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8EEF0-D304-F05C-5B53-CE467FFD834D}"/>
              </a:ext>
            </a:extLst>
          </p:cNvPr>
          <p:cNvSpPr/>
          <p:nvPr/>
        </p:nvSpPr>
        <p:spPr>
          <a:xfrm>
            <a:off x="8834005" y="3815451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0000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98BB8-1651-8631-622F-D62D17D8DEA1}"/>
              </a:ext>
            </a:extLst>
          </p:cNvPr>
          <p:cNvSpPr/>
          <p:nvPr/>
        </p:nvSpPr>
        <p:spPr>
          <a:xfrm>
            <a:off x="5765520" y="4274738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0000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BBF09F-A7B7-5952-F2B6-BB6C0338438B}"/>
              </a:ext>
            </a:extLst>
          </p:cNvPr>
          <p:cNvSpPr/>
          <p:nvPr/>
        </p:nvSpPr>
        <p:spPr>
          <a:xfrm>
            <a:off x="8861145" y="4268475"/>
            <a:ext cx="3109479" cy="389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600" dirty="0">
                <a:solidFill>
                  <a:srgbClr val="0070C0"/>
                </a:solidFill>
              </a:rPr>
              <a:t>0000</a:t>
            </a:r>
            <a:endParaRPr lang="en-US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58690B-08FA-CE1B-24E1-C1E048171130}"/>
              </a:ext>
            </a:extLst>
          </p:cNvPr>
          <p:cNvSpPr/>
          <p:nvPr/>
        </p:nvSpPr>
        <p:spPr>
          <a:xfrm>
            <a:off x="506047" y="3445958"/>
            <a:ext cx="4831773" cy="206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이더넷 프로토콜을 붙여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수신자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IPv4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맞으면 본인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포함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패킷버림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-&gt;ARP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캐시 테이블에 기록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614" y="573666"/>
            <a:ext cx="11029950" cy="47625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b="1" dirty="0">
                <a:solidFill>
                  <a:schemeClr val="tx1"/>
                </a:solidFill>
              </a:rPr>
              <a:t>IP</a:t>
            </a:r>
            <a:r>
              <a:rPr lang="en-US" altLang="ko-KR" b="1" cap="none" dirty="0">
                <a:solidFill>
                  <a:schemeClr val="tx1"/>
                </a:solidFill>
              </a:rPr>
              <a:t>v4</a:t>
            </a:r>
            <a:r>
              <a:rPr lang="ko-KR" altLang="en-US" b="1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6807-EA97-07D0-8359-32226D93EA51}"/>
              </a:ext>
            </a:extLst>
          </p:cNvPr>
          <p:cNvSpPr/>
          <p:nvPr/>
        </p:nvSpPr>
        <p:spPr>
          <a:xfrm>
            <a:off x="571500" y="1229157"/>
            <a:ext cx="11415514" cy="121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네트워크상 데이터 교환을 위한 프로토콜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정확히 전달됨을 보장하지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중복패킷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패킷순서오류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발생가능성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정확하고 순차적인 전달은 상위인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51D3C4D-06A5-E9A2-B2C7-17B87D5F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70" y="2798184"/>
            <a:ext cx="6746481" cy="33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07B92DF-8E9A-0D35-C8AB-8C6E45E1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57980"/>
            <a:ext cx="5254970" cy="33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4B99B-0EAB-BE33-6F46-FFC8B013330D}"/>
              </a:ext>
            </a:extLst>
          </p:cNvPr>
          <p:cNvSpPr txBox="1"/>
          <p:nvPr/>
        </p:nvSpPr>
        <p:spPr>
          <a:xfrm>
            <a:off x="3252355" y="3167193"/>
            <a:ext cx="2270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표현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20~60Byte)</a:t>
            </a:r>
            <a:endParaRPr lang="en-US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ADB5-EA20-8053-2209-6E396A4A7612}"/>
              </a:ext>
            </a:extLst>
          </p:cNvPr>
          <p:cNvSpPr txBox="1"/>
          <p:nvPr/>
        </p:nvSpPr>
        <p:spPr>
          <a:xfrm>
            <a:off x="2724154" y="3501434"/>
            <a:ext cx="177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미사용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endParaRPr lang="en-US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03B6152-3026-CA81-AB67-A874D88722F3}"/>
              </a:ext>
            </a:extLst>
          </p:cNvPr>
          <p:cNvSpPr/>
          <p:nvPr/>
        </p:nvSpPr>
        <p:spPr>
          <a:xfrm rot="10800000">
            <a:off x="405245" y="3986642"/>
            <a:ext cx="311728" cy="476251"/>
          </a:xfrm>
          <a:prstGeom prst="arc">
            <a:avLst>
              <a:gd name="adj1" fmla="val 16200000"/>
              <a:gd name="adj2" fmla="val 549546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5D3CAC-6B94-0E43-2A12-B4D538BFEBFF}"/>
              </a:ext>
            </a:extLst>
          </p:cNvPr>
          <p:cNvSpPr/>
          <p:nvPr/>
        </p:nvSpPr>
        <p:spPr>
          <a:xfrm>
            <a:off x="62630" y="3839227"/>
            <a:ext cx="311729" cy="72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2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614" y="573666"/>
            <a:ext cx="11029950" cy="47625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b="1" dirty="0">
                <a:solidFill>
                  <a:schemeClr val="tx1"/>
                </a:solidFill>
              </a:rPr>
              <a:t>ICMP</a:t>
            </a:r>
            <a:r>
              <a:rPr lang="ko-KR" altLang="en-US" b="1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6807-EA97-07D0-8359-32226D93EA51}"/>
              </a:ext>
            </a:extLst>
          </p:cNvPr>
          <p:cNvSpPr/>
          <p:nvPr/>
        </p:nvSpPr>
        <p:spPr>
          <a:xfrm>
            <a:off x="571500" y="1229157"/>
            <a:ext cx="11415514" cy="121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메세지를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전송받는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405043-ACAB-583A-2C1B-7673A287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854" y="3663977"/>
            <a:ext cx="3902234" cy="15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1FFA37-2A32-BE3E-0A4A-0B4D3057B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652864"/>
            <a:ext cx="7219712" cy="378020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D74AF7A-2BA4-1CEB-9997-06DFD2000315}"/>
              </a:ext>
            </a:extLst>
          </p:cNvPr>
          <p:cNvSpPr/>
          <p:nvPr/>
        </p:nvSpPr>
        <p:spPr>
          <a:xfrm>
            <a:off x="846859" y="3023755"/>
            <a:ext cx="415636" cy="26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9198B6-6393-A895-75DE-4C2688EA12BE}"/>
              </a:ext>
            </a:extLst>
          </p:cNvPr>
          <p:cNvSpPr/>
          <p:nvPr/>
        </p:nvSpPr>
        <p:spPr>
          <a:xfrm>
            <a:off x="855210" y="3295152"/>
            <a:ext cx="415636" cy="26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DAE510-8A1F-3B14-2178-30EED2A8A367}"/>
              </a:ext>
            </a:extLst>
          </p:cNvPr>
          <p:cNvSpPr/>
          <p:nvPr/>
        </p:nvSpPr>
        <p:spPr>
          <a:xfrm>
            <a:off x="855210" y="4171972"/>
            <a:ext cx="415636" cy="26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F0C65B7-4052-5B71-30FE-F35E6918DD16}"/>
              </a:ext>
            </a:extLst>
          </p:cNvPr>
          <p:cNvSpPr/>
          <p:nvPr/>
        </p:nvSpPr>
        <p:spPr>
          <a:xfrm>
            <a:off x="873999" y="4466333"/>
            <a:ext cx="415636" cy="26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F833BC-EB9A-4E7B-12C9-8F3330F860C7}"/>
              </a:ext>
            </a:extLst>
          </p:cNvPr>
          <p:cNvSpPr/>
          <p:nvPr/>
        </p:nvSpPr>
        <p:spPr>
          <a:xfrm>
            <a:off x="848947" y="3890137"/>
            <a:ext cx="415636" cy="26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6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614" y="573666"/>
            <a:ext cx="11029950" cy="47625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b="1" dirty="0">
                <a:solidFill>
                  <a:schemeClr val="tx1"/>
                </a:solidFill>
              </a:rPr>
              <a:t>라우팅 테이블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전송과정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6807-EA97-07D0-8359-32226D93EA51}"/>
              </a:ext>
            </a:extLst>
          </p:cNvPr>
          <p:cNvSpPr/>
          <p:nvPr/>
        </p:nvSpPr>
        <p:spPr>
          <a:xfrm>
            <a:off x="571500" y="1229157"/>
            <a:ext cx="6324078" cy="15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 테이블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최적의 경로를 지도처럼 저장해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놓은것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이미지와 같은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 장치와 장치간 우측의 과정을 거치며 경로를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찾아감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주소가 테이블에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없을경우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시도해 탐색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86D116-7437-96B4-6753-989386E8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60" y="1359531"/>
            <a:ext cx="45148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0698DE-37AC-9B04-88C2-CE325C91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91109"/>
            <a:ext cx="6257447" cy="351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4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solidFill>
                <a:schemeClr val="bg2"/>
              </a:solidFill>
            </a:endParaRP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6CD03A0468DF4B8A3C226A6F744957" ma:contentTypeVersion="12" ma:contentTypeDescription="새 문서를 만듭니다." ma:contentTypeScope="" ma:versionID="6528cb04fad02d6ace924ba2f510ee44">
  <xsd:schema xmlns:xsd="http://www.w3.org/2001/XMLSchema" xmlns:xs="http://www.w3.org/2001/XMLSchema" xmlns:p="http://schemas.microsoft.com/office/2006/metadata/properties" xmlns:ns3="1320bce3-b4b8-427d-b3a0-c040905093ed" xmlns:ns4="8878a7ac-83fa-498b-a47e-c1fe6c276750" targetNamespace="http://schemas.microsoft.com/office/2006/metadata/properties" ma:root="true" ma:fieldsID="1732dc6569dfbf36a10e6bfafb67c28c" ns3:_="" ns4:_="">
    <xsd:import namespace="1320bce3-b4b8-427d-b3a0-c040905093ed"/>
    <xsd:import namespace="8878a7ac-83fa-498b-a47e-c1fe6c2767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0bce3-b4b8-427d-b3a0-c04090509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8a7ac-83fa-498b-a47e-c1fe6c27675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8878a7ac-83fa-498b-a47e-c1fe6c276750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320bce3-b4b8-427d-b3a0-c040905093e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CFCD8-D50B-46CD-8B76-1682D406D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20bce3-b4b8-427d-b3a0-c040905093ed"/>
    <ds:schemaRef ds:uri="8878a7ac-83fa-498b-a47e-c1fe6c276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123</TotalTime>
  <Words>160</Words>
  <Application>Microsoft Office PowerPoint</Application>
  <PresentationFormat>와이드스크린</PresentationFormat>
  <Paragraphs>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Gill Sans MT</vt:lpstr>
      <vt:lpstr>Wingdings 2</vt:lpstr>
      <vt:lpstr>분할</vt:lpstr>
      <vt:lpstr>ARP, IPv4, ICMP, 라우팅테이블</vt:lpstr>
      <vt:lpstr>Arp 프로토콜</vt:lpstr>
      <vt:lpstr>IPv4프로토콜</vt:lpstr>
      <vt:lpstr>ICMP프로토콜</vt:lpstr>
      <vt:lpstr>라우팅 테이블, 전송과정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ARP, IPv4, ICMP, 라우팅테이블</dc:title>
  <dc:creator>문 동규</dc:creator>
  <cp:lastModifiedBy>문동규</cp:lastModifiedBy>
  <cp:revision>2</cp:revision>
  <dcterms:created xsi:type="dcterms:W3CDTF">2022-10-27T08:56:09Z</dcterms:created>
  <dcterms:modified xsi:type="dcterms:W3CDTF">2022-10-27T10:59:34Z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0x010100F86CD03A0468DF4B8A3C226A6F744957</vt:lpwstr>
  </property>
</Properties>
</file>