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134960164" r:id="rId2"/>
    <p:sldId id="2134960163" r:id="rId3"/>
    <p:sldId id="2134960165" r:id="rId4"/>
    <p:sldId id="2134960166" r:id="rId5"/>
    <p:sldId id="2134960167" r:id="rId6"/>
    <p:sldId id="2134960168" r:id="rId7"/>
    <p:sldId id="2134960169" r:id="rId8"/>
    <p:sldId id="2134960171" r:id="rId9"/>
    <p:sldId id="2134960170" r:id="rId10"/>
    <p:sldId id="2134960173" r:id="rId11"/>
    <p:sldId id="2134960172" r:id="rId12"/>
    <p:sldId id="2134960174" r:id="rId13"/>
    <p:sldId id="2134960175" r:id="rId14"/>
    <p:sldId id="2134960176" r:id="rId15"/>
    <p:sldId id="2134960177" r:id="rId16"/>
    <p:sldId id="2134960178" r:id="rId17"/>
    <p:sldId id="2134960179" r:id="rId18"/>
    <p:sldId id="2134960180" r:id="rId19"/>
    <p:sldId id="2134960181" r:id="rId20"/>
    <p:sldId id="2134960182" r:id="rId21"/>
    <p:sldId id="2134960183" r:id="rId22"/>
    <p:sldId id="2134960184" r:id="rId23"/>
    <p:sldId id="2134960187" r:id="rId24"/>
    <p:sldId id="2134960188" r:id="rId25"/>
    <p:sldId id="2134960186" r:id="rId26"/>
    <p:sldId id="213496018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-403" y="-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0BD94A-D341-4E2C-966F-82538DDF7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91EF25C-7245-4F77-9E0A-C31DD5DF9C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13D91C6-4B6D-47A1-B8A8-FAF36E0D7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D037-AAD8-4236-A2BB-47D58E3B9167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DDC73FF-4F8E-43F5-8A70-81FAC2822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5248786-EAE8-41F2-9BFC-836A764FB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8DD74-19A5-442A-B4A2-B9A1DD1E8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0741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1B2018-F2F1-46E5-A73F-AE5918105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492AE82-B78B-4F8B-B124-F19A53599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119B35D-DDFA-4AC2-A3C5-A39A7F9E2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D037-AAD8-4236-A2BB-47D58E3B9167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350BB49-002E-4C4A-A9B0-258E925B0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1165CDD-6DA3-48BE-8AF3-D47EFC2D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8DD74-19A5-442A-B4A2-B9A1DD1E8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7149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38FFFCE9-401F-4E5C-8B55-96E59F60A2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C276556B-6EC8-4546-8284-BAE1CE3A19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65820F7-D0C2-423A-800B-005CA5D0B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D037-AAD8-4236-A2BB-47D58E3B9167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E01C941-73D8-4EEC-B7D1-22B1AD07D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78CD1D3-DB80-4DBE-A355-2FB089CEC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8DD74-19A5-442A-B4A2-B9A1DD1E8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232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F8C881-421E-437D-9E50-9DA438C8C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303371"/>
            <a:ext cx="11053761" cy="531024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lnSpc>
                <a:spcPct val="100000"/>
              </a:lnSpc>
              <a:defRPr sz="32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62FB7DD-FBCD-439B-BBB3-1EE315341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lIns="0" tIns="0" rIns="0" bIns="0"/>
          <a:lstStyle>
            <a:lvl1pPr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endParaRPr lang="en-IN"/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EA082DD7-D41F-B646-B20F-848D0001FB30}"/>
              </a:ext>
            </a:extLst>
          </p:cNvPr>
          <p:cNvCxnSpPr>
            <a:cxnSpLocks/>
          </p:cNvCxnSpPr>
          <p:nvPr/>
        </p:nvCxnSpPr>
        <p:spPr>
          <a:xfrm>
            <a:off x="550863" y="892270"/>
            <a:ext cx="714280" cy="0"/>
          </a:xfrm>
          <a:prstGeom prst="line">
            <a:avLst/>
          </a:prstGeom>
          <a:ln w="38100">
            <a:solidFill>
              <a:srgbClr val="20A8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>
            <a:extLst>
              <a:ext uri="{FF2B5EF4-FFF2-40B4-BE49-F238E27FC236}">
                <a16:creationId xmlns="" xmlns:a16="http://schemas.microsoft.com/office/drawing/2014/main" id="{74CE81C9-7C68-44B6-A243-A7083F13FA55}"/>
              </a:ext>
            </a:extLst>
          </p:cNvPr>
          <p:cNvSpPr txBox="1">
            <a:spLocks/>
          </p:cNvSpPr>
          <p:nvPr/>
        </p:nvSpPr>
        <p:spPr>
          <a:xfrm>
            <a:off x="8861425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DC5CDC7-BB78-4980-9183-B146FBA660ED}" type="slidenum">
              <a:rPr lang="en-IN" sz="1000" smtClean="0"/>
              <a:pPr/>
              <a:t>‹#›</a:t>
            </a:fld>
            <a:endParaRPr lang="en-IN" sz="1000"/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EF409852-6290-45F5-87C8-C8F1023C4A0A}"/>
              </a:ext>
            </a:extLst>
          </p:cNvPr>
          <p:cNvGrpSpPr/>
          <p:nvPr/>
        </p:nvGrpSpPr>
        <p:grpSpPr>
          <a:xfrm>
            <a:off x="550862" y="6433097"/>
            <a:ext cx="1840352" cy="184322"/>
            <a:chOff x="8230762" y="2440469"/>
            <a:chExt cx="3407518" cy="341283"/>
          </a:xfrm>
        </p:grpSpPr>
        <p:sp>
          <p:nvSpPr>
            <p:cNvPr id="9" name="AutoShape 3">
              <a:extLst>
                <a:ext uri="{FF2B5EF4-FFF2-40B4-BE49-F238E27FC236}">
                  <a16:creationId xmlns="" xmlns:a16="http://schemas.microsoft.com/office/drawing/2014/main" id="{F18A9730-F5DC-49DA-991F-CC7F683AE0B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230762" y="2440469"/>
              <a:ext cx="3407518" cy="341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5">
              <a:extLst>
                <a:ext uri="{FF2B5EF4-FFF2-40B4-BE49-F238E27FC236}">
                  <a16:creationId xmlns="" xmlns:a16="http://schemas.microsoft.com/office/drawing/2014/main" id="{4DB401F8-7F42-497C-9F81-61530C8C2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0762" y="2447542"/>
              <a:ext cx="325368" cy="327137"/>
            </a:xfrm>
            <a:custGeom>
              <a:avLst/>
              <a:gdLst>
                <a:gd name="T0" fmla="*/ 151 w 151"/>
                <a:gd name="T1" fmla="*/ 63 h 150"/>
                <a:gd name="T2" fmla="*/ 149 w 151"/>
                <a:gd name="T3" fmla="*/ 79 h 150"/>
                <a:gd name="T4" fmla="*/ 142 w 151"/>
                <a:gd name="T5" fmla="*/ 92 h 150"/>
                <a:gd name="T6" fmla="*/ 133 w 151"/>
                <a:gd name="T7" fmla="*/ 102 h 150"/>
                <a:gd name="T8" fmla="*/ 122 w 151"/>
                <a:gd name="T9" fmla="*/ 109 h 150"/>
                <a:gd name="T10" fmla="*/ 111 w 151"/>
                <a:gd name="T11" fmla="*/ 112 h 150"/>
                <a:gd name="T12" fmla="*/ 100 w 151"/>
                <a:gd name="T13" fmla="*/ 113 h 150"/>
                <a:gd name="T14" fmla="*/ 39 w 151"/>
                <a:gd name="T15" fmla="*/ 113 h 150"/>
                <a:gd name="T16" fmla="*/ 39 w 151"/>
                <a:gd name="T17" fmla="*/ 86 h 150"/>
                <a:gd name="T18" fmla="*/ 100 w 151"/>
                <a:gd name="T19" fmla="*/ 86 h 150"/>
                <a:gd name="T20" fmla="*/ 110 w 151"/>
                <a:gd name="T21" fmla="*/ 84 h 150"/>
                <a:gd name="T22" fmla="*/ 117 w 151"/>
                <a:gd name="T23" fmla="*/ 79 h 150"/>
                <a:gd name="T24" fmla="*/ 122 w 151"/>
                <a:gd name="T25" fmla="*/ 72 h 150"/>
                <a:gd name="T26" fmla="*/ 124 w 151"/>
                <a:gd name="T27" fmla="*/ 63 h 150"/>
                <a:gd name="T28" fmla="*/ 124 w 151"/>
                <a:gd name="T29" fmla="*/ 50 h 150"/>
                <a:gd name="T30" fmla="*/ 121 w 151"/>
                <a:gd name="T31" fmla="*/ 41 h 150"/>
                <a:gd name="T32" fmla="*/ 117 w 151"/>
                <a:gd name="T33" fmla="*/ 34 h 150"/>
                <a:gd name="T34" fmla="*/ 110 w 151"/>
                <a:gd name="T35" fmla="*/ 29 h 150"/>
                <a:gd name="T36" fmla="*/ 100 w 151"/>
                <a:gd name="T37" fmla="*/ 27 h 150"/>
                <a:gd name="T38" fmla="*/ 39 w 151"/>
                <a:gd name="T39" fmla="*/ 27 h 150"/>
                <a:gd name="T40" fmla="*/ 30 w 151"/>
                <a:gd name="T41" fmla="*/ 30 h 150"/>
                <a:gd name="T42" fmla="*/ 28 w 151"/>
                <a:gd name="T43" fmla="*/ 38 h 150"/>
                <a:gd name="T44" fmla="*/ 28 w 151"/>
                <a:gd name="T45" fmla="*/ 150 h 150"/>
                <a:gd name="T46" fmla="*/ 0 w 151"/>
                <a:gd name="T47" fmla="*/ 150 h 150"/>
                <a:gd name="T48" fmla="*/ 0 w 151"/>
                <a:gd name="T49" fmla="*/ 38 h 150"/>
                <a:gd name="T50" fmla="*/ 4 w 151"/>
                <a:gd name="T51" fmla="*/ 20 h 150"/>
                <a:gd name="T52" fmla="*/ 14 w 151"/>
                <a:gd name="T53" fmla="*/ 8 h 150"/>
                <a:gd name="T54" fmla="*/ 26 w 151"/>
                <a:gd name="T55" fmla="*/ 2 h 150"/>
                <a:gd name="T56" fmla="*/ 39 w 151"/>
                <a:gd name="T57" fmla="*/ 0 h 150"/>
                <a:gd name="T58" fmla="*/ 100 w 151"/>
                <a:gd name="T59" fmla="*/ 0 h 150"/>
                <a:gd name="T60" fmla="*/ 117 w 151"/>
                <a:gd name="T61" fmla="*/ 2 h 150"/>
                <a:gd name="T62" fmla="*/ 130 w 151"/>
                <a:gd name="T63" fmla="*/ 8 h 150"/>
                <a:gd name="T64" fmla="*/ 139 w 151"/>
                <a:gd name="T65" fmla="*/ 17 h 150"/>
                <a:gd name="T66" fmla="*/ 146 w 151"/>
                <a:gd name="T67" fmla="*/ 28 h 150"/>
                <a:gd name="T68" fmla="*/ 150 w 151"/>
                <a:gd name="T69" fmla="*/ 40 h 150"/>
                <a:gd name="T70" fmla="*/ 151 w 151"/>
                <a:gd name="T71" fmla="*/ 50 h 150"/>
                <a:gd name="T72" fmla="*/ 151 w 151"/>
                <a:gd name="T73" fmla="*/ 63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1" h="150">
                  <a:moveTo>
                    <a:pt x="151" y="63"/>
                  </a:moveTo>
                  <a:cubicBezTo>
                    <a:pt x="151" y="69"/>
                    <a:pt x="150" y="75"/>
                    <a:pt x="149" y="79"/>
                  </a:cubicBezTo>
                  <a:cubicBezTo>
                    <a:pt x="147" y="84"/>
                    <a:pt x="145" y="89"/>
                    <a:pt x="142" y="92"/>
                  </a:cubicBezTo>
                  <a:cubicBezTo>
                    <a:pt x="140" y="96"/>
                    <a:pt x="137" y="99"/>
                    <a:pt x="133" y="102"/>
                  </a:cubicBezTo>
                  <a:cubicBezTo>
                    <a:pt x="130" y="105"/>
                    <a:pt x="126" y="107"/>
                    <a:pt x="122" y="109"/>
                  </a:cubicBezTo>
                  <a:cubicBezTo>
                    <a:pt x="119" y="110"/>
                    <a:pt x="115" y="111"/>
                    <a:pt x="111" y="112"/>
                  </a:cubicBezTo>
                  <a:cubicBezTo>
                    <a:pt x="107" y="113"/>
                    <a:pt x="104" y="113"/>
                    <a:pt x="100" y="113"/>
                  </a:cubicBezTo>
                  <a:cubicBezTo>
                    <a:pt x="39" y="113"/>
                    <a:pt x="39" y="113"/>
                    <a:pt x="39" y="113"/>
                  </a:cubicBezTo>
                  <a:cubicBezTo>
                    <a:pt x="39" y="86"/>
                    <a:pt x="39" y="86"/>
                    <a:pt x="39" y="86"/>
                  </a:cubicBezTo>
                  <a:cubicBezTo>
                    <a:pt x="100" y="86"/>
                    <a:pt x="100" y="86"/>
                    <a:pt x="100" y="86"/>
                  </a:cubicBezTo>
                  <a:cubicBezTo>
                    <a:pt x="104" y="86"/>
                    <a:pt x="107" y="85"/>
                    <a:pt x="110" y="84"/>
                  </a:cubicBezTo>
                  <a:cubicBezTo>
                    <a:pt x="113" y="83"/>
                    <a:pt x="115" y="81"/>
                    <a:pt x="117" y="79"/>
                  </a:cubicBezTo>
                  <a:cubicBezTo>
                    <a:pt x="119" y="77"/>
                    <a:pt x="121" y="75"/>
                    <a:pt x="122" y="72"/>
                  </a:cubicBezTo>
                  <a:cubicBezTo>
                    <a:pt x="123" y="69"/>
                    <a:pt x="124" y="66"/>
                    <a:pt x="124" y="63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3" y="47"/>
                    <a:pt x="122" y="44"/>
                    <a:pt x="121" y="41"/>
                  </a:cubicBezTo>
                  <a:cubicBezTo>
                    <a:pt x="120" y="38"/>
                    <a:pt x="119" y="36"/>
                    <a:pt x="117" y="34"/>
                  </a:cubicBezTo>
                  <a:cubicBezTo>
                    <a:pt x="115" y="31"/>
                    <a:pt x="112" y="30"/>
                    <a:pt x="110" y="29"/>
                  </a:cubicBezTo>
                  <a:cubicBezTo>
                    <a:pt x="107" y="28"/>
                    <a:pt x="104" y="27"/>
                    <a:pt x="100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5" y="27"/>
                    <a:pt x="32" y="28"/>
                    <a:pt x="30" y="30"/>
                  </a:cubicBezTo>
                  <a:cubicBezTo>
                    <a:pt x="29" y="32"/>
                    <a:pt x="28" y="34"/>
                    <a:pt x="28" y="38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1"/>
                    <a:pt x="2" y="25"/>
                    <a:pt x="4" y="20"/>
                  </a:cubicBezTo>
                  <a:cubicBezTo>
                    <a:pt x="7" y="15"/>
                    <a:pt x="10" y="11"/>
                    <a:pt x="14" y="8"/>
                  </a:cubicBezTo>
                  <a:cubicBezTo>
                    <a:pt x="17" y="5"/>
                    <a:pt x="22" y="3"/>
                    <a:pt x="26" y="2"/>
                  </a:cubicBezTo>
                  <a:cubicBezTo>
                    <a:pt x="31" y="0"/>
                    <a:pt x="35" y="0"/>
                    <a:pt x="39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6" y="0"/>
                    <a:pt x="112" y="0"/>
                    <a:pt x="117" y="2"/>
                  </a:cubicBezTo>
                  <a:cubicBezTo>
                    <a:pt x="122" y="4"/>
                    <a:pt x="126" y="6"/>
                    <a:pt x="130" y="8"/>
                  </a:cubicBezTo>
                  <a:cubicBezTo>
                    <a:pt x="134" y="11"/>
                    <a:pt x="137" y="14"/>
                    <a:pt x="139" y="17"/>
                  </a:cubicBezTo>
                  <a:cubicBezTo>
                    <a:pt x="142" y="21"/>
                    <a:pt x="144" y="24"/>
                    <a:pt x="146" y="28"/>
                  </a:cubicBezTo>
                  <a:cubicBezTo>
                    <a:pt x="148" y="32"/>
                    <a:pt x="149" y="36"/>
                    <a:pt x="150" y="40"/>
                  </a:cubicBezTo>
                  <a:cubicBezTo>
                    <a:pt x="150" y="43"/>
                    <a:pt x="151" y="47"/>
                    <a:pt x="151" y="50"/>
                  </a:cubicBezTo>
                  <a:lnTo>
                    <a:pt x="151" y="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6">
              <a:extLst>
                <a:ext uri="{FF2B5EF4-FFF2-40B4-BE49-F238E27FC236}">
                  <a16:creationId xmlns="" xmlns:a16="http://schemas.microsoft.com/office/drawing/2014/main" id="{1F81529E-FD1F-458F-9579-63414BCBD348}"/>
                </a:ext>
              </a:extLst>
            </p:cNvPr>
            <p:cNvSpPr>
              <a:spLocks/>
            </p:cNvSpPr>
            <p:nvPr/>
          </p:nvSpPr>
          <p:spPr bwMode="auto">
            <a:xfrm>
              <a:off x="8605642" y="2447542"/>
              <a:ext cx="337746" cy="327137"/>
            </a:xfrm>
            <a:custGeom>
              <a:avLst/>
              <a:gdLst>
                <a:gd name="T0" fmla="*/ 151 w 157"/>
                <a:gd name="T1" fmla="*/ 50 h 150"/>
                <a:gd name="T2" fmla="*/ 148 w 157"/>
                <a:gd name="T3" fmla="*/ 67 h 150"/>
                <a:gd name="T4" fmla="*/ 142 w 157"/>
                <a:gd name="T5" fmla="*/ 80 h 150"/>
                <a:gd name="T6" fmla="*/ 133 w 157"/>
                <a:gd name="T7" fmla="*/ 90 h 150"/>
                <a:gd name="T8" fmla="*/ 122 w 157"/>
                <a:gd name="T9" fmla="*/ 96 h 150"/>
                <a:gd name="T10" fmla="*/ 111 w 157"/>
                <a:gd name="T11" fmla="*/ 100 h 150"/>
                <a:gd name="T12" fmla="*/ 100 w 157"/>
                <a:gd name="T13" fmla="*/ 101 h 150"/>
                <a:gd name="T14" fmla="*/ 157 w 157"/>
                <a:gd name="T15" fmla="*/ 150 h 150"/>
                <a:gd name="T16" fmla="*/ 115 w 157"/>
                <a:gd name="T17" fmla="*/ 150 h 150"/>
                <a:gd name="T18" fmla="*/ 58 w 157"/>
                <a:gd name="T19" fmla="*/ 101 h 150"/>
                <a:gd name="T20" fmla="*/ 38 w 157"/>
                <a:gd name="T21" fmla="*/ 101 h 150"/>
                <a:gd name="T22" fmla="*/ 38 w 157"/>
                <a:gd name="T23" fmla="*/ 74 h 150"/>
                <a:gd name="T24" fmla="*/ 100 w 157"/>
                <a:gd name="T25" fmla="*/ 74 h 150"/>
                <a:gd name="T26" fmla="*/ 110 w 157"/>
                <a:gd name="T27" fmla="*/ 72 h 150"/>
                <a:gd name="T28" fmla="*/ 117 w 157"/>
                <a:gd name="T29" fmla="*/ 67 h 150"/>
                <a:gd name="T30" fmla="*/ 122 w 157"/>
                <a:gd name="T31" fmla="*/ 60 h 150"/>
                <a:gd name="T32" fmla="*/ 123 w 157"/>
                <a:gd name="T33" fmla="*/ 50 h 150"/>
                <a:gd name="T34" fmla="*/ 123 w 157"/>
                <a:gd name="T35" fmla="*/ 33 h 150"/>
                <a:gd name="T36" fmla="*/ 123 w 157"/>
                <a:gd name="T37" fmla="*/ 30 h 150"/>
                <a:gd name="T38" fmla="*/ 121 w 157"/>
                <a:gd name="T39" fmla="*/ 28 h 150"/>
                <a:gd name="T40" fmla="*/ 120 w 157"/>
                <a:gd name="T41" fmla="*/ 27 h 150"/>
                <a:gd name="T42" fmla="*/ 118 w 157"/>
                <a:gd name="T43" fmla="*/ 27 h 150"/>
                <a:gd name="T44" fmla="*/ 28 w 157"/>
                <a:gd name="T45" fmla="*/ 27 h 150"/>
                <a:gd name="T46" fmla="*/ 28 w 157"/>
                <a:gd name="T47" fmla="*/ 150 h 150"/>
                <a:gd name="T48" fmla="*/ 0 w 157"/>
                <a:gd name="T49" fmla="*/ 150 h 150"/>
                <a:gd name="T50" fmla="*/ 0 w 157"/>
                <a:gd name="T51" fmla="*/ 13 h 150"/>
                <a:gd name="T52" fmla="*/ 1 w 157"/>
                <a:gd name="T53" fmla="*/ 8 h 150"/>
                <a:gd name="T54" fmla="*/ 4 w 157"/>
                <a:gd name="T55" fmla="*/ 4 h 150"/>
                <a:gd name="T56" fmla="*/ 8 w 157"/>
                <a:gd name="T57" fmla="*/ 1 h 150"/>
                <a:gd name="T58" fmla="*/ 14 w 157"/>
                <a:gd name="T59" fmla="*/ 0 h 150"/>
                <a:gd name="T60" fmla="*/ 118 w 157"/>
                <a:gd name="T61" fmla="*/ 0 h 150"/>
                <a:gd name="T62" fmla="*/ 133 w 157"/>
                <a:gd name="T63" fmla="*/ 3 h 150"/>
                <a:gd name="T64" fmla="*/ 143 w 157"/>
                <a:gd name="T65" fmla="*/ 11 h 150"/>
                <a:gd name="T66" fmla="*/ 149 w 157"/>
                <a:gd name="T67" fmla="*/ 22 h 150"/>
                <a:gd name="T68" fmla="*/ 151 w 157"/>
                <a:gd name="T69" fmla="*/ 33 h 150"/>
                <a:gd name="T70" fmla="*/ 151 w 157"/>
                <a:gd name="T71" fmla="*/ 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7" h="150">
                  <a:moveTo>
                    <a:pt x="151" y="50"/>
                  </a:moveTo>
                  <a:cubicBezTo>
                    <a:pt x="151" y="57"/>
                    <a:pt x="150" y="62"/>
                    <a:pt x="148" y="67"/>
                  </a:cubicBezTo>
                  <a:cubicBezTo>
                    <a:pt x="147" y="72"/>
                    <a:pt x="145" y="76"/>
                    <a:pt x="142" y="80"/>
                  </a:cubicBezTo>
                  <a:cubicBezTo>
                    <a:pt x="140" y="84"/>
                    <a:pt x="137" y="87"/>
                    <a:pt x="133" y="90"/>
                  </a:cubicBezTo>
                  <a:cubicBezTo>
                    <a:pt x="130" y="92"/>
                    <a:pt x="126" y="94"/>
                    <a:pt x="122" y="96"/>
                  </a:cubicBezTo>
                  <a:cubicBezTo>
                    <a:pt x="119" y="98"/>
                    <a:pt x="115" y="99"/>
                    <a:pt x="111" y="100"/>
                  </a:cubicBezTo>
                  <a:cubicBezTo>
                    <a:pt x="107" y="101"/>
                    <a:pt x="104" y="101"/>
                    <a:pt x="100" y="101"/>
                  </a:cubicBezTo>
                  <a:cubicBezTo>
                    <a:pt x="157" y="150"/>
                    <a:pt x="157" y="150"/>
                    <a:pt x="157" y="150"/>
                  </a:cubicBezTo>
                  <a:cubicBezTo>
                    <a:pt x="115" y="150"/>
                    <a:pt x="115" y="150"/>
                    <a:pt x="115" y="150"/>
                  </a:cubicBezTo>
                  <a:cubicBezTo>
                    <a:pt x="58" y="101"/>
                    <a:pt x="58" y="101"/>
                    <a:pt x="58" y="101"/>
                  </a:cubicBezTo>
                  <a:cubicBezTo>
                    <a:pt x="38" y="101"/>
                    <a:pt x="38" y="101"/>
                    <a:pt x="38" y="101"/>
                  </a:cubicBezTo>
                  <a:cubicBezTo>
                    <a:pt x="38" y="74"/>
                    <a:pt x="38" y="74"/>
                    <a:pt x="38" y="74"/>
                  </a:cubicBezTo>
                  <a:cubicBezTo>
                    <a:pt x="100" y="74"/>
                    <a:pt x="100" y="74"/>
                    <a:pt x="100" y="74"/>
                  </a:cubicBezTo>
                  <a:cubicBezTo>
                    <a:pt x="104" y="73"/>
                    <a:pt x="107" y="73"/>
                    <a:pt x="110" y="72"/>
                  </a:cubicBezTo>
                  <a:cubicBezTo>
                    <a:pt x="112" y="70"/>
                    <a:pt x="115" y="69"/>
                    <a:pt x="117" y="67"/>
                  </a:cubicBezTo>
                  <a:cubicBezTo>
                    <a:pt x="119" y="65"/>
                    <a:pt x="121" y="63"/>
                    <a:pt x="122" y="60"/>
                  </a:cubicBezTo>
                  <a:cubicBezTo>
                    <a:pt x="123" y="57"/>
                    <a:pt x="123" y="54"/>
                    <a:pt x="123" y="50"/>
                  </a:cubicBezTo>
                  <a:cubicBezTo>
                    <a:pt x="123" y="33"/>
                    <a:pt x="123" y="33"/>
                    <a:pt x="123" y="33"/>
                  </a:cubicBezTo>
                  <a:cubicBezTo>
                    <a:pt x="123" y="32"/>
                    <a:pt x="123" y="30"/>
                    <a:pt x="123" y="30"/>
                  </a:cubicBezTo>
                  <a:cubicBezTo>
                    <a:pt x="122" y="29"/>
                    <a:pt x="122" y="28"/>
                    <a:pt x="121" y="28"/>
                  </a:cubicBezTo>
                  <a:cubicBezTo>
                    <a:pt x="121" y="27"/>
                    <a:pt x="120" y="27"/>
                    <a:pt x="120" y="27"/>
                  </a:cubicBezTo>
                  <a:cubicBezTo>
                    <a:pt x="119" y="27"/>
                    <a:pt x="118" y="27"/>
                    <a:pt x="118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1" y="10"/>
                    <a:pt x="1" y="8"/>
                  </a:cubicBezTo>
                  <a:cubicBezTo>
                    <a:pt x="2" y="6"/>
                    <a:pt x="3" y="5"/>
                    <a:pt x="4" y="4"/>
                  </a:cubicBezTo>
                  <a:cubicBezTo>
                    <a:pt x="5" y="2"/>
                    <a:pt x="7" y="1"/>
                    <a:pt x="8" y="1"/>
                  </a:cubicBezTo>
                  <a:cubicBezTo>
                    <a:pt x="10" y="0"/>
                    <a:pt x="12" y="0"/>
                    <a:pt x="14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24" y="0"/>
                    <a:pt x="129" y="1"/>
                    <a:pt x="133" y="3"/>
                  </a:cubicBezTo>
                  <a:cubicBezTo>
                    <a:pt x="137" y="5"/>
                    <a:pt x="141" y="8"/>
                    <a:pt x="143" y="11"/>
                  </a:cubicBezTo>
                  <a:cubicBezTo>
                    <a:pt x="146" y="15"/>
                    <a:pt x="148" y="18"/>
                    <a:pt x="149" y="22"/>
                  </a:cubicBezTo>
                  <a:cubicBezTo>
                    <a:pt x="150" y="26"/>
                    <a:pt x="151" y="30"/>
                    <a:pt x="151" y="33"/>
                  </a:cubicBezTo>
                  <a:lnTo>
                    <a:pt x="151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7">
              <a:extLst>
                <a:ext uri="{FF2B5EF4-FFF2-40B4-BE49-F238E27FC236}">
                  <a16:creationId xmlns="" xmlns:a16="http://schemas.microsoft.com/office/drawing/2014/main" id="{B9EF476A-B54B-45FA-9196-590DD8ED44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87595" y="2447542"/>
              <a:ext cx="293538" cy="327137"/>
            </a:xfrm>
            <a:custGeom>
              <a:avLst/>
              <a:gdLst>
                <a:gd name="T0" fmla="*/ 136 w 136"/>
                <a:gd name="T1" fmla="*/ 150 h 150"/>
                <a:gd name="T2" fmla="*/ 38 w 136"/>
                <a:gd name="T3" fmla="*/ 150 h 150"/>
                <a:gd name="T4" fmla="*/ 25 w 136"/>
                <a:gd name="T5" fmla="*/ 148 h 150"/>
                <a:gd name="T6" fmla="*/ 13 w 136"/>
                <a:gd name="T7" fmla="*/ 142 h 150"/>
                <a:gd name="T8" fmla="*/ 3 w 136"/>
                <a:gd name="T9" fmla="*/ 130 h 150"/>
                <a:gd name="T10" fmla="*/ 0 w 136"/>
                <a:gd name="T11" fmla="*/ 112 h 150"/>
                <a:gd name="T12" fmla="*/ 0 w 136"/>
                <a:gd name="T13" fmla="*/ 13 h 150"/>
                <a:gd name="T14" fmla="*/ 1 w 136"/>
                <a:gd name="T15" fmla="*/ 8 h 150"/>
                <a:gd name="T16" fmla="*/ 4 w 136"/>
                <a:gd name="T17" fmla="*/ 4 h 150"/>
                <a:gd name="T18" fmla="*/ 8 w 136"/>
                <a:gd name="T19" fmla="*/ 1 h 150"/>
                <a:gd name="T20" fmla="*/ 13 w 136"/>
                <a:gd name="T21" fmla="*/ 0 h 150"/>
                <a:gd name="T22" fmla="*/ 136 w 136"/>
                <a:gd name="T23" fmla="*/ 0 h 150"/>
                <a:gd name="T24" fmla="*/ 136 w 136"/>
                <a:gd name="T25" fmla="*/ 27 h 150"/>
                <a:gd name="T26" fmla="*/ 27 w 136"/>
                <a:gd name="T27" fmla="*/ 27 h 150"/>
                <a:gd name="T28" fmla="*/ 27 w 136"/>
                <a:gd name="T29" fmla="*/ 112 h 150"/>
                <a:gd name="T30" fmla="*/ 30 w 136"/>
                <a:gd name="T31" fmla="*/ 120 h 150"/>
                <a:gd name="T32" fmla="*/ 38 w 136"/>
                <a:gd name="T33" fmla="*/ 123 h 150"/>
                <a:gd name="T34" fmla="*/ 136 w 136"/>
                <a:gd name="T35" fmla="*/ 123 h 150"/>
                <a:gd name="T36" fmla="*/ 136 w 136"/>
                <a:gd name="T37" fmla="*/ 150 h 150"/>
                <a:gd name="T38" fmla="*/ 124 w 136"/>
                <a:gd name="T39" fmla="*/ 89 h 150"/>
                <a:gd name="T40" fmla="*/ 38 w 136"/>
                <a:gd name="T41" fmla="*/ 89 h 150"/>
                <a:gd name="T42" fmla="*/ 38 w 136"/>
                <a:gd name="T43" fmla="*/ 61 h 150"/>
                <a:gd name="T44" fmla="*/ 124 w 136"/>
                <a:gd name="T45" fmla="*/ 61 h 150"/>
                <a:gd name="T46" fmla="*/ 124 w 136"/>
                <a:gd name="T47" fmla="*/ 89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6" h="150">
                  <a:moveTo>
                    <a:pt x="136" y="150"/>
                  </a:moveTo>
                  <a:cubicBezTo>
                    <a:pt x="38" y="150"/>
                    <a:pt x="38" y="150"/>
                    <a:pt x="38" y="150"/>
                  </a:cubicBezTo>
                  <a:cubicBezTo>
                    <a:pt x="34" y="150"/>
                    <a:pt x="30" y="150"/>
                    <a:pt x="25" y="148"/>
                  </a:cubicBezTo>
                  <a:cubicBezTo>
                    <a:pt x="21" y="147"/>
                    <a:pt x="17" y="145"/>
                    <a:pt x="13" y="142"/>
                  </a:cubicBezTo>
                  <a:cubicBezTo>
                    <a:pt x="9" y="139"/>
                    <a:pt x="6" y="135"/>
                    <a:pt x="3" y="130"/>
                  </a:cubicBezTo>
                  <a:cubicBezTo>
                    <a:pt x="1" y="125"/>
                    <a:pt x="0" y="119"/>
                    <a:pt x="0" y="1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0"/>
                    <a:pt x="1" y="8"/>
                  </a:cubicBezTo>
                  <a:cubicBezTo>
                    <a:pt x="1" y="6"/>
                    <a:pt x="2" y="5"/>
                    <a:pt x="4" y="4"/>
                  </a:cubicBezTo>
                  <a:cubicBezTo>
                    <a:pt x="5" y="2"/>
                    <a:pt x="6" y="1"/>
                    <a:pt x="8" y="1"/>
                  </a:cubicBezTo>
                  <a:cubicBezTo>
                    <a:pt x="10" y="0"/>
                    <a:pt x="11" y="0"/>
                    <a:pt x="13" y="0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36" y="27"/>
                    <a:pt x="136" y="27"/>
                    <a:pt x="136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112"/>
                    <a:pt x="27" y="112"/>
                    <a:pt x="27" y="112"/>
                  </a:cubicBezTo>
                  <a:cubicBezTo>
                    <a:pt x="27" y="116"/>
                    <a:pt x="28" y="118"/>
                    <a:pt x="30" y="120"/>
                  </a:cubicBezTo>
                  <a:cubicBezTo>
                    <a:pt x="32" y="122"/>
                    <a:pt x="34" y="123"/>
                    <a:pt x="38" y="123"/>
                  </a:cubicBezTo>
                  <a:cubicBezTo>
                    <a:pt x="136" y="123"/>
                    <a:pt x="136" y="123"/>
                    <a:pt x="136" y="123"/>
                  </a:cubicBezTo>
                  <a:lnTo>
                    <a:pt x="136" y="150"/>
                  </a:lnTo>
                  <a:close/>
                  <a:moveTo>
                    <a:pt x="124" y="89"/>
                  </a:moveTo>
                  <a:cubicBezTo>
                    <a:pt x="38" y="89"/>
                    <a:pt x="38" y="89"/>
                    <a:pt x="38" y="89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124" y="61"/>
                    <a:pt x="124" y="61"/>
                    <a:pt x="124" y="61"/>
                  </a:cubicBezTo>
                  <a:lnTo>
                    <a:pt x="124" y="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8">
              <a:extLst>
                <a:ext uri="{FF2B5EF4-FFF2-40B4-BE49-F238E27FC236}">
                  <a16:creationId xmlns="" xmlns:a16="http://schemas.microsoft.com/office/drawing/2014/main" id="{007311E8-5D6C-4BC7-9FA1-42245C94379B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0036" y="2447542"/>
              <a:ext cx="298844" cy="327137"/>
            </a:xfrm>
            <a:custGeom>
              <a:avLst/>
              <a:gdLst>
                <a:gd name="T0" fmla="*/ 138 w 139"/>
                <a:gd name="T1" fmla="*/ 8 h 150"/>
                <a:gd name="T2" fmla="*/ 139 w 139"/>
                <a:gd name="T3" fmla="*/ 16 h 150"/>
                <a:gd name="T4" fmla="*/ 135 w 139"/>
                <a:gd name="T5" fmla="*/ 22 h 150"/>
                <a:gd name="T6" fmla="*/ 45 w 139"/>
                <a:gd name="T7" fmla="*/ 123 h 150"/>
                <a:gd name="T8" fmla="*/ 138 w 139"/>
                <a:gd name="T9" fmla="*/ 123 h 150"/>
                <a:gd name="T10" fmla="*/ 138 w 139"/>
                <a:gd name="T11" fmla="*/ 150 h 150"/>
                <a:gd name="T12" fmla="*/ 14 w 139"/>
                <a:gd name="T13" fmla="*/ 150 h 150"/>
                <a:gd name="T14" fmla="*/ 7 w 139"/>
                <a:gd name="T15" fmla="*/ 148 h 150"/>
                <a:gd name="T16" fmla="*/ 2 w 139"/>
                <a:gd name="T17" fmla="*/ 142 h 150"/>
                <a:gd name="T18" fmla="*/ 1 w 139"/>
                <a:gd name="T19" fmla="*/ 135 h 150"/>
                <a:gd name="T20" fmla="*/ 4 w 139"/>
                <a:gd name="T21" fmla="*/ 128 h 150"/>
                <a:gd name="T22" fmla="*/ 94 w 139"/>
                <a:gd name="T23" fmla="*/ 27 h 150"/>
                <a:gd name="T24" fmla="*/ 2 w 139"/>
                <a:gd name="T25" fmla="*/ 27 h 150"/>
                <a:gd name="T26" fmla="*/ 2 w 139"/>
                <a:gd name="T27" fmla="*/ 0 h 150"/>
                <a:gd name="T28" fmla="*/ 125 w 139"/>
                <a:gd name="T29" fmla="*/ 0 h 150"/>
                <a:gd name="T30" fmla="*/ 133 w 139"/>
                <a:gd name="T31" fmla="*/ 2 h 150"/>
                <a:gd name="T32" fmla="*/ 138 w 139"/>
                <a:gd name="T33" fmla="*/ 8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9" h="150">
                  <a:moveTo>
                    <a:pt x="138" y="8"/>
                  </a:moveTo>
                  <a:cubicBezTo>
                    <a:pt x="139" y="10"/>
                    <a:pt x="139" y="13"/>
                    <a:pt x="139" y="16"/>
                  </a:cubicBezTo>
                  <a:cubicBezTo>
                    <a:pt x="138" y="18"/>
                    <a:pt x="137" y="21"/>
                    <a:pt x="135" y="22"/>
                  </a:cubicBezTo>
                  <a:cubicBezTo>
                    <a:pt x="45" y="123"/>
                    <a:pt x="45" y="123"/>
                    <a:pt x="45" y="123"/>
                  </a:cubicBezTo>
                  <a:cubicBezTo>
                    <a:pt x="138" y="123"/>
                    <a:pt x="138" y="123"/>
                    <a:pt x="138" y="123"/>
                  </a:cubicBezTo>
                  <a:cubicBezTo>
                    <a:pt x="138" y="150"/>
                    <a:pt x="138" y="150"/>
                    <a:pt x="138" y="150"/>
                  </a:cubicBezTo>
                  <a:cubicBezTo>
                    <a:pt x="14" y="150"/>
                    <a:pt x="14" y="150"/>
                    <a:pt x="14" y="150"/>
                  </a:cubicBezTo>
                  <a:cubicBezTo>
                    <a:pt x="12" y="150"/>
                    <a:pt x="9" y="150"/>
                    <a:pt x="7" y="148"/>
                  </a:cubicBezTo>
                  <a:cubicBezTo>
                    <a:pt x="5" y="147"/>
                    <a:pt x="3" y="145"/>
                    <a:pt x="2" y="142"/>
                  </a:cubicBezTo>
                  <a:cubicBezTo>
                    <a:pt x="1" y="140"/>
                    <a:pt x="0" y="137"/>
                    <a:pt x="1" y="135"/>
                  </a:cubicBezTo>
                  <a:cubicBezTo>
                    <a:pt x="1" y="132"/>
                    <a:pt x="2" y="130"/>
                    <a:pt x="4" y="128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8" y="0"/>
                    <a:pt x="130" y="0"/>
                    <a:pt x="133" y="2"/>
                  </a:cubicBezTo>
                  <a:cubicBezTo>
                    <a:pt x="135" y="3"/>
                    <a:pt x="137" y="5"/>
                    <a:pt x="138" y="8"/>
                  </a:cubicBezTo>
                  <a:close/>
                </a:path>
              </a:pathLst>
            </a:custGeom>
            <a:solidFill>
              <a:srgbClr val="20A8E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9">
              <a:extLst>
                <a:ext uri="{FF2B5EF4-FFF2-40B4-BE49-F238E27FC236}">
                  <a16:creationId xmlns="" xmlns:a16="http://schemas.microsoft.com/office/drawing/2014/main" id="{379638FF-310B-4DB8-BD38-3050040BF8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68392" y="2447542"/>
              <a:ext cx="293538" cy="327137"/>
            </a:xfrm>
            <a:custGeom>
              <a:avLst/>
              <a:gdLst>
                <a:gd name="T0" fmla="*/ 137 w 137"/>
                <a:gd name="T1" fmla="*/ 150 h 150"/>
                <a:gd name="T2" fmla="*/ 38 w 137"/>
                <a:gd name="T3" fmla="*/ 150 h 150"/>
                <a:gd name="T4" fmla="*/ 26 w 137"/>
                <a:gd name="T5" fmla="*/ 148 h 150"/>
                <a:gd name="T6" fmla="*/ 13 w 137"/>
                <a:gd name="T7" fmla="*/ 142 h 150"/>
                <a:gd name="T8" fmla="*/ 4 w 137"/>
                <a:gd name="T9" fmla="*/ 130 h 150"/>
                <a:gd name="T10" fmla="*/ 0 w 137"/>
                <a:gd name="T11" fmla="*/ 112 h 150"/>
                <a:gd name="T12" fmla="*/ 0 w 137"/>
                <a:gd name="T13" fmla="*/ 13 h 150"/>
                <a:gd name="T14" fmla="*/ 1 w 137"/>
                <a:gd name="T15" fmla="*/ 8 h 150"/>
                <a:gd name="T16" fmla="*/ 4 w 137"/>
                <a:gd name="T17" fmla="*/ 4 h 150"/>
                <a:gd name="T18" fmla="*/ 8 w 137"/>
                <a:gd name="T19" fmla="*/ 1 h 150"/>
                <a:gd name="T20" fmla="*/ 13 w 137"/>
                <a:gd name="T21" fmla="*/ 0 h 150"/>
                <a:gd name="T22" fmla="*/ 137 w 137"/>
                <a:gd name="T23" fmla="*/ 0 h 150"/>
                <a:gd name="T24" fmla="*/ 137 w 137"/>
                <a:gd name="T25" fmla="*/ 27 h 150"/>
                <a:gd name="T26" fmla="*/ 27 w 137"/>
                <a:gd name="T27" fmla="*/ 27 h 150"/>
                <a:gd name="T28" fmla="*/ 27 w 137"/>
                <a:gd name="T29" fmla="*/ 112 h 150"/>
                <a:gd name="T30" fmla="*/ 30 w 137"/>
                <a:gd name="T31" fmla="*/ 120 h 150"/>
                <a:gd name="T32" fmla="*/ 38 w 137"/>
                <a:gd name="T33" fmla="*/ 123 h 150"/>
                <a:gd name="T34" fmla="*/ 137 w 137"/>
                <a:gd name="T35" fmla="*/ 123 h 150"/>
                <a:gd name="T36" fmla="*/ 137 w 137"/>
                <a:gd name="T37" fmla="*/ 150 h 150"/>
                <a:gd name="T38" fmla="*/ 124 w 137"/>
                <a:gd name="T39" fmla="*/ 89 h 150"/>
                <a:gd name="T40" fmla="*/ 38 w 137"/>
                <a:gd name="T41" fmla="*/ 89 h 150"/>
                <a:gd name="T42" fmla="*/ 38 w 137"/>
                <a:gd name="T43" fmla="*/ 61 h 150"/>
                <a:gd name="T44" fmla="*/ 124 w 137"/>
                <a:gd name="T45" fmla="*/ 61 h 150"/>
                <a:gd name="T46" fmla="*/ 124 w 137"/>
                <a:gd name="T47" fmla="*/ 89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7" h="150">
                  <a:moveTo>
                    <a:pt x="137" y="150"/>
                  </a:moveTo>
                  <a:cubicBezTo>
                    <a:pt x="38" y="150"/>
                    <a:pt x="38" y="150"/>
                    <a:pt x="38" y="150"/>
                  </a:cubicBezTo>
                  <a:cubicBezTo>
                    <a:pt x="34" y="150"/>
                    <a:pt x="30" y="150"/>
                    <a:pt x="26" y="148"/>
                  </a:cubicBezTo>
                  <a:cubicBezTo>
                    <a:pt x="21" y="147"/>
                    <a:pt x="17" y="145"/>
                    <a:pt x="13" y="142"/>
                  </a:cubicBezTo>
                  <a:cubicBezTo>
                    <a:pt x="9" y="139"/>
                    <a:pt x="6" y="135"/>
                    <a:pt x="4" y="130"/>
                  </a:cubicBezTo>
                  <a:cubicBezTo>
                    <a:pt x="1" y="125"/>
                    <a:pt x="0" y="119"/>
                    <a:pt x="0" y="1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0"/>
                    <a:pt x="1" y="8"/>
                  </a:cubicBezTo>
                  <a:cubicBezTo>
                    <a:pt x="1" y="6"/>
                    <a:pt x="2" y="5"/>
                    <a:pt x="4" y="4"/>
                  </a:cubicBezTo>
                  <a:cubicBezTo>
                    <a:pt x="5" y="2"/>
                    <a:pt x="6" y="1"/>
                    <a:pt x="8" y="1"/>
                  </a:cubicBezTo>
                  <a:cubicBezTo>
                    <a:pt x="10" y="0"/>
                    <a:pt x="11" y="0"/>
                    <a:pt x="13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7" y="27"/>
                    <a:pt x="137" y="27"/>
                    <a:pt x="137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112"/>
                    <a:pt x="27" y="112"/>
                    <a:pt x="27" y="112"/>
                  </a:cubicBezTo>
                  <a:cubicBezTo>
                    <a:pt x="27" y="116"/>
                    <a:pt x="28" y="118"/>
                    <a:pt x="30" y="120"/>
                  </a:cubicBezTo>
                  <a:cubicBezTo>
                    <a:pt x="32" y="122"/>
                    <a:pt x="34" y="123"/>
                    <a:pt x="38" y="123"/>
                  </a:cubicBezTo>
                  <a:cubicBezTo>
                    <a:pt x="137" y="123"/>
                    <a:pt x="137" y="123"/>
                    <a:pt x="137" y="123"/>
                  </a:cubicBezTo>
                  <a:lnTo>
                    <a:pt x="137" y="150"/>
                  </a:lnTo>
                  <a:close/>
                  <a:moveTo>
                    <a:pt x="124" y="89"/>
                  </a:moveTo>
                  <a:cubicBezTo>
                    <a:pt x="38" y="89"/>
                    <a:pt x="38" y="89"/>
                    <a:pt x="38" y="89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124" y="61"/>
                    <a:pt x="124" y="61"/>
                    <a:pt x="124" y="61"/>
                  </a:cubicBezTo>
                  <a:lnTo>
                    <a:pt x="124" y="89"/>
                  </a:lnTo>
                  <a:close/>
                </a:path>
              </a:pathLst>
            </a:custGeom>
            <a:solidFill>
              <a:srgbClr val="20A8E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10">
              <a:extLst>
                <a:ext uri="{FF2B5EF4-FFF2-40B4-BE49-F238E27FC236}">
                  <a16:creationId xmlns="" xmlns:a16="http://schemas.microsoft.com/office/drawing/2014/main" id="{9682BA9B-F2D0-4E99-8E70-6ACEEB9486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8516" y="2440469"/>
              <a:ext cx="321831" cy="339514"/>
            </a:xfrm>
            <a:custGeom>
              <a:avLst/>
              <a:gdLst>
                <a:gd name="T0" fmla="*/ 150 w 150"/>
                <a:gd name="T1" fmla="*/ 142 h 155"/>
                <a:gd name="T2" fmla="*/ 149 w 150"/>
                <a:gd name="T3" fmla="*/ 147 h 155"/>
                <a:gd name="T4" fmla="*/ 146 w 150"/>
                <a:gd name="T5" fmla="*/ 152 h 155"/>
                <a:gd name="T6" fmla="*/ 142 w 150"/>
                <a:gd name="T7" fmla="*/ 154 h 155"/>
                <a:gd name="T8" fmla="*/ 137 w 150"/>
                <a:gd name="T9" fmla="*/ 155 h 155"/>
                <a:gd name="T10" fmla="*/ 132 w 150"/>
                <a:gd name="T11" fmla="*/ 155 h 155"/>
                <a:gd name="T12" fmla="*/ 127 w 150"/>
                <a:gd name="T13" fmla="*/ 151 h 155"/>
                <a:gd name="T14" fmla="*/ 27 w 150"/>
                <a:gd name="T15" fmla="*/ 47 h 155"/>
                <a:gd name="T16" fmla="*/ 27 w 150"/>
                <a:gd name="T17" fmla="*/ 153 h 155"/>
                <a:gd name="T18" fmla="*/ 0 w 150"/>
                <a:gd name="T19" fmla="*/ 153 h 155"/>
                <a:gd name="T20" fmla="*/ 0 w 150"/>
                <a:gd name="T21" fmla="*/ 14 h 155"/>
                <a:gd name="T22" fmla="*/ 2 w 150"/>
                <a:gd name="T23" fmla="*/ 7 h 155"/>
                <a:gd name="T24" fmla="*/ 8 w 150"/>
                <a:gd name="T25" fmla="*/ 2 h 155"/>
                <a:gd name="T26" fmla="*/ 16 w 150"/>
                <a:gd name="T27" fmla="*/ 1 h 155"/>
                <a:gd name="T28" fmla="*/ 23 w 150"/>
                <a:gd name="T29" fmla="*/ 5 h 155"/>
                <a:gd name="T30" fmla="*/ 123 w 150"/>
                <a:gd name="T31" fmla="*/ 109 h 155"/>
                <a:gd name="T32" fmla="*/ 123 w 150"/>
                <a:gd name="T33" fmla="*/ 3 h 155"/>
                <a:gd name="T34" fmla="*/ 150 w 150"/>
                <a:gd name="T35" fmla="*/ 3 h 155"/>
                <a:gd name="T36" fmla="*/ 150 w 150"/>
                <a:gd name="T37" fmla="*/ 1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0" h="155">
                  <a:moveTo>
                    <a:pt x="150" y="142"/>
                  </a:moveTo>
                  <a:cubicBezTo>
                    <a:pt x="150" y="144"/>
                    <a:pt x="150" y="145"/>
                    <a:pt x="149" y="147"/>
                  </a:cubicBezTo>
                  <a:cubicBezTo>
                    <a:pt x="149" y="149"/>
                    <a:pt x="148" y="150"/>
                    <a:pt x="146" y="152"/>
                  </a:cubicBezTo>
                  <a:cubicBezTo>
                    <a:pt x="145" y="153"/>
                    <a:pt x="144" y="154"/>
                    <a:pt x="142" y="154"/>
                  </a:cubicBezTo>
                  <a:cubicBezTo>
                    <a:pt x="140" y="155"/>
                    <a:pt x="139" y="155"/>
                    <a:pt x="137" y="155"/>
                  </a:cubicBezTo>
                  <a:cubicBezTo>
                    <a:pt x="135" y="155"/>
                    <a:pt x="133" y="155"/>
                    <a:pt x="132" y="155"/>
                  </a:cubicBezTo>
                  <a:cubicBezTo>
                    <a:pt x="130" y="154"/>
                    <a:pt x="128" y="153"/>
                    <a:pt x="127" y="151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7" y="153"/>
                    <a:pt x="27" y="153"/>
                    <a:pt x="27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2"/>
                    <a:pt x="1" y="9"/>
                    <a:pt x="2" y="7"/>
                  </a:cubicBezTo>
                  <a:cubicBezTo>
                    <a:pt x="4" y="4"/>
                    <a:pt x="6" y="3"/>
                    <a:pt x="8" y="2"/>
                  </a:cubicBezTo>
                  <a:cubicBezTo>
                    <a:pt x="11" y="1"/>
                    <a:pt x="14" y="0"/>
                    <a:pt x="16" y="1"/>
                  </a:cubicBezTo>
                  <a:cubicBezTo>
                    <a:pt x="19" y="1"/>
                    <a:pt x="21" y="3"/>
                    <a:pt x="23" y="5"/>
                  </a:cubicBezTo>
                  <a:cubicBezTo>
                    <a:pt x="123" y="109"/>
                    <a:pt x="123" y="109"/>
                    <a:pt x="123" y="109"/>
                  </a:cubicBezTo>
                  <a:cubicBezTo>
                    <a:pt x="123" y="3"/>
                    <a:pt x="123" y="3"/>
                    <a:pt x="123" y="3"/>
                  </a:cubicBezTo>
                  <a:cubicBezTo>
                    <a:pt x="150" y="3"/>
                    <a:pt x="150" y="3"/>
                    <a:pt x="150" y="3"/>
                  </a:cubicBezTo>
                  <a:lnTo>
                    <a:pt x="150" y="142"/>
                  </a:lnTo>
                  <a:close/>
                </a:path>
              </a:pathLst>
            </a:custGeom>
            <a:solidFill>
              <a:srgbClr val="20A8E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11">
              <a:extLst>
                <a:ext uri="{FF2B5EF4-FFF2-40B4-BE49-F238E27FC236}">
                  <a16:creationId xmlns="" xmlns:a16="http://schemas.microsoft.com/office/drawing/2014/main" id="{287B44B7-E987-4B8E-8735-E196C9A0C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6322" y="2447542"/>
              <a:ext cx="316527" cy="327137"/>
            </a:xfrm>
            <a:custGeom>
              <a:avLst/>
              <a:gdLst>
                <a:gd name="T0" fmla="*/ 179 w 179"/>
                <a:gd name="T1" fmla="*/ 33 h 185"/>
                <a:gd name="T2" fmla="*/ 106 w 179"/>
                <a:gd name="T3" fmla="*/ 33 h 185"/>
                <a:gd name="T4" fmla="*/ 106 w 179"/>
                <a:gd name="T5" fmla="*/ 185 h 185"/>
                <a:gd name="T6" fmla="*/ 73 w 179"/>
                <a:gd name="T7" fmla="*/ 185 h 185"/>
                <a:gd name="T8" fmla="*/ 73 w 179"/>
                <a:gd name="T9" fmla="*/ 33 h 185"/>
                <a:gd name="T10" fmla="*/ 0 w 179"/>
                <a:gd name="T11" fmla="*/ 33 h 185"/>
                <a:gd name="T12" fmla="*/ 0 w 179"/>
                <a:gd name="T13" fmla="*/ 0 h 185"/>
                <a:gd name="T14" fmla="*/ 179 w 179"/>
                <a:gd name="T15" fmla="*/ 0 h 185"/>
                <a:gd name="T16" fmla="*/ 179 w 179"/>
                <a:gd name="T17" fmla="*/ 33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185">
                  <a:moveTo>
                    <a:pt x="179" y="33"/>
                  </a:moveTo>
                  <a:lnTo>
                    <a:pt x="106" y="33"/>
                  </a:lnTo>
                  <a:lnTo>
                    <a:pt x="106" y="185"/>
                  </a:lnTo>
                  <a:lnTo>
                    <a:pt x="73" y="185"/>
                  </a:lnTo>
                  <a:lnTo>
                    <a:pt x="73" y="33"/>
                  </a:lnTo>
                  <a:lnTo>
                    <a:pt x="0" y="33"/>
                  </a:lnTo>
                  <a:lnTo>
                    <a:pt x="0" y="0"/>
                  </a:lnTo>
                  <a:lnTo>
                    <a:pt x="179" y="0"/>
                  </a:lnTo>
                  <a:lnTo>
                    <a:pt x="179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F81BEFCB-5839-4C48-82DF-AC515C58E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47056" y="2447542"/>
              <a:ext cx="58355" cy="32713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13">
              <a:extLst>
                <a:ext uri="{FF2B5EF4-FFF2-40B4-BE49-F238E27FC236}">
                  <a16:creationId xmlns="" xmlns:a16="http://schemas.microsoft.com/office/drawing/2014/main" id="{866E3195-B916-41D0-92C7-678927C69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7300" y="2447542"/>
              <a:ext cx="325368" cy="327137"/>
            </a:xfrm>
            <a:custGeom>
              <a:avLst/>
              <a:gdLst>
                <a:gd name="T0" fmla="*/ 151 w 151"/>
                <a:gd name="T1" fmla="*/ 137 h 150"/>
                <a:gd name="T2" fmla="*/ 150 w 151"/>
                <a:gd name="T3" fmla="*/ 142 h 150"/>
                <a:gd name="T4" fmla="*/ 147 w 151"/>
                <a:gd name="T5" fmla="*/ 146 h 150"/>
                <a:gd name="T6" fmla="*/ 142 w 151"/>
                <a:gd name="T7" fmla="*/ 149 h 150"/>
                <a:gd name="T8" fmla="*/ 137 w 151"/>
                <a:gd name="T9" fmla="*/ 150 h 150"/>
                <a:gd name="T10" fmla="*/ 75 w 151"/>
                <a:gd name="T11" fmla="*/ 150 h 150"/>
                <a:gd name="T12" fmla="*/ 58 w 151"/>
                <a:gd name="T13" fmla="*/ 148 h 150"/>
                <a:gd name="T14" fmla="*/ 40 w 151"/>
                <a:gd name="T15" fmla="*/ 143 h 150"/>
                <a:gd name="T16" fmla="*/ 25 w 151"/>
                <a:gd name="T17" fmla="*/ 133 h 150"/>
                <a:gd name="T18" fmla="*/ 12 w 151"/>
                <a:gd name="T19" fmla="*/ 118 h 150"/>
                <a:gd name="T20" fmla="*/ 3 w 151"/>
                <a:gd name="T21" fmla="*/ 99 h 150"/>
                <a:gd name="T22" fmla="*/ 0 w 151"/>
                <a:gd name="T23" fmla="*/ 75 h 150"/>
                <a:gd name="T24" fmla="*/ 0 w 151"/>
                <a:gd name="T25" fmla="*/ 0 h 150"/>
                <a:gd name="T26" fmla="*/ 27 w 151"/>
                <a:gd name="T27" fmla="*/ 0 h 150"/>
                <a:gd name="T28" fmla="*/ 27 w 151"/>
                <a:gd name="T29" fmla="*/ 75 h 150"/>
                <a:gd name="T30" fmla="*/ 30 w 151"/>
                <a:gd name="T31" fmla="*/ 95 h 150"/>
                <a:gd name="T32" fmla="*/ 39 w 151"/>
                <a:gd name="T33" fmla="*/ 108 h 150"/>
                <a:gd name="T34" fmla="*/ 49 w 151"/>
                <a:gd name="T35" fmla="*/ 116 h 150"/>
                <a:gd name="T36" fmla="*/ 61 w 151"/>
                <a:gd name="T37" fmla="*/ 121 h 150"/>
                <a:gd name="T38" fmla="*/ 70 w 151"/>
                <a:gd name="T39" fmla="*/ 123 h 150"/>
                <a:gd name="T40" fmla="*/ 75 w 151"/>
                <a:gd name="T41" fmla="*/ 123 h 150"/>
                <a:gd name="T42" fmla="*/ 123 w 151"/>
                <a:gd name="T43" fmla="*/ 123 h 150"/>
                <a:gd name="T44" fmla="*/ 123 w 151"/>
                <a:gd name="T45" fmla="*/ 0 h 150"/>
                <a:gd name="T46" fmla="*/ 151 w 151"/>
                <a:gd name="T47" fmla="*/ 0 h 150"/>
                <a:gd name="T48" fmla="*/ 151 w 151"/>
                <a:gd name="T49" fmla="*/ 13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1" h="150">
                  <a:moveTo>
                    <a:pt x="151" y="137"/>
                  </a:moveTo>
                  <a:cubicBezTo>
                    <a:pt x="151" y="139"/>
                    <a:pt x="150" y="140"/>
                    <a:pt x="150" y="142"/>
                  </a:cubicBezTo>
                  <a:cubicBezTo>
                    <a:pt x="149" y="144"/>
                    <a:pt x="148" y="145"/>
                    <a:pt x="147" y="146"/>
                  </a:cubicBezTo>
                  <a:cubicBezTo>
                    <a:pt x="145" y="148"/>
                    <a:pt x="144" y="149"/>
                    <a:pt x="142" y="149"/>
                  </a:cubicBezTo>
                  <a:cubicBezTo>
                    <a:pt x="141" y="150"/>
                    <a:pt x="139" y="150"/>
                    <a:pt x="137" y="150"/>
                  </a:cubicBezTo>
                  <a:cubicBezTo>
                    <a:pt x="75" y="150"/>
                    <a:pt x="75" y="150"/>
                    <a:pt x="75" y="150"/>
                  </a:cubicBezTo>
                  <a:cubicBezTo>
                    <a:pt x="69" y="150"/>
                    <a:pt x="64" y="150"/>
                    <a:pt x="58" y="148"/>
                  </a:cubicBezTo>
                  <a:cubicBezTo>
                    <a:pt x="52" y="147"/>
                    <a:pt x="46" y="145"/>
                    <a:pt x="40" y="143"/>
                  </a:cubicBezTo>
                  <a:cubicBezTo>
                    <a:pt x="35" y="140"/>
                    <a:pt x="30" y="137"/>
                    <a:pt x="25" y="133"/>
                  </a:cubicBezTo>
                  <a:cubicBezTo>
                    <a:pt x="20" y="129"/>
                    <a:pt x="15" y="124"/>
                    <a:pt x="12" y="118"/>
                  </a:cubicBezTo>
                  <a:cubicBezTo>
                    <a:pt x="8" y="113"/>
                    <a:pt x="5" y="106"/>
                    <a:pt x="3" y="99"/>
                  </a:cubicBezTo>
                  <a:cubicBezTo>
                    <a:pt x="1" y="92"/>
                    <a:pt x="0" y="84"/>
                    <a:pt x="0" y="7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75"/>
                    <a:pt x="27" y="75"/>
                    <a:pt x="27" y="75"/>
                  </a:cubicBezTo>
                  <a:cubicBezTo>
                    <a:pt x="27" y="83"/>
                    <a:pt x="28" y="89"/>
                    <a:pt x="30" y="95"/>
                  </a:cubicBezTo>
                  <a:cubicBezTo>
                    <a:pt x="33" y="100"/>
                    <a:pt x="35" y="104"/>
                    <a:pt x="39" y="108"/>
                  </a:cubicBezTo>
                  <a:cubicBezTo>
                    <a:pt x="42" y="111"/>
                    <a:pt x="45" y="114"/>
                    <a:pt x="49" y="116"/>
                  </a:cubicBezTo>
                  <a:cubicBezTo>
                    <a:pt x="53" y="118"/>
                    <a:pt x="57" y="120"/>
                    <a:pt x="61" y="121"/>
                  </a:cubicBezTo>
                  <a:cubicBezTo>
                    <a:pt x="64" y="122"/>
                    <a:pt x="67" y="122"/>
                    <a:pt x="70" y="123"/>
                  </a:cubicBezTo>
                  <a:cubicBezTo>
                    <a:pt x="73" y="123"/>
                    <a:pt x="74" y="123"/>
                    <a:pt x="75" y="123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51" y="0"/>
                    <a:pt x="151" y="0"/>
                    <a:pt x="151" y="0"/>
                  </a:cubicBezTo>
                  <a:lnTo>
                    <a:pt x="151" y="1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14">
              <a:extLst>
                <a:ext uri="{FF2B5EF4-FFF2-40B4-BE49-F238E27FC236}">
                  <a16:creationId xmlns="" xmlns:a16="http://schemas.microsoft.com/office/drawing/2014/main" id="{00A152A6-2363-42CB-9FC4-54446D34E3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9863" y="2440469"/>
              <a:ext cx="378417" cy="339514"/>
            </a:xfrm>
            <a:custGeom>
              <a:avLst/>
              <a:gdLst>
                <a:gd name="T0" fmla="*/ 176 w 176"/>
                <a:gd name="T1" fmla="*/ 153 h 155"/>
                <a:gd name="T2" fmla="*/ 148 w 176"/>
                <a:gd name="T3" fmla="*/ 153 h 155"/>
                <a:gd name="T4" fmla="*/ 148 w 176"/>
                <a:gd name="T5" fmla="*/ 64 h 155"/>
                <a:gd name="T6" fmla="*/ 100 w 176"/>
                <a:gd name="T7" fmla="*/ 149 h 155"/>
                <a:gd name="T8" fmla="*/ 95 w 176"/>
                <a:gd name="T9" fmla="*/ 154 h 155"/>
                <a:gd name="T10" fmla="*/ 88 w 176"/>
                <a:gd name="T11" fmla="*/ 155 h 155"/>
                <a:gd name="T12" fmla="*/ 81 w 176"/>
                <a:gd name="T13" fmla="*/ 154 h 155"/>
                <a:gd name="T14" fmla="*/ 76 w 176"/>
                <a:gd name="T15" fmla="*/ 149 h 155"/>
                <a:gd name="T16" fmla="*/ 28 w 176"/>
                <a:gd name="T17" fmla="*/ 64 h 155"/>
                <a:gd name="T18" fmla="*/ 28 w 176"/>
                <a:gd name="T19" fmla="*/ 153 h 155"/>
                <a:gd name="T20" fmla="*/ 0 w 176"/>
                <a:gd name="T21" fmla="*/ 153 h 155"/>
                <a:gd name="T22" fmla="*/ 0 w 176"/>
                <a:gd name="T23" fmla="*/ 14 h 155"/>
                <a:gd name="T24" fmla="*/ 3 w 176"/>
                <a:gd name="T25" fmla="*/ 6 h 155"/>
                <a:gd name="T26" fmla="*/ 10 w 176"/>
                <a:gd name="T27" fmla="*/ 1 h 155"/>
                <a:gd name="T28" fmla="*/ 15 w 176"/>
                <a:gd name="T29" fmla="*/ 1 h 155"/>
                <a:gd name="T30" fmla="*/ 19 w 176"/>
                <a:gd name="T31" fmla="*/ 2 h 155"/>
                <a:gd name="T32" fmla="*/ 23 w 176"/>
                <a:gd name="T33" fmla="*/ 4 h 155"/>
                <a:gd name="T34" fmla="*/ 26 w 176"/>
                <a:gd name="T35" fmla="*/ 7 h 155"/>
                <a:gd name="T36" fmla="*/ 88 w 176"/>
                <a:gd name="T37" fmla="*/ 115 h 155"/>
                <a:gd name="T38" fmla="*/ 150 w 176"/>
                <a:gd name="T39" fmla="*/ 7 h 155"/>
                <a:gd name="T40" fmla="*/ 157 w 176"/>
                <a:gd name="T41" fmla="*/ 2 h 155"/>
                <a:gd name="T42" fmla="*/ 166 w 176"/>
                <a:gd name="T43" fmla="*/ 1 h 155"/>
                <a:gd name="T44" fmla="*/ 173 w 176"/>
                <a:gd name="T45" fmla="*/ 6 h 155"/>
                <a:gd name="T46" fmla="*/ 176 w 176"/>
                <a:gd name="T47" fmla="*/ 14 h 155"/>
                <a:gd name="T48" fmla="*/ 176 w 176"/>
                <a:gd name="T49" fmla="*/ 15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6" h="155">
                  <a:moveTo>
                    <a:pt x="176" y="153"/>
                  </a:moveTo>
                  <a:cubicBezTo>
                    <a:pt x="148" y="153"/>
                    <a:pt x="148" y="153"/>
                    <a:pt x="148" y="153"/>
                  </a:cubicBezTo>
                  <a:cubicBezTo>
                    <a:pt x="148" y="64"/>
                    <a:pt x="148" y="64"/>
                    <a:pt x="148" y="64"/>
                  </a:cubicBezTo>
                  <a:cubicBezTo>
                    <a:pt x="100" y="149"/>
                    <a:pt x="100" y="149"/>
                    <a:pt x="100" y="149"/>
                  </a:cubicBezTo>
                  <a:cubicBezTo>
                    <a:pt x="99" y="151"/>
                    <a:pt x="97" y="153"/>
                    <a:pt x="95" y="154"/>
                  </a:cubicBezTo>
                  <a:cubicBezTo>
                    <a:pt x="93" y="155"/>
                    <a:pt x="90" y="155"/>
                    <a:pt x="88" y="155"/>
                  </a:cubicBezTo>
                  <a:cubicBezTo>
                    <a:pt x="86" y="155"/>
                    <a:pt x="83" y="155"/>
                    <a:pt x="81" y="154"/>
                  </a:cubicBezTo>
                  <a:cubicBezTo>
                    <a:pt x="79" y="153"/>
                    <a:pt x="78" y="151"/>
                    <a:pt x="76" y="149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28" y="153"/>
                    <a:pt x="28" y="153"/>
                    <a:pt x="28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1"/>
                    <a:pt x="1" y="8"/>
                    <a:pt x="3" y="6"/>
                  </a:cubicBezTo>
                  <a:cubicBezTo>
                    <a:pt x="5" y="3"/>
                    <a:pt x="7" y="2"/>
                    <a:pt x="10" y="1"/>
                  </a:cubicBezTo>
                  <a:cubicBezTo>
                    <a:pt x="12" y="1"/>
                    <a:pt x="13" y="1"/>
                    <a:pt x="15" y="1"/>
                  </a:cubicBezTo>
                  <a:cubicBezTo>
                    <a:pt x="16" y="1"/>
                    <a:pt x="18" y="1"/>
                    <a:pt x="19" y="2"/>
                  </a:cubicBezTo>
                  <a:cubicBezTo>
                    <a:pt x="20" y="2"/>
                    <a:pt x="22" y="3"/>
                    <a:pt x="23" y="4"/>
                  </a:cubicBezTo>
                  <a:cubicBezTo>
                    <a:pt x="24" y="5"/>
                    <a:pt x="25" y="6"/>
                    <a:pt x="26" y="7"/>
                  </a:cubicBezTo>
                  <a:cubicBezTo>
                    <a:pt x="88" y="115"/>
                    <a:pt x="88" y="115"/>
                    <a:pt x="88" y="115"/>
                  </a:cubicBezTo>
                  <a:cubicBezTo>
                    <a:pt x="150" y="7"/>
                    <a:pt x="150" y="7"/>
                    <a:pt x="150" y="7"/>
                  </a:cubicBezTo>
                  <a:cubicBezTo>
                    <a:pt x="152" y="5"/>
                    <a:pt x="154" y="3"/>
                    <a:pt x="157" y="2"/>
                  </a:cubicBezTo>
                  <a:cubicBezTo>
                    <a:pt x="160" y="0"/>
                    <a:pt x="163" y="0"/>
                    <a:pt x="166" y="1"/>
                  </a:cubicBezTo>
                  <a:cubicBezTo>
                    <a:pt x="169" y="2"/>
                    <a:pt x="171" y="3"/>
                    <a:pt x="173" y="6"/>
                  </a:cubicBezTo>
                  <a:cubicBezTo>
                    <a:pt x="175" y="8"/>
                    <a:pt x="176" y="11"/>
                    <a:pt x="176" y="14"/>
                  </a:cubicBezTo>
                  <a:lnTo>
                    <a:pt x="176" y="1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4166010659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720">
          <p15:clr>
            <a:srgbClr val="FBAE40"/>
          </p15:clr>
        </p15:guide>
        <p15:guide id="2" pos="347">
          <p15:clr>
            <a:srgbClr val="FBAE40"/>
          </p15:clr>
        </p15:guide>
        <p15:guide id="3" pos="7310">
          <p15:clr>
            <a:srgbClr val="FBAE40"/>
          </p15:clr>
        </p15:guide>
        <p15:guide id="4" orient="horz" pos="388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53FA84-46FF-46D3-8623-70D7E6BCB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D09061B-C5E3-4448-ADF5-CB8CD2F49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A4ABBF3-9356-4C64-B2C5-FABE1CC20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D037-AAD8-4236-A2BB-47D58E3B9167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2888260-6ACB-42C4-BB87-63C066172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64B4C66-1987-451F-A313-3F852928A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8DD74-19A5-442A-B4A2-B9A1DD1E8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749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C5585F8-6149-4FC2-82F9-8CE38E2A1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C575179-337B-471E-96DE-A1AAB7C0F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620C323-4902-4990-B011-0B4470A53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D037-AAD8-4236-A2BB-47D58E3B9167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3D9084C-49AB-4BDD-AC7D-C97066348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481CA6B-10C5-41D5-8789-270A17FD3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8DD74-19A5-442A-B4A2-B9A1DD1E8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868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56192F-32FF-4027-B1B1-5690F3EDF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80B4FCE-DCB7-4906-8435-9D4197788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64D9817-EC5E-4DF7-AE1A-6EC79D28E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39806DA-BBBA-4D7F-8F9E-6427D8D85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D037-AAD8-4236-A2BB-47D58E3B9167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D058794-EB1A-437A-B180-F5A329B78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24B7E2A-94B8-4CC1-A41D-A35D6BA83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8DD74-19A5-442A-B4A2-B9A1DD1E8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2118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287C52-DE67-4996-95A2-0EC825322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5177525-9389-48DB-9891-6022ADA22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0EA5BF7-86BA-46FE-8C17-9FA67D49D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66C716F-32EC-4E3A-80AC-643E8DFC67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98D73661-F865-42A7-A303-0EACB0393D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BB9B8058-CF3E-4FC4-990C-C75975FD1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D037-AAD8-4236-A2BB-47D58E3B9167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67E968B9-F58F-4351-9E59-B9205EA56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BA3F496-E810-4337-BDFD-9AF8C8F5C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8DD74-19A5-442A-B4A2-B9A1DD1E8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10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16012CE-BBF6-451E-91EF-75F90B467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41A4C98-0389-429C-BE58-A032BE3CF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D037-AAD8-4236-A2BB-47D58E3B9167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9680768-8840-41E6-83A4-FB2641073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DA02930-7401-47C9-914A-73ECA4603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8DD74-19A5-442A-B4A2-B9A1DD1E8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20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341528D-E90F-4E37-A6EE-C6D15C74F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D037-AAD8-4236-A2BB-47D58E3B9167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6EB8AD1-96C4-4A61-9105-919D5FE10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3BD5DE2-4B60-459E-8A00-58688EC05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8DD74-19A5-442A-B4A2-B9A1DD1E8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425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A283C4-2DE5-499F-BB59-5FE812B60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2D3F33-2182-4EAA-8124-74451297F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A996890-F8C3-4884-AF00-47F822F25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ED9ED13-F764-4C6F-A1A8-37695A11F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D037-AAD8-4236-A2BB-47D58E3B9167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0B1FE9A-1321-482C-9F0A-A0BFE4CF5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137B720-B0AE-4BC8-8BBB-B2F454DED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8DD74-19A5-442A-B4A2-B9A1DD1E8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07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737600-8EA2-4366-8674-D6F8ECCF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772613F1-7996-47F7-8A42-545C71039E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998CCAF-F265-4444-8D86-7EE4B1BB8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E67723B-5BD9-47A4-979A-89680018C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D037-AAD8-4236-A2BB-47D58E3B9167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1B7E44C-3F05-4EEB-9A11-766C36E42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E7AB19D-55D4-4BEF-8153-74C63B581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8DD74-19A5-442A-B4A2-B9A1DD1E8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733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AD1FCC3C-D012-4548-BA40-DBA99DAAE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0F09365-01A0-4722-8848-8EBE1CE02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7600273-B946-42CC-A181-D4F30BE2E7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CD037-AAD8-4236-A2BB-47D58E3B9167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3A8F180-3433-419F-B005-624D26E61A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C10AE93-C804-4FB5-BB8A-ECC1302815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8DD74-19A5-442A-B4A2-B9A1DD1E8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749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914999" y="2838444"/>
            <a:ext cx="4671143" cy="246260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None/>
            </a:pP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Supervised by:</a:t>
            </a:r>
          </a:p>
          <a:p>
            <a:pPr marL="0" indent="0" algn="ctr" defTabSz="914126">
              <a:spcBef>
                <a:spcPts val="0"/>
              </a:spcBef>
              <a:buNone/>
              <a:defRPr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Nadira Islam Ruku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 algn="ctr" defTabSz="914126">
              <a:spcBef>
                <a:spcPts val="0"/>
              </a:spcBef>
              <a:buNone/>
              <a:defRPr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Lecturer (Senior Scale)</a:t>
            </a:r>
          </a:p>
          <a:p>
            <a:pPr marL="0" indent="0" algn="ctr" defTabSz="914126">
              <a:spcBef>
                <a:spcPts val="0"/>
              </a:spcBef>
              <a:buNone/>
              <a:defRPr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Daffodil Internation University</a:t>
            </a:r>
          </a:p>
        </p:txBody>
      </p:sp>
      <p:sp>
        <p:nvSpPr>
          <p:cNvPr id="3" name="文本框 84">
            <a:extLst>
              <a:ext uri="{FF2B5EF4-FFF2-40B4-BE49-F238E27FC236}">
                <a16:creationId xmlns="" xmlns:a16="http://schemas.microsoft.com/office/drawing/2014/main" id="{A4B23ECB-1B80-4C47-B1E6-43DB9EF2BC0E}"/>
              </a:ext>
            </a:extLst>
          </p:cNvPr>
          <p:cNvSpPr txBox="1">
            <a:spLocks/>
          </p:cNvSpPr>
          <p:nvPr/>
        </p:nvSpPr>
        <p:spPr>
          <a:xfrm>
            <a:off x="2191122" y="836712"/>
            <a:ext cx="7772400" cy="8402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3491">
              <a:defRPr/>
            </a:pPr>
            <a:r>
              <a:rPr lang="en-US" altLang="zh-CN" sz="5400" b="1" spc="267" dirty="0" smtClean="0">
                <a:ln w="28575">
                  <a:solidFill>
                    <a:srgbClr val="8C7DA6"/>
                  </a:solidFill>
                </a:ln>
                <a:noFill/>
                <a:cs typeface="+mn-ea"/>
                <a:sym typeface="+mn-lt"/>
              </a:rPr>
              <a:t>Elearning</a:t>
            </a:r>
            <a:r>
              <a:rPr lang="en-US" altLang="zh-CN" sz="5400" b="1" spc="267" dirty="0" smtClean="0">
                <a:solidFill>
                  <a:srgbClr val="EFB0B4"/>
                </a:solidFill>
                <a:cs typeface="+mn-ea"/>
                <a:sym typeface="+mn-lt"/>
              </a:rPr>
              <a:t>Acadamy</a:t>
            </a:r>
            <a:endParaRPr lang="zh-CN" altLang="en-US" sz="5400" b="1" spc="267" dirty="0">
              <a:ln w="28575">
                <a:solidFill>
                  <a:srgbClr val="8C7DA6"/>
                </a:solidFill>
              </a:ln>
              <a:noFill/>
              <a:cs typeface="+mn-ea"/>
              <a:sym typeface="+mn-lt"/>
            </a:endParaRPr>
          </a:p>
        </p:txBody>
      </p:sp>
      <p:sp>
        <p:nvSpPr>
          <p:cNvPr id="4" name="文本框 81">
            <a:extLst>
              <a:ext uri="{FF2B5EF4-FFF2-40B4-BE49-F238E27FC236}">
                <a16:creationId xmlns="" xmlns:a16="http://schemas.microsoft.com/office/drawing/2014/main" id="{2984F66C-3DAD-467A-B9BA-C54779069ABB}"/>
              </a:ext>
            </a:extLst>
          </p:cNvPr>
          <p:cNvSpPr txBox="1"/>
          <p:nvPr/>
        </p:nvSpPr>
        <p:spPr>
          <a:xfrm>
            <a:off x="5184559" y="1622168"/>
            <a:ext cx="472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3491">
              <a:defRPr/>
            </a:pPr>
            <a:r>
              <a:rPr lang="en-US" altLang="zh-CN" b="1" spc="267" dirty="0" smtClean="0">
                <a:solidFill>
                  <a:srgbClr val="B2D4E0"/>
                </a:solidFill>
                <a:cs typeface="+mn-ea"/>
                <a:sym typeface="+mn-lt"/>
              </a:rPr>
              <a:t>Online Traing Solution</a:t>
            </a:r>
            <a:endParaRPr lang="zh-CN" altLang="en-US" sz="6000" b="1" spc="267" dirty="0">
              <a:solidFill>
                <a:srgbClr val="B2D4E0"/>
              </a:solidFill>
              <a:cs typeface="+mn-ea"/>
              <a:sym typeface="+mn-lt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686645" y="2875516"/>
            <a:ext cx="432048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Presented</a:t>
            </a:r>
            <a:r>
              <a:rPr lang="en-US" sz="28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by:</a:t>
            </a:r>
            <a:endParaRPr lang="en-US" sz="2800" b="1" baseline="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defTabSz="914126">
              <a:spcBef>
                <a:spcPts val="0"/>
              </a:spcBef>
              <a:defRPr/>
            </a:pP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Debanjan Paul</a:t>
            </a:r>
          </a:p>
          <a:p>
            <a:pPr defTabSz="914126">
              <a:spcBef>
                <a:spcPts val="0"/>
              </a:spcBef>
              <a:defRPr/>
            </a:pP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ID: 171-35-2044</a:t>
            </a:r>
            <a:endParaRPr lang="en-GB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283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xmlns:lc="http://schemas.openxmlformats.org/drawingml/2006/lockedCanvas" id="{3EC12C10-7507-436C-B766-1BAFC1C38C38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4" b="606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="" xmlns:a16="http://schemas.microsoft.com/office/drawing/2014/main" xmlns:lc="http://schemas.openxmlformats.org/drawingml/2006/lockedCanvas" id="{26EBEDB8-8524-424E-9EDF-3E39917552B2}"/>
              </a:ext>
            </a:extLst>
          </p:cNvPr>
          <p:cNvGrpSpPr/>
          <p:nvPr/>
        </p:nvGrpSpPr>
        <p:grpSpPr>
          <a:xfrm>
            <a:off x="457114" y="368491"/>
            <a:ext cx="5282495" cy="2487663"/>
            <a:chOff x="457114" y="286603"/>
            <a:chExt cx="5282495" cy="2487663"/>
          </a:xfrm>
        </p:grpSpPr>
        <p:grpSp>
          <p:nvGrpSpPr>
            <p:cNvPr id="9" name="Group 8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5A7209E0-2279-4A14-9681-4954497ABF99}"/>
                </a:ext>
              </a:extLst>
            </p:cNvPr>
            <p:cNvGrpSpPr/>
            <p:nvPr/>
          </p:nvGrpSpPr>
          <p:grpSpPr>
            <a:xfrm>
              <a:off x="457114" y="286603"/>
              <a:ext cx="4907666" cy="2487663"/>
              <a:chOff x="266045" y="-13647"/>
              <a:chExt cx="4907666" cy="2487663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AB8AB0FC-DD7C-4AC4-974C-AF5080186E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6045" y="2210765"/>
                <a:ext cx="4907666" cy="0"/>
              </a:xfrm>
              <a:prstGeom prst="line">
                <a:avLst/>
              </a:prstGeom>
              <a:ln w="38100">
                <a:gradFill flip="none" rotWithShape="1">
                  <a:gsLst>
                    <a:gs pos="0">
                      <a:srgbClr val="FF7CAC"/>
                    </a:gs>
                    <a:gs pos="100000">
                      <a:srgbClr val="31004A"/>
                    </a:gs>
                  </a:gsLst>
                  <a:lin ang="108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BDDF264B-021C-4888-A88D-BF2A9E5CEF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5292" y="-13647"/>
                <a:ext cx="0" cy="2487663"/>
              </a:xfrm>
              <a:prstGeom prst="line">
                <a:avLst/>
              </a:prstGeom>
              <a:ln w="38100">
                <a:gradFill flip="none" rotWithShape="1">
                  <a:gsLst>
                    <a:gs pos="0">
                      <a:srgbClr val="FF7CAC"/>
                    </a:gs>
                    <a:gs pos="100000">
                      <a:srgbClr val="31004A"/>
                    </a:gs>
                  </a:gsLst>
                  <a:lin ang="162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23354B3B-AFEF-4395-A15A-5D571F86F135}"/>
                </a:ext>
              </a:extLst>
            </p:cNvPr>
            <p:cNvGrpSpPr/>
            <p:nvPr/>
          </p:nvGrpSpPr>
          <p:grpSpPr>
            <a:xfrm>
              <a:off x="904207" y="1507291"/>
              <a:ext cx="4835402" cy="584775"/>
              <a:chOff x="486136" y="3603000"/>
              <a:chExt cx="4835402" cy="584775"/>
            </a:xfrm>
          </p:grpSpPr>
          <p:sp>
            <p:nvSpPr>
              <p:cNvPr id="13" name="TextBox 3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815E3C70-9E9F-43F6-A4FD-4E87EC136B05}"/>
                  </a:ext>
                </a:extLst>
              </p:cNvPr>
              <p:cNvSpPr txBox="1"/>
              <p:nvPr/>
            </p:nvSpPr>
            <p:spPr>
              <a:xfrm>
                <a:off x="486136" y="3603000"/>
                <a:ext cx="442152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3200" dirty="0" smtClean="0">
                    <a:latin typeface="Georgia" panose="02040502050405020303" pitchFamily="18" charset="0"/>
                    <a:cs typeface="Arial" panose="020B0604020202020204" pitchFamily="34" charset="0"/>
                  </a:rPr>
                  <a:t>ACTIVITY  DIAGRAM</a:t>
                </a:r>
                <a:endParaRPr lang="ko-KR" altLang="en-US" sz="3200" dirty="0">
                  <a:latin typeface="Georgia" panose="02040502050405020303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TextBox 6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8DC38194-CB88-481D-A261-B8F9960C4551}"/>
                  </a:ext>
                </a:extLst>
              </p:cNvPr>
              <p:cNvSpPr txBox="1"/>
              <p:nvPr/>
            </p:nvSpPr>
            <p:spPr>
              <a:xfrm>
                <a:off x="486136" y="3892565"/>
                <a:ext cx="48354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ndara" panose="020E0502030303020204" pitchFamily="34" charset="0"/>
                </a:endParaRPr>
              </a:p>
            </p:txBody>
          </p:sp>
        </p:grpSp>
      </p:grp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353144"/>
              </p:ext>
            </p:extLst>
          </p:nvPr>
        </p:nvGraphicFramePr>
        <p:xfrm>
          <a:off x="712849" y="6270350"/>
          <a:ext cx="24118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118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764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" y="0"/>
            <a:ext cx="12112668" cy="6813376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835075"/>
              </p:ext>
            </p:extLst>
          </p:nvPr>
        </p:nvGraphicFramePr>
        <p:xfrm>
          <a:off x="721395" y="6159252"/>
          <a:ext cx="44937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937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025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" y="101600"/>
            <a:ext cx="11928649" cy="6709865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279558"/>
              </p:ext>
            </p:extLst>
          </p:nvPr>
        </p:nvGraphicFramePr>
        <p:xfrm>
          <a:off x="764124" y="6171385"/>
          <a:ext cx="5177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7745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541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" y="121920"/>
            <a:ext cx="11856640" cy="666936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470024"/>
              </p:ext>
            </p:extLst>
          </p:nvPr>
        </p:nvGraphicFramePr>
        <p:xfrm>
          <a:off x="721395" y="6159252"/>
          <a:ext cx="50919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9199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198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80" y="243840"/>
            <a:ext cx="11728626" cy="6597352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089670"/>
              </p:ext>
            </p:extLst>
          </p:nvPr>
        </p:nvGraphicFramePr>
        <p:xfrm>
          <a:off x="721395" y="6159252"/>
          <a:ext cx="55192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1928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031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60" y="132080"/>
            <a:ext cx="11903004" cy="669544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618600"/>
              </p:ext>
            </p:extLst>
          </p:nvPr>
        </p:nvGraphicFramePr>
        <p:xfrm>
          <a:off x="721395" y="6167798"/>
          <a:ext cx="73993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936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413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59" y="213360"/>
            <a:ext cx="11600611" cy="6525344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460873"/>
              </p:ext>
            </p:extLst>
          </p:nvPr>
        </p:nvGraphicFramePr>
        <p:xfrm>
          <a:off x="721395" y="6159252"/>
          <a:ext cx="45792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925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445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" y="243840"/>
            <a:ext cx="11600612" cy="6525344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343670"/>
              </p:ext>
            </p:extLst>
          </p:nvPr>
        </p:nvGraphicFramePr>
        <p:xfrm>
          <a:off x="721395" y="6159252"/>
          <a:ext cx="84248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2485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16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439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80" y="223520"/>
            <a:ext cx="11600612" cy="6525344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512839"/>
              </p:ext>
            </p:extLst>
          </p:nvPr>
        </p:nvGraphicFramePr>
        <p:xfrm>
          <a:off x="721395" y="6159252"/>
          <a:ext cx="80830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8302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17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676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99" y="325120"/>
            <a:ext cx="11216569" cy="630932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088672"/>
              </p:ext>
            </p:extLst>
          </p:nvPr>
        </p:nvGraphicFramePr>
        <p:xfrm>
          <a:off x="721395" y="6159252"/>
          <a:ext cx="534837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4837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18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595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7552BE5-779C-4954-A2D6-619F384AC821}"/>
              </a:ext>
            </a:extLst>
          </p:cNvPr>
          <p:cNvGrpSpPr/>
          <p:nvPr/>
        </p:nvGrpSpPr>
        <p:grpSpPr>
          <a:xfrm>
            <a:off x="457200" y="1574819"/>
            <a:ext cx="4232274" cy="4232274"/>
            <a:chOff x="5105400" y="838200"/>
            <a:chExt cx="2133600" cy="2133600"/>
          </a:xfrm>
        </p:grpSpPr>
        <p:sp>
          <p:nvSpPr>
            <p:cNvPr id="8" name="Partial Circle 7">
              <a:extLst>
                <a:ext uri="{FF2B5EF4-FFF2-40B4-BE49-F238E27FC236}">
                  <a16:creationId xmlns="" xmlns:a16="http://schemas.microsoft.com/office/drawing/2014/main" id="{1968C861-0F0A-4ABA-A336-3F4BDF9BB769}"/>
                </a:ext>
              </a:extLst>
            </p:cNvPr>
            <p:cNvSpPr/>
            <p:nvPr/>
          </p:nvSpPr>
          <p:spPr>
            <a:xfrm>
              <a:off x="5105400" y="838200"/>
              <a:ext cx="2133600" cy="2133600"/>
            </a:xfrm>
            <a:prstGeom prst="pie">
              <a:avLst>
                <a:gd name="adj1" fmla="val 5355047"/>
                <a:gd name="adj2" fmla="val 16185889"/>
              </a:avLst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>
                  <a:solidFill>
                    <a:schemeClr val="tx1"/>
                  </a:solidFill>
                </a:rPr>
                <a:t>Title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="" xmlns:a16="http://schemas.microsoft.com/office/drawing/2014/main" id="{F8CC82D5-A47E-4110-83B5-7E380488B336}"/>
                </a:ext>
              </a:extLst>
            </p:cNvPr>
            <p:cNvSpPr/>
            <p:nvPr/>
          </p:nvSpPr>
          <p:spPr>
            <a:xfrm>
              <a:off x="5257799" y="990599"/>
              <a:ext cx="1828802" cy="182880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/>
                <a:t>Title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="" xmlns:a16="http://schemas.microsoft.com/office/drawing/2014/main" id="{FD6E12B8-1C3A-49F1-B3D2-FA9CD7AE09DA}"/>
                </a:ext>
              </a:extLst>
            </p:cNvPr>
            <p:cNvSpPr/>
            <p:nvPr/>
          </p:nvSpPr>
          <p:spPr>
            <a:xfrm>
              <a:off x="5422900" y="1155700"/>
              <a:ext cx="1498600" cy="1498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/>
                <a:t>Title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="" xmlns:a16="http://schemas.microsoft.com/office/drawing/2014/main" id="{3CDCB6EE-66E7-463C-89D9-F32390756B88}"/>
                </a:ext>
              </a:extLst>
            </p:cNvPr>
            <p:cNvSpPr/>
            <p:nvPr/>
          </p:nvSpPr>
          <p:spPr>
            <a:xfrm>
              <a:off x="5519102" y="1251902"/>
              <a:ext cx="1306197" cy="1306197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/>
                <a:t>Title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115807F7-E21A-4198-AF57-4843E79BF0D7}"/>
                </a:ext>
              </a:extLst>
            </p:cNvPr>
            <p:cNvSpPr txBox="1"/>
            <p:nvPr/>
          </p:nvSpPr>
          <p:spPr>
            <a:xfrm>
              <a:off x="5579088" y="1695537"/>
              <a:ext cx="1186224" cy="418927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marR="0" lvl="0" algn="ctr" defTabSz="91440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Elearning</a:t>
              </a:r>
            </a:p>
            <a:p>
              <a:pPr marR="0" lvl="0" algn="ctr" defTabSz="91440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tabLst/>
                <a:defRPr/>
              </a:pPr>
              <a:r>
                <a:rPr lang="en-US" sz="2400" b="1" dirty="0" smtClean="0"/>
                <a:t>Acadamy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sp>
        <p:nvSpPr>
          <p:cNvPr id="36" name="Rectangle: Rounded Corners 35">
            <a:extLst>
              <a:ext uri="{FF2B5EF4-FFF2-40B4-BE49-F238E27FC236}">
                <a16:creationId xmlns="" xmlns:a16="http://schemas.microsoft.com/office/drawing/2014/main" id="{9742C539-7EEB-4D53-8C3E-345C0269543B}"/>
              </a:ext>
            </a:extLst>
          </p:cNvPr>
          <p:cNvSpPr/>
          <p:nvPr/>
        </p:nvSpPr>
        <p:spPr>
          <a:xfrm flipH="1">
            <a:off x="5727701" y="1178349"/>
            <a:ext cx="5876922" cy="78039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6000"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This system will </a:t>
            </a:r>
            <a:r>
              <a:rPr lang="en-US" sz="1400" b="1" dirty="0">
                <a:solidFill>
                  <a:schemeClr val="tx1"/>
                </a:solidFill>
              </a:rPr>
              <a:t>provide learning and teaching </a:t>
            </a:r>
            <a:r>
              <a:rPr lang="en-US" sz="1400" b="1" dirty="0" smtClean="0">
                <a:solidFill>
                  <a:schemeClr val="tx1"/>
                </a:solidFill>
              </a:rPr>
              <a:t>facalities for Students and teachers.</a:t>
            </a:r>
            <a:endParaRPr lang="en-IN" sz="1400" b="1" dirty="0">
              <a:solidFill>
                <a:schemeClr val="tx1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="" xmlns:a16="http://schemas.microsoft.com/office/drawing/2014/main" id="{01AE1CBE-41F9-4F0B-9F18-11DF9D312B7A}"/>
              </a:ext>
            </a:extLst>
          </p:cNvPr>
          <p:cNvGrpSpPr/>
          <p:nvPr/>
        </p:nvGrpSpPr>
        <p:grpSpPr>
          <a:xfrm flipH="1">
            <a:off x="5625297" y="1159477"/>
            <a:ext cx="818138" cy="818138"/>
            <a:chOff x="2636520" y="4559706"/>
            <a:chExt cx="1394054" cy="1394054"/>
          </a:xfrm>
        </p:grpSpPr>
        <p:sp>
          <p:nvSpPr>
            <p:cNvPr id="39" name="Oval 38">
              <a:extLst>
                <a:ext uri="{FF2B5EF4-FFF2-40B4-BE49-F238E27FC236}">
                  <a16:creationId xmlns="" xmlns:a16="http://schemas.microsoft.com/office/drawing/2014/main" id="{4FCC3FE5-0203-4887-9AEA-73F2F107890D}"/>
                </a:ext>
              </a:extLst>
            </p:cNvPr>
            <p:cNvSpPr/>
            <p:nvPr/>
          </p:nvSpPr>
          <p:spPr>
            <a:xfrm>
              <a:off x="2636520" y="4559706"/>
              <a:ext cx="1394054" cy="13940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800" b="1">
                <a:solidFill>
                  <a:schemeClr val="accent2"/>
                </a:solidFill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="" xmlns:a16="http://schemas.microsoft.com/office/drawing/2014/main" id="{373E2ACF-0ACC-400F-9DA9-94C4AA9B5380}"/>
                </a:ext>
              </a:extLst>
            </p:cNvPr>
            <p:cNvSpPr/>
            <p:nvPr/>
          </p:nvSpPr>
          <p:spPr>
            <a:xfrm>
              <a:off x="2680449" y="4603635"/>
              <a:ext cx="1306197" cy="1306197"/>
            </a:xfrm>
            <a:prstGeom prst="ellipse">
              <a:avLst/>
            </a:prstGeom>
            <a:solidFill>
              <a:schemeClr val="accent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800" b="1">
                <a:solidFill>
                  <a:schemeClr val="accent2"/>
                </a:solidFill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="" xmlns:a16="http://schemas.microsoft.com/office/drawing/2014/main" id="{48C43A38-FD88-475B-8097-16C8A7817690}"/>
                </a:ext>
              </a:extLst>
            </p:cNvPr>
            <p:cNvSpPr/>
            <p:nvPr/>
          </p:nvSpPr>
          <p:spPr>
            <a:xfrm>
              <a:off x="2757036" y="4680222"/>
              <a:ext cx="1153022" cy="1153022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800" b="1" dirty="0">
                  <a:solidFill>
                    <a:schemeClr val="accent2"/>
                  </a:solidFill>
                </a:rPr>
                <a:t>1</a:t>
              </a:r>
            </a:p>
          </p:txBody>
        </p:sp>
      </p:grpSp>
      <p:sp>
        <p:nvSpPr>
          <p:cNvPr id="44" name="Rectangle: Rounded Corners 43">
            <a:extLst>
              <a:ext uri="{FF2B5EF4-FFF2-40B4-BE49-F238E27FC236}">
                <a16:creationId xmlns="" xmlns:a16="http://schemas.microsoft.com/office/drawing/2014/main" id="{D4E188A4-A25F-4D97-A65A-B9E3E09AF8F7}"/>
              </a:ext>
            </a:extLst>
          </p:cNvPr>
          <p:cNvSpPr/>
          <p:nvPr/>
        </p:nvSpPr>
        <p:spPr>
          <a:xfrm flipH="1">
            <a:off x="5727701" y="2593289"/>
            <a:ext cx="5876922" cy="78039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6000"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It will solve tradition training system providing a good  training enviroment.</a:t>
            </a:r>
            <a:endParaRPr lang="en-IN" sz="1400" b="1" dirty="0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="" xmlns:a16="http://schemas.microsoft.com/office/drawing/2014/main" id="{7925EE1B-7505-437A-8570-D4E8E1F2E80B}"/>
              </a:ext>
            </a:extLst>
          </p:cNvPr>
          <p:cNvGrpSpPr/>
          <p:nvPr/>
        </p:nvGrpSpPr>
        <p:grpSpPr>
          <a:xfrm flipH="1">
            <a:off x="5625297" y="2574417"/>
            <a:ext cx="818138" cy="818138"/>
            <a:chOff x="2636520" y="4559706"/>
            <a:chExt cx="1394054" cy="1394054"/>
          </a:xfrm>
        </p:grpSpPr>
        <p:sp>
          <p:nvSpPr>
            <p:cNvPr id="49" name="Oval 48">
              <a:extLst>
                <a:ext uri="{FF2B5EF4-FFF2-40B4-BE49-F238E27FC236}">
                  <a16:creationId xmlns="" xmlns:a16="http://schemas.microsoft.com/office/drawing/2014/main" id="{7329BF71-6E3D-4538-B721-DCF73420837D}"/>
                </a:ext>
              </a:extLst>
            </p:cNvPr>
            <p:cNvSpPr/>
            <p:nvPr/>
          </p:nvSpPr>
          <p:spPr>
            <a:xfrm>
              <a:off x="2636520" y="4559706"/>
              <a:ext cx="1394054" cy="13940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800" b="1">
                <a:solidFill>
                  <a:schemeClr val="accent2"/>
                </a:solidFill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="" xmlns:a16="http://schemas.microsoft.com/office/drawing/2014/main" id="{DBD28A9B-64AA-4E5F-8A84-EB0BDBEA6729}"/>
                </a:ext>
              </a:extLst>
            </p:cNvPr>
            <p:cNvSpPr/>
            <p:nvPr/>
          </p:nvSpPr>
          <p:spPr>
            <a:xfrm>
              <a:off x="2680449" y="4603635"/>
              <a:ext cx="1306197" cy="1306197"/>
            </a:xfrm>
            <a:prstGeom prst="ellipse">
              <a:avLst/>
            </a:prstGeom>
            <a:solidFill>
              <a:schemeClr val="accent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800" b="1">
                <a:solidFill>
                  <a:schemeClr val="accent2"/>
                </a:solidFill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="" xmlns:a16="http://schemas.microsoft.com/office/drawing/2014/main" id="{AD9BF68E-CF19-4E6B-B0EA-766ED8D0C453}"/>
                </a:ext>
              </a:extLst>
            </p:cNvPr>
            <p:cNvSpPr/>
            <p:nvPr/>
          </p:nvSpPr>
          <p:spPr>
            <a:xfrm>
              <a:off x="2757036" y="4680222"/>
              <a:ext cx="1153022" cy="1153022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800" b="1" dirty="0">
                  <a:solidFill>
                    <a:schemeClr val="accent2"/>
                  </a:solidFill>
                </a:rPr>
                <a:t>2</a:t>
              </a:r>
            </a:p>
          </p:txBody>
        </p:sp>
      </p:grpSp>
      <p:sp>
        <p:nvSpPr>
          <p:cNvPr id="53" name="Rectangle: Rounded Corners 52">
            <a:extLst>
              <a:ext uri="{FF2B5EF4-FFF2-40B4-BE49-F238E27FC236}">
                <a16:creationId xmlns="" xmlns:a16="http://schemas.microsoft.com/office/drawing/2014/main" id="{EACB0FAF-74FF-4A81-991A-0CC51B03FBD4}"/>
              </a:ext>
            </a:extLst>
          </p:cNvPr>
          <p:cNvSpPr/>
          <p:nvPr/>
        </p:nvSpPr>
        <p:spPr>
          <a:xfrm flipH="1">
            <a:off x="5727701" y="4008229"/>
            <a:ext cx="5876922" cy="78039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6000"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Learning process will be more faster and reliable from the past.</a:t>
            </a:r>
            <a:endParaRPr lang="en-IN" sz="1400" b="1" dirty="0">
              <a:solidFill>
                <a:schemeClr val="tx1"/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="" xmlns:a16="http://schemas.microsoft.com/office/drawing/2014/main" id="{EB4F16BC-4E77-45C1-9A7D-A5DE3DEA5F25}"/>
              </a:ext>
            </a:extLst>
          </p:cNvPr>
          <p:cNvGrpSpPr/>
          <p:nvPr/>
        </p:nvGrpSpPr>
        <p:grpSpPr>
          <a:xfrm flipH="1">
            <a:off x="5625297" y="3989357"/>
            <a:ext cx="818138" cy="818138"/>
            <a:chOff x="2636520" y="4559706"/>
            <a:chExt cx="1394054" cy="1394054"/>
          </a:xfrm>
        </p:grpSpPr>
        <p:sp>
          <p:nvSpPr>
            <p:cNvPr id="55" name="Oval 54">
              <a:extLst>
                <a:ext uri="{FF2B5EF4-FFF2-40B4-BE49-F238E27FC236}">
                  <a16:creationId xmlns="" xmlns:a16="http://schemas.microsoft.com/office/drawing/2014/main" id="{39F1A1A9-557E-4BC5-B7CA-85FAB2788F98}"/>
                </a:ext>
              </a:extLst>
            </p:cNvPr>
            <p:cNvSpPr/>
            <p:nvPr/>
          </p:nvSpPr>
          <p:spPr>
            <a:xfrm>
              <a:off x="2636520" y="4559706"/>
              <a:ext cx="1394054" cy="13940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800" b="1">
                <a:solidFill>
                  <a:schemeClr val="accent2"/>
                </a:solidFill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="" xmlns:a16="http://schemas.microsoft.com/office/drawing/2014/main" id="{27AEA1B2-A842-41D5-A813-C641CDD5A93C}"/>
                </a:ext>
              </a:extLst>
            </p:cNvPr>
            <p:cNvSpPr/>
            <p:nvPr/>
          </p:nvSpPr>
          <p:spPr>
            <a:xfrm>
              <a:off x="2680449" y="4603635"/>
              <a:ext cx="1306197" cy="1306197"/>
            </a:xfrm>
            <a:prstGeom prst="ellipse">
              <a:avLst/>
            </a:prstGeom>
            <a:solidFill>
              <a:schemeClr val="accent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800" b="1">
                <a:solidFill>
                  <a:schemeClr val="accent2"/>
                </a:solidFill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="" xmlns:a16="http://schemas.microsoft.com/office/drawing/2014/main" id="{88C3A889-BC74-48A9-81E1-4E0C7D74F9A3}"/>
                </a:ext>
              </a:extLst>
            </p:cNvPr>
            <p:cNvSpPr/>
            <p:nvPr/>
          </p:nvSpPr>
          <p:spPr>
            <a:xfrm>
              <a:off x="2757036" y="4680222"/>
              <a:ext cx="1153022" cy="1153022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800" b="1" dirty="0">
                  <a:solidFill>
                    <a:schemeClr val="accent2"/>
                  </a:solidFill>
                </a:rPr>
                <a:t>3</a:t>
              </a:r>
            </a:p>
          </p:txBody>
        </p:sp>
      </p:grpSp>
      <p:sp>
        <p:nvSpPr>
          <p:cNvPr id="59" name="Rectangle: Rounded Corners 58">
            <a:extLst>
              <a:ext uri="{FF2B5EF4-FFF2-40B4-BE49-F238E27FC236}">
                <a16:creationId xmlns="" xmlns:a16="http://schemas.microsoft.com/office/drawing/2014/main" id="{14D6E152-BD02-485B-ADBD-AB1EC8B41F33}"/>
              </a:ext>
            </a:extLst>
          </p:cNvPr>
          <p:cNvSpPr/>
          <p:nvPr/>
        </p:nvSpPr>
        <p:spPr>
          <a:xfrm flipH="1">
            <a:off x="5727701" y="5423170"/>
            <a:ext cx="5876922" cy="78039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6000" rtlCol="0" anchor="ctr"/>
          <a:lstStyle/>
          <a:p>
            <a:pPr algn="ctr"/>
            <a:r>
              <a:rPr lang="en-IN" sz="1400" b="1" dirty="0" smtClean="0">
                <a:solidFill>
                  <a:schemeClr val="tx1"/>
                </a:solidFill>
              </a:rPr>
              <a:t>This system will also help to solve unimployment problem.</a:t>
            </a:r>
            <a:endParaRPr lang="en-GB" sz="1400" b="1" dirty="0"/>
          </a:p>
        </p:txBody>
      </p: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346D404A-AF7F-4386-8EF5-13F595152CF3}"/>
              </a:ext>
            </a:extLst>
          </p:cNvPr>
          <p:cNvGrpSpPr/>
          <p:nvPr/>
        </p:nvGrpSpPr>
        <p:grpSpPr>
          <a:xfrm flipH="1">
            <a:off x="5625297" y="5404298"/>
            <a:ext cx="818138" cy="818138"/>
            <a:chOff x="2636520" y="4559706"/>
            <a:chExt cx="1394054" cy="1394054"/>
          </a:xfrm>
        </p:grpSpPr>
        <p:sp>
          <p:nvSpPr>
            <p:cNvPr id="61" name="Oval 60">
              <a:extLst>
                <a:ext uri="{FF2B5EF4-FFF2-40B4-BE49-F238E27FC236}">
                  <a16:creationId xmlns="" xmlns:a16="http://schemas.microsoft.com/office/drawing/2014/main" id="{741E9DB9-0F5A-41A1-9966-6888BD3C9D34}"/>
                </a:ext>
              </a:extLst>
            </p:cNvPr>
            <p:cNvSpPr/>
            <p:nvPr/>
          </p:nvSpPr>
          <p:spPr>
            <a:xfrm>
              <a:off x="2636520" y="4559706"/>
              <a:ext cx="1394054" cy="13940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800" b="1">
                <a:solidFill>
                  <a:schemeClr val="accent2"/>
                </a:solidFill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="" xmlns:a16="http://schemas.microsoft.com/office/drawing/2014/main" id="{DCE05A50-CAFC-4CAC-AC91-A390582949D4}"/>
                </a:ext>
              </a:extLst>
            </p:cNvPr>
            <p:cNvSpPr/>
            <p:nvPr/>
          </p:nvSpPr>
          <p:spPr>
            <a:xfrm>
              <a:off x="2680449" y="4603635"/>
              <a:ext cx="1306197" cy="1306197"/>
            </a:xfrm>
            <a:prstGeom prst="ellipse">
              <a:avLst/>
            </a:prstGeom>
            <a:solidFill>
              <a:schemeClr val="accent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800" b="1">
                <a:solidFill>
                  <a:schemeClr val="accent2"/>
                </a:solidFill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="" xmlns:a16="http://schemas.microsoft.com/office/drawing/2014/main" id="{47C3C30B-F991-4CE8-9CF7-0D82B7B84401}"/>
                </a:ext>
              </a:extLst>
            </p:cNvPr>
            <p:cNvSpPr/>
            <p:nvPr/>
          </p:nvSpPr>
          <p:spPr>
            <a:xfrm>
              <a:off x="2757036" y="4680222"/>
              <a:ext cx="1153022" cy="1153022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800" b="1" dirty="0">
                  <a:solidFill>
                    <a:schemeClr val="accent2"/>
                  </a:solidFill>
                </a:rPr>
                <a:t>4</a:t>
              </a:r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999737CC-E870-4C7D-B989-DB9943F1B4C2}"/>
              </a:ext>
            </a:extLst>
          </p:cNvPr>
          <p:cNvSpPr/>
          <p:nvPr/>
        </p:nvSpPr>
        <p:spPr>
          <a:xfrm>
            <a:off x="3210560" y="1569221"/>
            <a:ext cx="2352040" cy="309879"/>
          </a:xfrm>
          <a:custGeom>
            <a:avLst/>
            <a:gdLst>
              <a:gd name="connsiteX0" fmla="*/ 0 w 1757680"/>
              <a:gd name="connsiteY0" fmla="*/ 965200 h 965200"/>
              <a:gd name="connsiteX1" fmla="*/ 416560 w 1757680"/>
              <a:gd name="connsiteY1" fmla="*/ 0 h 965200"/>
              <a:gd name="connsiteX2" fmla="*/ 1757680 w 1757680"/>
              <a:gd name="connsiteY2" fmla="*/ 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7680" h="965200">
                <a:moveTo>
                  <a:pt x="0" y="965200"/>
                </a:moveTo>
                <a:lnTo>
                  <a:pt x="416560" y="0"/>
                </a:lnTo>
                <a:lnTo>
                  <a:pt x="1757680" y="0"/>
                </a:lnTo>
              </a:path>
            </a:pathLst>
          </a:custGeom>
          <a:noFill/>
          <a:ln>
            <a:solidFill>
              <a:schemeClr val="accent1"/>
            </a:solidFill>
            <a:headEnd type="oval"/>
            <a:tailEnd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Freeform: Shape 65">
            <a:extLst>
              <a:ext uri="{FF2B5EF4-FFF2-40B4-BE49-F238E27FC236}">
                <a16:creationId xmlns="" xmlns:a16="http://schemas.microsoft.com/office/drawing/2014/main" id="{56D536CB-0281-43B1-9A2B-14D12C8A9B2C}"/>
              </a:ext>
            </a:extLst>
          </p:cNvPr>
          <p:cNvSpPr/>
          <p:nvPr/>
        </p:nvSpPr>
        <p:spPr>
          <a:xfrm flipV="1">
            <a:off x="3210560" y="5546859"/>
            <a:ext cx="2352040" cy="266506"/>
          </a:xfrm>
          <a:custGeom>
            <a:avLst/>
            <a:gdLst>
              <a:gd name="connsiteX0" fmla="*/ 0 w 1757680"/>
              <a:gd name="connsiteY0" fmla="*/ 965200 h 965200"/>
              <a:gd name="connsiteX1" fmla="*/ 416560 w 1757680"/>
              <a:gd name="connsiteY1" fmla="*/ 0 h 965200"/>
              <a:gd name="connsiteX2" fmla="*/ 1757680 w 1757680"/>
              <a:gd name="connsiteY2" fmla="*/ 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7680" h="965200">
                <a:moveTo>
                  <a:pt x="0" y="965200"/>
                </a:moveTo>
                <a:lnTo>
                  <a:pt x="416560" y="0"/>
                </a:lnTo>
                <a:lnTo>
                  <a:pt x="1757680" y="0"/>
                </a:lnTo>
              </a:path>
            </a:pathLst>
          </a:custGeom>
          <a:noFill/>
          <a:ln>
            <a:solidFill>
              <a:schemeClr val="accent1"/>
            </a:solidFill>
            <a:headEnd type="oval"/>
            <a:tailEnd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3ED6780C-F14C-4242-AB30-4A7FF85E9BB1}"/>
              </a:ext>
            </a:extLst>
          </p:cNvPr>
          <p:cNvCxnSpPr>
            <a:cxnSpLocks/>
          </p:cNvCxnSpPr>
          <p:nvPr/>
        </p:nvCxnSpPr>
        <p:spPr>
          <a:xfrm flipV="1">
            <a:off x="4403888" y="2983486"/>
            <a:ext cx="1158712" cy="0"/>
          </a:xfrm>
          <a:prstGeom prst="line">
            <a:avLst/>
          </a:prstGeom>
          <a:ln w="127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="" xmlns:a16="http://schemas.microsoft.com/office/drawing/2014/main" id="{C888BAFC-402B-420A-BB01-5943A833A786}"/>
              </a:ext>
            </a:extLst>
          </p:cNvPr>
          <p:cNvCxnSpPr>
            <a:cxnSpLocks/>
          </p:cNvCxnSpPr>
          <p:nvPr/>
        </p:nvCxnSpPr>
        <p:spPr>
          <a:xfrm>
            <a:off x="4385187" y="4396690"/>
            <a:ext cx="1150373" cy="0"/>
          </a:xfrm>
          <a:prstGeom prst="line">
            <a:avLst/>
          </a:prstGeom>
          <a:ln w="127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le 1">
            <a:extLst>
              <a:ext uri="{FF2B5EF4-FFF2-40B4-BE49-F238E27FC236}">
                <a16:creationId xmlns="" xmlns:a16="http://schemas.microsoft.com/office/drawing/2014/main" id="{C066A6C7-21EB-4578-BC6B-426D335CBEC6}"/>
              </a:ext>
            </a:extLst>
          </p:cNvPr>
          <p:cNvSpPr txBox="1">
            <a:spLocks/>
          </p:cNvSpPr>
          <p:nvPr/>
        </p:nvSpPr>
        <p:spPr>
          <a:xfrm>
            <a:off x="433501" y="303213"/>
            <a:ext cx="11053763" cy="531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Introduction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694937"/>
              </p:ext>
            </p:extLst>
          </p:nvPr>
        </p:nvGraphicFramePr>
        <p:xfrm>
          <a:off x="721395" y="6159252"/>
          <a:ext cx="24118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1181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121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xmlns:lc="http://schemas.openxmlformats.org/drawingml/2006/lockedCanvas" id="{3EC12C10-7507-436C-B766-1BAFC1C38C38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4" b="606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="" xmlns:a16="http://schemas.microsoft.com/office/drawing/2014/main" xmlns:lc="http://schemas.openxmlformats.org/drawingml/2006/lockedCanvas" id="{26EBEDB8-8524-424E-9EDF-3E39917552B2}"/>
              </a:ext>
            </a:extLst>
          </p:cNvPr>
          <p:cNvGrpSpPr/>
          <p:nvPr/>
        </p:nvGrpSpPr>
        <p:grpSpPr>
          <a:xfrm>
            <a:off x="457114" y="368491"/>
            <a:ext cx="5282495" cy="2487663"/>
            <a:chOff x="457114" y="286603"/>
            <a:chExt cx="5282495" cy="2487663"/>
          </a:xfrm>
        </p:grpSpPr>
        <p:grpSp>
          <p:nvGrpSpPr>
            <p:cNvPr id="9" name="Group 8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5A7209E0-2279-4A14-9681-4954497ABF99}"/>
                </a:ext>
              </a:extLst>
            </p:cNvPr>
            <p:cNvGrpSpPr/>
            <p:nvPr/>
          </p:nvGrpSpPr>
          <p:grpSpPr>
            <a:xfrm>
              <a:off x="457114" y="286603"/>
              <a:ext cx="4907666" cy="2487663"/>
              <a:chOff x="266045" y="-13647"/>
              <a:chExt cx="4907666" cy="2487663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AB8AB0FC-DD7C-4AC4-974C-AF5080186E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6045" y="2210765"/>
                <a:ext cx="4907666" cy="0"/>
              </a:xfrm>
              <a:prstGeom prst="line">
                <a:avLst/>
              </a:prstGeom>
              <a:ln w="38100">
                <a:gradFill flip="none" rotWithShape="1">
                  <a:gsLst>
                    <a:gs pos="0">
                      <a:srgbClr val="FF7CAC"/>
                    </a:gs>
                    <a:gs pos="100000">
                      <a:srgbClr val="31004A"/>
                    </a:gs>
                  </a:gsLst>
                  <a:lin ang="108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BDDF264B-021C-4888-A88D-BF2A9E5CEF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5292" y="-13647"/>
                <a:ext cx="0" cy="2487663"/>
              </a:xfrm>
              <a:prstGeom prst="line">
                <a:avLst/>
              </a:prstGeom>
              <a:ln w="38100">
                <a:gradFill flip="none" rotWithShape="1">
                  <a:gsLst>
                    <a:gs pos="0">
                      <a:srgbClr val="FF7CAC"/>
                    </a:gs>
                    <a:gs pos="100000">
                      <a:srgbClr val="31004A"/>
                    </a:gs>
                  </a:gsLst>
                  <a:lin ang="162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23354B3B-AFEF-4395-A15A-5D571F86F135}"/>
                </a:ext>
              </a:extLst>
            </p:cNvPr>
            <p:cNvGrpSpPr/>
            <p:nvPr/>
          </p:nvGrpSpPr>
          <p:grpSpPr>
            <a:xfrm>
              <a:off x="904207" y="1507291"/>
              <a:ext cx="4835402" cy="584775"/>
              <a:chOff x="486136" y="3603000"/>
              <a:chExt cx="4835402" cy="584775"/>
            </a:xfrm>
          </p:grpSpPr>
          <p:sp>
            <p:nvSpPr>
              <p:cNvPr id="13" name="TextBox 3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815E3C70-9E9F-43F6-A4FD-4E87EC136B05}"/>
                  </a:ext>
                </a:extLst>
              </p:cNvPr>
              <p:cNvSpPr txBox="1"/>
              <p:nvPr/>
            </p:nvSpPr>
            <p:spPr>
              <a:xfrm>
                <a:off x="486136" y="3603000"/>
                <a:ext cx="468379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3200" dirty="0" smtClean="0">
                    <a:latin typeface="Georgia" panose="02040502050405020303" pitchFamily="18" charset="0"/>
                    <a:cs typeface="Arial" panose="020B0604020202020204" pitchFamily="34" charset="0"/>
                  </a:rPr>
                  <a:t>SEQUENCE DIAGRAM</a:t>
                </a:r>
                <a:endParaRPr lang="ko-KR" altLang="en-US" sz="3200" dirty="0">
                  <a:latin typeface="Georgia" panose="02040502050405020303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TextBox 6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8DC38194-CB88-481D-A261-B8F9960C4551}"/>
                  </a:ext>
                </a:extLst>
              </p:cNvPr>
              <p:cNvSpPr txBox="1"/>
              <p:nvPr/>
            </p:nvSpPr>
            <p:spPr>
              <a:xfrm>
                <a:off x="486136" y="3892565"/>
                <a:ext cx="48354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ndara" panose="020E0502030303020204" pitchFamily="34" charset="0"/>
                </a:endParaRPr>
              </a:p>
            </p:txBody>
          </p:sp>
        </p:grpSp>
      </p:grp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009725"/>
              </p:ext>
            </p:extLst>
          </p:nvPr>
        </p:nvGraphicFramePr>
        <p:xfrm>
          <a:off x="721395" y="6159252"/>
          <a:ext cx="62884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8841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19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636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408140"/>
              </p:ext>
            </p:extLst>
          </p:nvPr>
        </p:nvGraphicFramePr>
        <p:xfrm>
          <a:off x="721395" y="6159252"/>
          <a:ext cx="49210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2108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20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542092" y="5925490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20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0" y="42730"/>
            <a:ext cx="11984654" cy="6741368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108896"/>
              </p:ext>
            </p:extLst>
          </p:nvPr>
        </p:nvGraphicFramePr>
        <p:xfrm>
          <a:off x="721395" y="6159252"/>
          <a:ext cx="62884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884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220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234285"/>
              </p:ext>
            </p:extLst>
          </p:nvPr>
        </p:nvGraphicFramePr>
        <p:xfrm>
          <a:off x="721395" y="6159252"/>
          <a:ext cx="58611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61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42092" y="6113502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21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184" y="0"/>
            <a:ext cx="12112668" cy="6813376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550216"/>
              </p:ext>
            </p:extLst>
          </p:nvPr>
        </p:nvGraphicFramePr>
        <p:xfrm>
          <a:off x="721395" y="6159252"/>
          <a:ext cx="62884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8841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21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530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2092" y="6070772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22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728626" cy="6597352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711600"/>
              </p:ext>
            </p:extLst>
          </p:nvPr>
        </p:nvGraphicFramePr>
        <p:xfrm>
          <a:off x="721395" y="6159252"/>
          <a:ext cx="62884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884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16624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2092" y="5925490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22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12668" cy="6813376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618931"/>
              </p:ext>
            </p:extLst>
          </p:nvPr>
        </p:nvGraphicFramePr>
        <p:xfrm>
          <a:off x="721395" y="6159252"/>
          <a:ext cx="62884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884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1934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xmlns:lc="http://schemas.openxmlformats.org/drawingml/2006/lockedCanvas" id="{3EC12C10-7507-436C-B766-1BAFC1C38C38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4" b="606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="" xmlns:a16="http://schemas.microsoft.com/office/drawing/2014/main" xmlns:lc="http://schemas.openxmlformats.org/drawingml/2006/lockedCanvas" id="{26EBEDB8-8524-424E-9EDF-3E39917552B2}"/>
              </a:ext>
            </a:extLst>
          </p:cNvPr>
          <p:cNvGrpSpPr/>
          <p:nvPr/>
        </p:nvGrpSpPr>
        <p:grpSpPr>
          <a:xfrm>
            <a:off x="457114" y="368491"/>
            <a:ext cx="5282495" cy="2487663"/>
            <a:chOff x="457114" y="286603"/>
            <a:chExt cx="5282495" cy="2487663"/>
          </a:xfrm>
        </p:grpSpPr>
        <p:grpSp>
          <p:nvGrpSpPr>
            <p:cNvPr id="9" name="Group 8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5A7209E0-2279-4A14-9681-4954497ABF99}"/>
                </a:ext>
              </a:extLst>
            </p:cNvPr>
            <p:cNvGrpSpPr/>
            <p:nvPr/>
          </p:nvGrpSpPr>
          <p:grpSpPr>
            <a:xfrm>
              <a:off x="457114" y="286603"/>
              <a:ext cx="4907666" cy="2487663"/>
              <a:chOff x="266045" y="-13647"/>
              <a:chExt cx="4907666" cy="2487663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AB8AB0FC-DD7C-4AC4-974C-AF5080186E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6045" y="2210765"/>
                <a:ext cx="4907666" cy="0"/>
              </a:xfrm>
              <a:prstGeom prst="line">
                <a:avLst/>
              </a:prstGeom>
              <a:ln w="38100">
                <a:gradFill flip="none" rotWithShape="1">
                  <a:gsLst>
                    <a:gs pos="0">
                      <a:srgbClr val="FF7CAC"/>
                    </a:gs>
                    <a:gs pos="100000">
                      <a:srgbClr val="31004A"/>
                    </a:gs>
                  </a:gsLst>
                  <a:lin ang="108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BDDF264B-021C-4888-A88D-BF2A9E5CEF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5292" y="-13647"/>
                <a:ext cx="0" cy="2487663"/>
              </a:xfrm>
              <a:prstGeom prst="line">
                <a:avLst/>
              </a:prstGeom>
              <a:ln w="38100">
                <a:gradFill flip="none" rotWithShape="1">
                  <a:gsLst>
                    <a:gs pos="0">
                      <a:srgbClr val="FF7CAC"/>
                    </a:gs>
                    <a:gs pos="100000">
                      <a:srgbClr val="31004A"/>
                    </a:gs>
                  </a:gsLst>
                  <a:lin ang="162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23354B3B-AFEF-4395-A15A-5D571F86F135}"/>
                </a:ext>
              </a:extLst>
            </p:cNvPr>
            <p:cNvGrpSpPr/>
            <p:nvPr/>
          </p:nvGrpSpPr>
          <p:grpSpPr>
            <a:xfrm>
              <a:off x="904207" y="1507291"/>
              <a:ext cx="4835402" cy="584775"/>
              <a:chOff x="486136" y="3603000"/>
              <a:chExt cx="4835402" cy="584775"/>
            </a:xfrm>
          </p:grpSpPr>
          <p:sp>
            <p:nvSpPr>
              <p:cNvPr id="13" name="TextBox 3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815E3C70-9E9F-43F6-A4FD-4E87EC136B05}"/>
                  </a:ext>
                </a:extLst>
              </p:cNvPr>
              <p:cNvSpPr txBox="1"/>
              <p:nvPr/>
            </p:nvSpPr>
            <p:spPr>
              <a:xfrm>
                <a:off x="486136" y="3603000"/>
                <a:ext cx="468379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3200" dirty="0" smtClean="0">
                    <a:latin typeface="Georgia" panose="02040502050405020303" pitchFamily="18" charset="0"/>
                    <a:cs typeface="Arial" panose="020B0604020202020204" pitchFamily="34" charset="0"/>
                  </a:rPr>
                  <a:t>SEQUENCE DIAGRAM</a:t>
                </a:r>
                <a:endParaRPr lang="ko-KR" altLang="en-US" sz="3200" dirty="0">
                  <a:latin typeface="Georgia" panose="02040502050405020303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TextBox 6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8DC38194-CB88-481D-A261-B8F9960C4551}"/>
                  </a:ext>
                </a:extLst>
              </p:cNvPr>
              <p:cNvSpPr txBox="1"/>
              <p:nvPr/>
            </p:nvSpPr>
            <p:spPr>
              <a:xfrm>
                <a:off x="486136" y="3892565"/>
                <a:ext cx="48354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ndara" panose="020E0502030303020204" pitchFamily="34" charset="0"/>
                </a:endParaRPr>
              </a:p>
            </p:txBody>
          </p:sp>
        </p:grpSp>
      </p:grp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128367"/>
              </p:ext>
            </p:extLst>
          </p:nvPr>
        </p:nvGraphicFramePr>
        <p:xfrm>
          <a:off x="721395" y="6159252"/>
          <a:ext cx="62884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8841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24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822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23666"/>
            <a:ext cx="12186679" cy="640787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977924"/>
              </p:ext>
            </p:extLst>
          </p:nvPr>
        </p:nvGraphicFramePr>
        <p:xfrm>
          <a:off x="721395" y="6159252"/>
          <a:ext cx="5177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774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2873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EE831ED0-8F4C-43A6-9413-F8193F4C777B}"/>
              </a:ext>
            </a:extLst>
          </p:cNvPr>
          <p:cNvGrpSpPr/>
          <p:nvPr/>
        </p:nvGrpSpPr>
        <p:grpSpPr>
          <a:xfrm>
            <a:off x="2397211" y="1135639"/>
            <a:ext cx="7574692" cy="5508720"/>
            <a:chOff x="2397211" y="1310450"/>
            <a:chExt cx="7574692" cy="5508720"/>
          </a:xfrm>
        </p:grpSpPr>
        <p:grpSp>
          <p:nvGrpSpPr>
            <p:cNvPr id="3" name="Group 2">
              <a:extLst>
                <a:ext uri="{FF2B5EF4-FFF2-40B4-BE49-F238E27FC236}">
                  <a16:creationId xmlns="" xmlns:a16="http://schemas.microsoft.com/office/drawing/2014/main" id="{A4705269-91AD-4A69-876C-D81C2230AA51}"/>
                </a:ext>
              </a:extLst>
            </p:cNvPr>
            <p:cNvGrpSpPr/>
            <p:nvPr/>
          </p:nvGrpSpPr>
          <p:grpSpPr>
            <a:xfrm>
              <a:off x="3615847" y="1310450"/>
              <a:ext cx="4960307" cy="5508720"/>
              <a:chOff x="3657601" y="1310450"/>
              <a:chExt cx="4960307" cy="5508720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="" xmlns:a16="http://schemas.microsoft.com/office/drawing/2014/main" id="{7248CA01-FD10-4936-A67E-F386E3867541}"/>
                  </a:ext>
                </a:extLst>
              </p:cNvPr>
              <p:cNvGrpSpPr/>
              <p:nvPr/>
            </p:nvGrpSpPr>
            <p:grpSpPr>
              <a:xfrm>
                <a:off x="3657601" y="1310450"/>
                <a:ext cx="3532339" cy="1370120"/>
                <a:chOff x="1415442" y="1340285"/>
                <a:chExt cx="4133588" cy="1603332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="" xmlns:a16="http://schemas.microsoft.com/office/drawing/2014/main" id="{E5B2E103-2D45-406A-A4D4-2C75A0E08242}"/>
                    </a:ext>
                  </a:extLst>
                </p:cNvPr>
                <p:cNvSpPr/>
                <p:nvPr/>
              </p:nvSpPr>
              <p:spPr>
                <a:xfrm>
                  <a:off x="1415442" y="1822538"/>
                  <a:ext cx="2775802" cy="63882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Georgia" panose="02040502050405020303" pitchFamily="18" charset="0"/>
                    </a:rPr>
                    <a:t>Classroom Alternative</a:t>
                  </a:r>
                  <a:endParaRPr 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eorgia" panose="02040502050405020303" pitchFamily="18" charset="0"/>
                  </a:endParaRPr>
                </a:p>
              </p:txBody>
            </p:sp>
            <p:sp>
              <p:nvSpPr>
                <p:cNvPr id="22" name="Chord 21">
                  <a:extLst>
                    <a:ext uri="{FF2B5EF4-FFF2-40B4-BE49-F238E27FC236}">
                      <a16:creationId xmlns="" xmlns:a16="http://schemas.microsoft.com/office/drawing/2014/main" id="{B7C0E2F6-3050-4C46-8169-D64D56CFCD52}"/>
                    </a:ext>
                  </a:extLst>
                </p:cNvPr>
                <p:cNvSpPr/>
                <p:nvPr/>
              </p:nvSpPr>
              <p:spPr>
                <a:xfrm>
                  <a:off x="3945698" y="1340285"/>
                  <a:ext cx="1603332" cy="1603332"/>
                </a:xfrm>
                <a:prstGeom prst="chord">
                  <a:avLst>
                    <a:gd name="adj1" fmla="val 5598950"/>
                    <a:gd name="adj2" fmla="val 15932657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="" xmlns:a16="http://schemas.microsoft.com/office/drawing/2014/main" id="{6677B279-C98B-4625-B354-EA1371DF5027}"/>
                    </a:ext>
                  </a:extLst>
                </p:cNvPr>
                <p:cNvSpPr/>
                <p:nvPr/>
              </p:nvSpPr>
              <p:spPr>
                <a:xfrm>
                  <a:off x="4346532" y="1684751"/>
                  <a:ext cx="914400" cy="914400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Georgia Pro Cond" panose="02040506050405020303" pitchFamily="18" charset="0"/>
                    </a:rPr>
                    <a:t>01</a:t>
                  </a: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="" xmlns:a16="http://schemas.microsoft.com/office/drawing/2014/main" id="{D057E24B-0C2A-41F0-9E6C-5C6A5FC87CC7}"/>
                  </a:ext>
                </a:extLst>
              </p:cNvPr>
              <p:cNvGrpSpPr/>
              <p:nvPr/>
            </p:nvGrpSpPr>
            <p:grpSpPr>
              <a:xfrm flipH="1">
                <a:off x="5085569" y="2689983"/>
                <a:ext cx="3532339" cy="1370120"/>
                <a:chOff x="1415442" y="1340285"/>
                <a:chExt cx="4133588" cy="1603332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="" xmlns:a16="http://schemas.microsoft.com/office/drawing/2014/main" id="{8295586F-70E2-4662-8CD3-F0EF0C6E7B0E}"/>
                    </a:ext>
                  </a:extLst>
                </p:cNvPr>
                <p:cNvSpPr/>
                <p:nvPr/>
              </p:nvSpPr>
              <p:spPr>
                <a:xfrm>
                  <a:off x="1415442" y="1822538"/>
                  <a:ext cx="2775802" cy="638827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Georgia" panose="02040502050405020303" pitchFamily="18" charset="0"/>
                    </a:rPr>
                    <a:t>Material Eificiency</a:t>
                  </a:r>
                  <a:endParaRPr 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eorgia" panose="02040502050405020303" pitchFamily="18" charset="0"/>
                  </a:endParaRPr>
                </a:p>
              </p:txBody>
            </p:sp>
            <p:sp>
              <p:nvSpPr>
                <p:cNvPr id="19" name="Chord 18">
                  <a:extLst>
                    <a:ext uri="{FF2B5EF4-FFF2-40B4-BE49-F238E27FC236}">
                      <a16:creationId xmlns="" xmlns:a16="http://schemas.microsoft.com/office/drawing/2014/main" id="{A05028BB-7624-41BC-B41C-E3F1968AF83D}"/>
                    </a:ext>
                  </a:extLst>
                </p:cNvPr>
                <p:cNvSpPr/>
                <p:nvPr/>
              </p:nvSpPr>
              <p:spPr>
                <a:xfrm>
                  <a:off x="3945698" y="1340285"/>
                  <a:ext cx="1603332" cy="1603332"/>
                </a:xfrm>
                <a:prstGeom prst="chord">
                  <a:avLst>
                    <a:gd name="adj1" fmla="val 5598950"/>
                    <a:gd name="adj2" fmla="val 15932657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="" xmlns:a16="http://schemas.microsoft.com/office/drawing/2014/main" id="{64603B84-1570-4F99-AA76-463BDA00D0D5}"/>
                    </a:ext>
                  </a:extLst>
                </p:cNvPr>
                <p:cNvSpPr/>
                <p:nvPr/>
              </p:nvSpPr>
              <p:spPr>
                <a:xfrm>
                  <a:off x="4346532" y="1684751"/>
                  <a:ext cx="914400" cy="91440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Georgia Pro Cond" panose="02040506050405020303" pitchFamily="18" charset="0"/>
                    </a:rPr>
                    <a:t>02</a:t>
                  </a: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="" xmlns:a16="http://schemas.microsoft.com/office/drawing/2014/main" id="{6063C605-BFE7-44EB-AB88-7B3A77849B6D}"/>
                  </a:ext>
                </a:extLst>
              </p:cNvPr>
              <p:cNvGrpSpPr/>
              <p:nvPr/>
            </p:nvGrpSpPr>
            <p:grpSpPr>
              <a:xfrm>
                <a:off x="3657601" y="4069516"/>
                <a:ext cx="3532339" cy="1370120"/>
                <a:chOff x="1415442" y="1340285"/>
                <a:chExt cx="4133588" cy="1603332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="" xmlns:a16="http://schemas.microsoft.com/office/drawing/2014/main" id="{7C1635A9-9473-4EE6-9FA8-C622DBA9C997}"/>
                    </a:ext>
                  </a:extLst>
                </p:cNvPr>
                <p:cNvSpPr/>
                <p:nvPr/>
              </p:nvSpPr>
              <p:spPr>
                <a:xfrm>
                  <a:off x="1415442" y="1822538"/>
                  <a:ext cx="2775802" cy="63882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Georgia" panose="02040502050405020303" pitchFamily="18" charset="0"/>
                    </a:rPr>
                    <a:t>Connect with Education</a:t>
                  </a:r>
                  <a:endParaRPr 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eorgia" panose="02040502050405020303" pitchFamily="18" charset="0"/>
                  </a:endParaRPr>
                </a:p>
              </p:txBody>
            </p:sp>
            <p:sp>
              <p:nvSpPr>
                <p:cNvPr id="16" name="Chord 15">
                  <a:extLst>
                    <a:ext uri="{FF2B5EF4-FFF2-40B4-BE49-F238E27FC236}">
                      <a16:creationId xmlns="" xmlns:a16="http://schemas.microsoft.com/office/drawing/2014/main" id="{C5D97BAE-1097-4162-88A0-F7C0485FF8B7}"/>
                    </a:ext>
                  </a:extLst>
                </p:cNvPr>
                <p:cNvSpPr/>
                <p:nvPr/>
              </p:nvSpPr>
              <p:spPr>
                <a:xfrm>
                  <a:off x="3945698" y="1340285"/>
                  <a:ext cx="1603332" cy="1603332"/>
                </a:xfrm>
                <a:prstGeom prst="chord">
                  <a:avLst>
                    <a:gd name="adj1" fmla="val 5598950"/>
                    <a:gd name="adj2" fmla="val 15932657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="" xmlns:a16="http://schemas.microsoft.com/office/drawing/2014/main" id="{6192EFEB-8175-40E4-BC67-9FFA826B3AD9}"/>
                    </a:ext>
                  </a:extLst>
                </p:cNvPr>
                <p:cNvSpPr/>
                <p:nvPr/>
              </p:nvSpPr>
              <p:spPr>
                <a:xfrm>
                  <a:off x="4346532" y="1684751"/>
                  <a:ext cx="914400" cy="914400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Georgia Pro Cond" panose="02040506050405020303" pitchFamily="18" charset="0"/>
                    </a:rPr>
                    <a:t>03</a:t>
                  </a:r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="" xmlns:a16="http://schemas.microsoft.com/office/drawing/2014/main" id="{838131C6-CCDF-4879-811D-6E4AD7C84B84}"/>
                  </a:ext>
                </a:extLst>
              </p:cNvPr>
              <p:cNvGrpSpPr/>
              <p:nvPr/>
            </p:nvGrpSpPr>
            <p:grpSpPr>
              <a:xfrm flipH="1">
                <a:off x="5085569" y="5449050"/>
                <a:ext cx="3532339" cy="1370120"/>
                <a:chOff x="1415442" y="1340285"/>
                <a:chExt cx="4133588" cy="1603332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="" xmlns:a16="http://schemas.microsoft.com/office/drawing/2014/main" id="{56510BAB-FAC0-4515-AF84-6DBDDE4B4602}"/>
                    </a:ext>
                  </a:extLst>
                </p:cNvPr>
                <p:cNvSpPr/>
                <p:nvPr/>
              </p:nvSpPr>
              <p:spPr>
                <a:xfrm>
                  <a:off x="1415442" y="1822538"/>
                  <a:ext cx="2775802" cy="638827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Georgia" panose="02040502050405020303" pitchFamily="18" charset="0"/>
                    </a:rPr>
                    <a:t>One Stop Educatoin</a:t>
                  </a:r>
                  <a:endParaRPr 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eorgia" panose="02040502050405020303" pitchFamily="18" charset="0"/>
                  </a:endParaRPr>
                </a:p>
              </p:txBody>
            </p:sp>
            <p:sp>
              <p:nvSpPr>
                <p:cNvPr id="13" name="Chord 12">
                  <a:extLst>
                    <a:ext uri="{FF2B5EF4-FFF2-40B4-BE49-F238E27FC236}">
                      <a16:creationId xmlns="" xmlns:a16="http://schemas.microsoft.com/office/drawing/2014/main" id="{FB6C112B-33CE-4A72-99F0-4463B502123E}"/>
                    </a:ext>
                  </a:extLst>
                </p:cNvPr>
                <p:cNvSpPr/>
                <p:nvPr/>
              </p:nvSpPr>
              <p:spPr>
                <a:xfrm>
                  <a:off x="3945698" y="1340285"/>
                  <a:ext cx="1603332" cy="1603332"/>
                </a:xfrm>
                <a:prstGeom prst="chord">
                  <a:avLst>
                    <a:gd name="adj1" fmla="val 5598950"/>
                    <a:gd name="adj2" fmla="val 15932657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="" xmlns:a16="http://schemas.microsoft.com/office/drawing/2014/main" id="{1010A624-4321-4D76-BC39-39132E5E9BC4}"/>
                    </a:ext>
                  </a:extLst>
                </p:cNvPr>
                <p:cNvSpPr/>
                <p:nvPr/>
              </p:nvSpPr>
              <p:spPr>
                <a:xfrm>
                  <a:off x="4346532" y="1684751"/>
                  <a:ext cx="914400" cy="91440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Georgia Pro Cond" panose="02040506050405020303" pitchFamily="18" charset="0"/>
                    </a:rPr>
                    <a:t>04</a:t>
                  </a:r>
                </a:p>
              </p:txBody>
            </p:sp>
          </p:grpSp>
        </p:grpSp>
        <p:sp>
          <p:nvSpPr>
            <p:cNvPr id="4" name="TextBox 3">
              <a:extLst>
                <a:ext uri="{FF2B5EF4-FFF2-40B4-BE49-F238E27FC236}">
                  <a16:creationId xmlns="" xmlns:a16="http://schemas.microsoft.com/office/drawing/2014/main" id="{6D095629-E518-4A0C-9C08-5AC192FA51B7}"/>
                </a:ext>
              </a:extLst>
            </p:cNvPr>
            <p:cNvSpPr txBox="1"/>
            <p:nvPr/>
          </p:nvSpPr>
          <p:spPr>
            <a:xfrm>
              <a:off x="2618298" y="3124777"/>
              <a:ext cx="26717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eorgia Pro Light" panose="02040302050405020303" pitchFamily="18" charset="0"/>
                </a:rPr>
                <a:t>W</a:t>
              </a:r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eorgia Pro Light" panose="02040302050405020303" pitchFamily="18" charset="0"/>
                </a:rPr>
                <a:t>tudent can be receive world class Material.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 Pro Light" panose="02040302050405020303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3D928CEF-1D14-479C-86B6-FC14BC98C7F1}"/>
                </a:ext>
              </a:extLst>
            </p:cNvPr>
            <p:cNvSpPr txBox="1"/>
            <p:nvPr/>
          </p:nvSpPr>
          <p:spPr>
            <a:xfrm>
              <a:off x="2397211" y="5888105"/>
              <a:ext cx="27697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eorgia Pro Light" panose="02040302050405020303" pitchFamily="18" charset="0"/>
                </a:rPr>
                <a:t>Organization </a:t>
              </a:r>
              <a:r>
                <a:rPr lang="en-US" sz="14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eorgia Pro Light" panose="02040302050405020303" pitchFamily="18" charset="0"/>
                </a:rPr>
                <a:t>can manage </a:t>
              </a:r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eorgia Pro Light" panose="02040302050405020303" pitchFamily="18" charset="0"/>
                </a:rPr>
                <a:t>all kind of </a:t>
              </a:r>
              <a:r>
                <a:rPr lang="en-US" sz="14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eorgia Pro Light" panose="02040302050405020303" pitchFamily="18" charset="0"/>
                </a:rPr>
                <a:t>teaching solution at </a:t>
              </a:r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eorgia Pro Light" panose="02040302050405020303" pitchFamily="18" charset="0"/>
                </a:rPr>
                <a:t>one point.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 Pro Light" panose="02040302050405020303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3E4555CA-E754-4703-8522-203D37A2D3F5}"/>
                </a:ext>
              </a:extLst>
            </p:cNvPr>
            <p:cNvSpPr txBox="1"/>
            <p:nvPr/>
          </p:nvSpPr>
          <p:spPr>
            <a:xfrm>
              <a:off x="6976135" y="1722557"/>
              <a:ext cx="27948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just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eorgia Pro Light" panose="02040302050405020303" pitchFamily="18" charset="0"/>
                </a:rPr>
                <a:t>This system will be provide pysical classroom alternative erviroment.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 Pro Light" panose="02040302050405020303" pitchFamily="18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6ED84CF4-D3D4-4E2A-9B8F-6BEE387C6A50}"/>
                </a:ext>
              </a:extLst>
            </p:cNvPr>
            <p:cNvSpPr txBox="1"/>
            <p:nvPr/>
          </p:nvSpPr>
          <p:spPr>
            <a:xfrm>
              <a:off x="7025087" y="4512834"/>
              <a:ext cx="294681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eorgia Pro Light" panose="02040302050405020303" pitchFamily="18" charset="0"/>
                </a:rPr>
                <a:t>Student can be connected with education without techonology side effect.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 Pro Light" panose="02040302050405020303" pitchFamily="18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87546BDC-A7C6-44D4-97EA-E2E83836AB18}"/>
              </a:ext>
            </a:extLst>
          </p:cNvPr>
          <p:cNvSpPr txBox="1"/>
          <p:nvPr/>
        </p:nvSpPr>
        <p:spPr>
          <a:xfrm>
            <a:off x="0" y="67235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Georgia" panose="02040502050405020303" pitchFamily="18" charset="0"/>
              </a:rPr>
              <a:t>Why I Choose The System</a:t>
            </a:r>
            <a:endParaRPr lang="en-US" sz="3000" dirty="0">
              <a:latin typeface="Georgia" panose="02040502050405020303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5F2F758B-3DA3-455D-8B30-514E0E9F5BE2}"/>
              </a:ext>
            </a:extLst>
          </p:cNvPr>
          <p:cNvSpPr/>
          <p:nvPr/>
        </p:nvSpPr>
        <p:spPr>
          <a:xfrm>
            <a:off x="0" y="0"/>
            <a:ext cx="470647" cy="43030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483E8148-3B7A-4691-99BD-D28CDAB9076C}"/>
              </a:ext>
            </a:extLst>
          </p:cNvPr>
          <p:cNvSpPr/>
          <p:nvPr/>
        </p:nvSpPr>
        <p:spPr>
          <a:xfrm>
            <a:off x="235323" y="276999"/>
            <a:ext cx="329453" cy="301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221885"/>
              </p:ext>
            </p:extLst>
          </p:nvPr>
        </p:nvGraphicFramePr>
        <p:xfrm>
          <a:off x="721395" y="6159252"/>
          <a:ext cx="35115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1155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961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55">
            <a:extLst>
              <a:ext uri="{FF2B5EF4-FFF2-40B4-BE49-F238E27FC236}">
                <a16:creationId xmlns:lc="http://schemas.openxmlformats.org/drawingml/2006/lockedCanvas" xmlns:a16="http://schemas.microsoft.com/office/drawing/2014/main" xmlns="" id="{43938BCD-E406-473D-A4D1-987FA269BF4D}"/>
              </a:ext>
            </a:extLst>
          </p:cNvPr>
          <p:cNvSpPr txBox="1"/>
          <p:nvPr/>
        </p:nvSpPr>
        <p:spPr>
          <a:xfrm>
            <a:off x="0" y="389495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dirty="0" smtClean="0">
                <a:latin typeface="Georgia" panose="02040502050405020303" pitchFamily="18" charset="0"/>
                <a:ea typeface="Cambria" panose="02040503050406030204" pitchFamily="18" charset="0"/>
                <a:cs typeface="+mj-cs"/>
              </a:rPr>
              <a:t>Difference From The Existing System</a:t>
            </a:r>
            <a:endParaRPr lang="en-US" sz="3000" dirty="0">
              <a:latin typeface="Georgia" panose="02040502050405020303" pitchFamily="18" charset="0"/>
              <a:ea typeface="Cambria" panose="02040503050406030204" pitchFamily="18" charset="0"/>
              <a:cs typeface="+mj-cs"/>
            </a:endParaRPr>
          </a:p>
        </p:txBody>
      </p:sp>
      <p:sp>
        <p:nvSpPr>
          <p:cNvPr id="3" name="Rectangle: Top Corners Rounded 110">
            <a:extLst>
              <a:ext uri="{FF2B5EF4-FFF2-40B4-BE49-F238E27FC236}">
                <a16:creationId xmlns:lc="http://schemas.openxmlformats.org/drawingml/2006/lockedCanvas" xmlns:a16="http://schemas.microsoft.com/office/drawing/2014/main" xmlns="" id="{FDB7866A-34EB-4963-9D89-C20EDCB17A86}"/>
              </a:ext>
            </a:extLst>
          </p:cNvPr>
          <p:cNvSpPr/>
          <p:nvPr/>
        </p:nvSpPr>
        <p:spPr>
          <a:xfrm rot="5400000" flipH="1">
            <a:off x="98101" y="315144"/>
            <a:ext cx="404650" cy="600852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lc="http://schemas.openxmlformats.org/drawingml/2006/lockedCanvas" xmlns:a16="http://schemas.microsoft.com/office/drawing/2014/main" xmlns="" id="{2FE1E281-D304-4FD6-B34B-139E1B4B2F6D}"/>
              </a:ext>
            </a:extLst>
          </p:cNvPr>
          <p:cNvGrpSpPr/>
          <p:nvPr/>
        </p:nvGrpSpPr>
        <p:grpSpPr>
          <a:xfrm>
            <a:off x="2573277" y="1245558"/>
            <a:ext cx="7045448" cy="4975806"/>
            <a:chOff x="2391625" y="1211238"/>
            <a:chExt cx="7045448" cy="4975806"/>
          </a:xfrm>
        </p:grpSpPr>
        <p:grpSp>
          <p:nvGrpSpPr>
            <p:cNvPr id="5" name="Group 4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13A7BDA5-08F3-4724-8B12-E892D2FFEE5C}"/>
                </a:ext>
              </a:extLst>
            </p:cNvPr>
            <p:cNvGrpSpPr/>
            <p:nvPr/>
          </p:nvGrpSpPr>
          <p:grpSpPr>
            <a:xfrm>
              <a:off x="2391625" y="1211238"/>
              <a:ext cx="7045448" cy="4975806"/>
              <a:chOff x="2391625" y="1211238"/>
              <a:chExt cx="7045448" cy="4975806"/>
            </a:xfrm>
          </p:grpSpPr>
          <p:grpSp>
            <p:nvGrpSpPr>
              <p:cNvPr id="10" name="Google Shape;185;p18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17F6E6D9-8E0C-49C7-89CB-3FD3FA1879D2}"/>
                  </a:ext>
                </a:extLst>
              </p:cNvPr>
              <p:cNvGrpSpPr/>
              <p:nvPr/>
            </p:nvGrpSpPr>
            <p:grpSpPr>
              <a:xfrm>
                <a:off x="2391625" y="4719918"/>
                <a:ext cx="4834382" cy="1467126"/>
                <a:chOff x="2387115" y="3387413"/>
                <a:chExt cx="2998410" cy="909950"/>
              </a:xfrm>
            </p:grpSpPr>
            <p:sp>
              <p:nvSpPr>
                <p:cNvPr id="25" name="Google Shape;186;p18">
                  <a:extLst>
                    <a:ext uri="{FF2B5EF4-FFF2-40B4-BE49-F238E27FC236}">
                      <a16:creationId xmlns:lc="http://schemas.openxmlformats.org/drawingml/2006/lockedCanvas" xmlns:a16="http://schemas.microsoft.com/office/drawing/2014/main" xmlns="" id="{04694170-7022-41C2-8D98-F1570F03E6AE}"/>
                    </a:ext>
                  </a:extLst>
                </p:cNvPr>
                <p:cNvSpPr/>
                <p:nvPr/>
              </p:nvSpPr>
              <p:spPr>
                <a:xfrm>
                  <a:off x="2387115" y="3387413"/>
                  <a:ext cx="2554825" cy="90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193" h="36398" extrusionOk="0">
                      <a:moveTo>
                        <a:pt x="18194" y="0"/>
                      </a:moveTo>
                      <a:cubicBezTo>
                        <a:pt x="8145" y="0"/>
                        <a:pt x="1" y="8144"/>
                        <a:pt x="1" y="18193"/>
                      </a:cubicBezTo>
                      <a:cubicBezTo>
                        <a:pt x="1" y="28242"/>
                        <a:pt x="8145" y="36397"/>
                        <a:pt x="18194" y="36397"/>
                      </a:cubicBezTo>
                      <a:lnTo>
                        <a:pt x="102192" y="36397"/>
                      </a:lnTo>
                      <a:cubicBezTo>
                        <a:pt x="92143" y="36397"/>
                        <a:pt x="83999" y="28242"/>
                        <a:pt x="83999" y="18193"/>
                      </a:cubicBezTo>
                      <a:cubicBezTo>
                        <a:pt x="83999" y="8144"/>
                        <a:pt x="92143" y="0"/>
                        <a:pt x="10219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457200" tIns="91425" rIns="731500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/>
                    </a:buClr>
                    <a:buSzPts val="1100"/>
                    <a:buFont typeface="Arial"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26" name="Google Shape;187;p18">
                  <a:extLst>
                    <a:ext uri="{FF2B5EF4-FFF2-40B4-BE49-F238E27FC236}">
                      <a16:creationId xmlns:lc="http://schemas.openxmlformats.org/drawingml/2006/lockedCanvas" xmlns:a16="http://schemas.microsoft.com/office/drawing/2014/main" xmlns="" id="{F7A8696E-C53C-471D-B4E3-74BB45B04223}"/>
                    </a:ext>
                  </a:extLst>
                </p:cNvPr>
                <p:cNvSpPr/>
                <p:nvPr/>
              </p:nvSpPr>
              <p:spPr>
                <a:xfrm>
                  <a:off x="4475550" y="3387413"/>
                  <a:ext cx="909975" cy="90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99" h="36398" extrusionOk="0">
                      <a:moveTo>
                        <a:pt x="18194" y="0"/>
                      </a:moveTo>
                      <a:cubicBezTo>
                        <a:pt x="8145" y="0"/>
                        <a:pt x="1" y="8144"/>
                        <a:pt x="1" y="18193"/>
                      </a:cubicBezTo>
                      <a:cubicBezTo>
                        <a:pt x="1" y="28242"/>
                        <a:pt x="8145" y="36397"/>
                        <a:pt x="18194" y="36397"/>
                      </a:cubicBezTo>
                      <a:cubicBezTo>
                        <a:pt x="28254" y="36397"/>
                        <a:pt x="36398" y="28242"/>
                        <a:pt x="36398" y="18193"/>
                      </a:cubicBezTo>
                      <a:cubicBezTo>
                        <a:pt x="36398" y="8144"/>
                        <a:pt x="28254" y="0"/>
                        <a:pt x="181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1" name="Google Shape;189;p18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722E394B-F8B2-4F83-B07A-EA34A83A799F}"/>
                  </a:ext>
                </a:extLst>
              </p:cNvPr>
              <p:cNvGrpSpPr/>
              <p:nvPr/>
            </p:nvGrpSpPr>
            <p:grpSpPr>
              <a:xfrm>
                <a:off x="4602247" y="3528739"/>
                <a:ext cx="4834826" cy="1467166"/>
                <a:chOff x="3758200" y="2648613"/>
                <a:chExt cx="2998685" cy="909975"/>
              </a:xfrm>
            </p:grpSpPr>
            <p:sp>
              <p:nvSpPr>
                <p:cNvPr id="23" name="Google Shape;190;p18">
                  <a:extLst>
                    <a:ext uri="{FF2B5EF4-FFF2-40B4-BE49-F238E27FC236}">
                      <a16:creationId xmlns:lc="http://schemas.openxmlformats.org/drawingml/2006/lockedCanvas" xmlns:a16="http://schemas.microsoft.com/office/drawing/2014/main" xmlns="" id="{CA116882-502E-4811-9C48-EB735710B13F}"/>
                    </a:ext>
                  </a:extLst>
                </p:cNvPr>
                <p:cNvSpPr/>
                <p:nvPr/>
              </p:nvSpPr>
              <p:spPr>
                <a:xfrm>
                  <a:off x="4202085" y="2648613"/>
                  <a:ext cx="2554800" cy="909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192" h="36399" extrusionOk="0">
                      <a:moveTo>
                        <a:pt x="1" y="1"/>
                      </a:moveTo>
                      <a:cubicBezTo>
                        <a:pt x="10049" y="1"/>
                        <a:pt x="18193" y="8145"/>
                        <a:pt x="18193" y="18194"/>
                      </a:cubicBezTo>
                      <a:cubicBezTo>
                        <a:pt x="18193" y="28242"/>
                        <a:pt x="10049" y="36398"/>
                        <a:pt x="1" y="36398"/>
                      </a:cubicBezTo>
                      <a:lnTo>
                        <a:pt x="83999" y="36398"/>
                      </a:lnTo>
                      <a:cubicBezTo>
                        <a:pt x="94048" y="36398"/>
                        <a:pt x="102192" y="28242"/>
                        <a:pt x="102192" y="18194"/>
                      </a:cubicBezTo>
                      <a:cubicBezTo>
                        <a:pt x="102192" y="8145"/>
                        <a:pt x="94048" y="1"/>
                        <a:pt x="83999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731500" tIns="91425" rIns="457200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/>
                    </a:buClr>
                    <a:buSzPts val="1100"/>
                    <a:buFont typeface="Arial"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24" name="Google Shape;191;p18">
                  <a:extLst>
                    <a:ext uri="{FF2B5EF4-FFF2-40B4-BE49-F238E27FC236}">
                      <a16:creationId xmlns:lc="http://schemas.openxmlformats.org/drawingml/2006/lockedCanvas" xmlns:a16="http://schemas.microsoft.com/office/drawing/2014/main" xmlns="" id="{11D5CC98-7DFA-4901-BAFC-CF55366C6C3F}"/>
                    </a:ext>
                  </a:extLst>
                </p:cNvPr>
                <p:cNvSpPr/>
                <p:nvPr/>
              </p:nvSpPr>
              <p:spPr>
                <a:xfrm>
                  <a:off x="3758200" y="2648613"/>
                  <a:ext cx="909975" cy="909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99" h="36399" extrusionOk="0">
                      <a:moveTo>
                        <a:pt x="18193" y="1"/>
                      </a:moveTo>
                      <a:cubicBezTo>
                        <a:pt x="8145" y="1"/>
                        <a:pt x="1" y="8145"/>
                        <a:pt x="1" y="18194"/>
                      </a:cubicBezTo>
                      <a:cubicBezTo>
                        <a:pt x="1" y="28242"/>
                        <a:pt x="8145" y="36398"/>
                        <a:pt x="18193" y="36398"/>
                      </a:cubicBezTo>
                      <a:cubicBezTo>
                        <a:pt x="28242" y="36398"/>
                        <a:pt x="36398" y="28242"/>
                        <a:pt x="36398" y="18194"/>
                      </a:cubicBezTo>
                      <a:cubicBezTo>
                        <a:pt x="36398" y="8145"/>
                        <a:pt x="28242" y="1"/>
                        <a:pt x="1819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2" name="Google Shape;192;p18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F282F45F-B295-4E57-889F-D009DD93E909}"/>
                  </a:ext>
                </a:extLst>
              </p:cNvPr>
              <p:cNvGrpSpPr/>
              <p:nvPr/>
            </p:nvGrpSpPr>
            <p:grpSpPr>
              <a:xfrm>
                <a:off x="4602247" y="1211238"/>
                <a:ext cx="4834826" cy="1467126"/>
                <a:chOff x="3758200" y="1211238"/>
                <a:chExt cx="2998685" cy="909950"/>
              </a:xfrm>
            </p:grpSpPr>
            <p:sp>
              <p:nvSpPr>
                <p:cNvPr id="21" name="Google Shape;193;p18">
                  <a:extLst>
                    <a:ext uri="{FF2B5EF4-FFF2-40B4-BE49-F238E27FC236}">
                      <a16:creationId xmlns:lc="http://schemas.openxmlformats.org/drawingml/2006/lockedCanvas" xmlns:a16="http://schemas.microsoft.com/office/drawing/2014/main" xmlns="" id="{359B365E-2B80-47FE-BC4D-403174451B1B}"/>
                    </a:ext>
                  </a:extLst>
                </p:cNvPr>
                <p:cNvSpPr/>
                <p:nvPr/>
              </p:nvSpPr>
              <p:spPr>
                <a:xfrm>
                  <a:off x="4202085" y="1211238"/>
                  <a:ext cx="2554800" cy="90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192" h="36398" extrusionOk="0">
                      <a:moveTo>
                        <a:pt x="1" y="1"/>
                      </a:moveTo>
                      <a:cubicBezTo>
                        <a:pt x="10049" y="1"/>
                        <a:pt x="18193" y="8145"/>
                        <a:pt x="18193" y="18193"/>
                      </a:cubicBezTo>
                      <a:cubicBezTo>
                        <a:pt x="18193" y="28242"/>
                        <a:pt x="10049" y="36398"/>
                        <a:pt x="1" y="36398"/>
                      </a:cubicBezTo>
                      <a:lnTo>
                        <a:pt x="83999" y="36398"/>
                      </a:lnTo>
                      <a:cubicBezTo>
                        <a:pt x="94048" y="36398"/>
                        <a:pt x="102192" y="28242"/>
                        <a:pt x="102192" y="18193"/>
                      </a:cubicBezTo>
                      <a:cubicBezTo>
                        <a:pt x="102192" y="8145"/>
                        <a:pt x="94048" y="1"/>
                        <a:pt x="8399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731500" tIns="91425" rIns="457200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/>
                    </a:buClr>
                    <a:buSzPts val="1100"/>
                    <a:buFont typeface="Arial"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22" name="Google Shape;194;p18">
                  <a:extLst>
                    <a:ext uri="{FF2B5EF4-FFF2-40B4-BE49-F238E27FC236}">
                      <a16:creationId xmlns:lc="http://schemas.openxmlformats.org/drawingml/2006/lockedCanvas" xmlns:a16="http://schemas.microsoft.com/office/drawing/2014/main" xmlns="" id="{0674CCF2-7813-4F86-AF4B-2A52B16EE11D}"/>
                    </a:ext>
                  </a:extLst>
                </p:cNvPr>
                <p:cNvSpPr/>
                <p:nvPr/>
              </p:nvSpPr>
              <p:spPr>
                <a:xfrm>
                  <a:off x="3758200" y="1211238"/>
                  <a:ext cx="909975" cy="90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99" h="36398" extrusionOk="0">
                      <a:moveTo>
                        <a:pt x="18193" y="1"/>
                      </a:moveTo>
                      <a:cubicBezTo>
                        <a:pt x="8145" y="1"/>
                        <a:pt x="1" y="8145"/>
                        <a:pt x="1" y="18193"/>
                      </a:cubicBezTo>
                      <a:cubicBezTo>
                        <a:pt x="1" y="28242"/>
                        <a:pt x="8145" y="36398"/>
                        <a:pt x="18193" y="36398"/>
                      </a:cubicBezTo>
                      <a:cubicBezTo>
                        <a:pt x="28242" y="36398"/>
                        <a:pt x="36398" y="28242"/>
                        <a:pt x="36398" y="18193"/>
                      </a:cubicBezTo>
                      <a:cubicBezTo>
                        <a:pt x="36398" y="8145"/>
                        <a:pt x="28242" y="1"/>
                        <a:pt x="1819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" name="Google Shape;195;p18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1F63A47C-F86B-4A4A-A167-887E2CA7DB0A}"/>
                  </a:ext>
                </a:extLst>
              </p:cNvPr>
              <p:cNvGrpSpPr/>
              <p:nvPr/>
            </p:nvGrpSpPr>
            <p:grpSpPr>
              <a:xfrm>
                <a:off x="2391625" y="2366381"/>
                <a:ext cx="4834382" cy="1467166"/>
                <a:chOff x="2387115" y="1927688"/>
                <a:chExt cx="2998410" cy="909975"/>
              </a:xfrm>
            </p:grpSpPr>
            <p:sp>
              <p:nvSpPr>
                <p:cNvPr id="19" name="Google Shape;196;p18">
                  <a:extLst>
                    <a:ext uri="{FF2B5EF4-FFF2-40B4-BE49-F238E27FC236}">
                      <a16:creationId xmlns:lc="http://schemas.openxmlformats.org/drawingml/2006/lockedCanvas" xmlns:a16="http://schemas.microsoft.com/office/drawing/2014/main" xmlns="" id="{77B87312-DA11-4D02-A6BC-1BFF23C98835}"/>
                    </a:ext>
                  </a:extLst>
                </p:cNvPr>
                <p:cNvSpPr/>
                <p:nvPr/>
              </p:nvSpPr>
              <p:spPr>
                <a:xfrm>
                  <a:off x="2387115" y="1927688"/>
                  <a:ext cx="2554825" cy="909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193" h="36399" extrusionOk="0">
                      <a:moveTo>
                        <a:pt x="18194" y="1"/>
                      </a:moveTo>
                      <a:cubicBezTo>
                        <a:pt x="8145" y="1"/>
                        <a:pt x="1" y="8145"/>
                        <a:pt x="1" y="18194"/>
                      </a:cubicBezTo>
                      <a:cubicBezTo>
                        <a:pt x="1" y="28243"/>
                        <a:pt x="8145" y="36398"/>
                        <a:pt x="18194" y="36398"/>
                      </a:cubicBezTo>
                      <a:lnTo>
                        <a:pt x="102192" y="36398"/>
                      </a:lnTo>
                      <a:cubicBezTo>
                        <a:pt x="92143" y="36398"/>
                        <a:pt x="83999" y="28243"/>
                        <a:pt x="83999" y="18194"/>
                      </a:cubicBezTo>
                      <a:cubicBezTo>
                        <a:pt x="83999" y="8145"/>
                        <a:pt x="92143" y="1"/>
                        <a:pt x="10219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457200" tIns="91425" rIns="731500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black"/>
                    </a:buClr>
                    <a:buSzPts val="1100"/>
                    <a:buFont typeface="Arial"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20" name="Google Shape;197;p18">
                  <a:extLst>
                    <a:ext uri="{FF2B5EF4-FFF2-40B4-BE49-F238E27FC236}">
                      <a16:creationId xmlns:lc="http://schemas.openxmlformats.org/drawingml/2006/lockedCanvas" xmlns:a16="http://schemas.microsoft.com/office/drawing/2014/main" xmlns="" id="{9F546452-2AC3-447D-B12E-1C6CC23C3667}"/>
                    </a:ext>
                  </a:extLst>
                </p:cNvPr>
                <p:cNvSpPr/>
                <p:nvPr/>
              </p:nvSpPr>
              <p:spPr>
                <a:xfrm>
                  <a:off x="4475550" y="1927688"/>
                  <a:ext cx="909975" cy="909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99" h="36399" extrusionOk="0">
                      <a:moveTo>
                        <a:pt x="18194" y="1"/>
                      </a:moveTo>
                      <a:cubicBezTo>
                        <a:pt x="8145" y="1"/>
                        <a:pt x="1" y="8145"/>
                        <a:pt x="1" y="18194"/>
                      </a:cubicBezTo>
                      <a:cubicBezTo>
                        <a:pt x="1" y="28243"/>
                        <a:pt x="8145" y="36398"/>
                        <a:pt x="18194" y="36398"/>
                      </a:cubicBezTo>
                      <a:cubicBezTo>
                        <a:pt x="28254" y="36398"/>
                        <a:pt x="36398" y="28243"/>
                        <a:pt x="36398" y="18194"/>
                      </a:cubicBezTo>
                      <a:cubicBezTo>
                        <a:pt x="36398" y="8145"/>
                        <a:pt x="28254" y="1"/>
                        <a:pt x="1819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4" name="Google Shape;198;p18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A9A61F1F-209D-48DA-9441-FB37F12C1334}"/>
                  </a:ext>
                </a:extLst>
              </p:cNvPr>
              <p:cNvSpPr/>
              <p:nvPr/>
            </p:nvSpPr>
            <p:spPr>
              <a:xfrm>
                <a:off x="4842682" y="1463203"/>
                <a:ext cx="2164211" cy="4471434"/>
              </a:xfrm>
              <a:custGeom>
                <a:avLst/>
                <a:gdLst/>
                <a:ahLst/>
                <a:cxnLst/>
                <a:rect l="l" t="t" r="r" b="b"/>
                <a:pathLst>
                  <a:path w="53692" h="110932" extrusionOk="0">
                    <a:moveTo>
                      <a:pt x="12240" y="0"/>
                    </a:moveTo>
                    <a:cubicBezTo>
                      <a:pt x="5644" y="0"/>
                      <a:pt x="298" y="5346"/>
                      <a:pt x="286" y="11930"/>
                    </a:cubicBezTo>
                    <a:cubicBezTo>
                      <a:pt x="286" y="18312"/>
                      <a:pt x="5501" y="23694"/>
                      <a:pt x="11883" y="23884"/>
                    </a:cubicBezTo>
                    <a:lnTo>
                      <a:pt x="12038" y="23884"/>
                    </a:lnTo>
                    <a:cubicBezTo>
                      <a:pt x="16646" y="23956"/>
                      <a:pt x="21063" y="25670"/>
                      <a:pt x="24325" y="28933"/>
                    </a:cubicBezTo>
                    <a:lnTo>
                      <a:pt x="24480" y="29087"/>
                    </a:lnTo>
                    <a:cubicBezTo>
                      <a:pt x="27492" y="32100"/>
                      <a:pt x="29028" y="36219"/>
                      <a:pt x="28992" y="40482"/>
                    </a:cubicBezTo>
                    <a:cubicBezTo>
                      <a:pt x="28992" y="40517"/>
                      <a:pt x="28992" y="40565"/>
                      <a:pt x="28992" y="40601"/>
                    </a:cubicBezTo>
                    <a:cubicBezTo>
                      <a:pt x="28992" y="40624"/>
                      <a:pt x="28992" y="40648"/>
                      <a:pt x="28992" y="40660"/>
                    </a:cubicBezTo>
                    <a:cubicBezTo>
                      <a:pt x="29004" y="45077"/>
                      <a:pt x="27445" y="49340"/>
                      <a:pt x="24325" y="52447"/>
                    </a:cubicBezTo>
                    <a:lnTo>
                      <a:pt x="23932" y="52840"/>
                    </a:lnTo>
                    <a:cubicBezTo>
                      <a:pt x="21027" y="55757"/>
                      <a:pt x="17094" y="57513"/>
                      <a:pt x="12988" y="57513"/>
                    </a:cubicBezTo>
                    <a:cubicBezTo>
                      <a:pt x="12854" y="57513"/>
                      <a:pt x="12720" y="57511"/>
                      <a:pt x="12586" y="57508"/>
                    </a:cubicBezTo>
                    <a:cubicBezTo>
                      <a:pt x="12467" y="57502"/>
                      <a:pt x="12348" y="57499"/>
                      <a:pt x="12228" y="57499"/>
                    </a:cubicBezTo>
                    <a:cubicBezTo>
                      <a:pt x="12109" y="57499"/>
                      <a:pt x="11990" y="57502"/>
                      <a:pt x="11871" y="57508"/>
                    </a:cubicBezTo>
                    <a:cubicBezTo>
                      <a:pt x="5704" y="57686"/>
                      <a:pt x="572" y="62734"/>
                      <a:pt x="298" y="68902"/>
                    </a:cubicBezTo>
                    <a:cubicBezTo>
                      <a:pt x="1" y="75736"/>
                      <a:pt x="5454" y="81379"/>
                      <a:pt x="12228" y="81379"/>
                    </a:cubicBezTo>
                    <a:lnTo>
                      <a:pt x="12288" y="81379"/>
                    </a:lnTo>
                    <a:cubicBezTo>
                      <a:pt x="12321" y="81379"/>
                      <a:pt x="12353" y="81379"/>
                      <a:pt x="12386" y="81379"/>
                    </a:cubicBezTo>
                    <a:cubicBezTo>
                      <a:pt x="16114" y="81379"/>
                      <a:pt x="19729" y="82724"/>
                      <a:pt x="22373" y="85368"/>
                    </a:cubicBezTo>
                    <a:lnTo>
                      <a:pt x="23861" y="86856"/>
                    </a:lnTo>
                    <a:cubicBezTo>
                      <a:pt x="27159" y="90154"/>
                      <a:pt x="28861" y="94643"/>
                      <a:pt x="28992" y="99310"/>
                    </a:cubicBezTo>
                    <a:cubicBezTo>
                      <a:pt x="29004" y="99834"/>
                      <a:pt x="29052" y="100370"/>
                      <a:pt x="29135" y="100906"/>
                    </a:cubicBezTo>
                    <a:cubicBezTo>
                      <a:pt x="29945" y="106085"/>
                      <a:pt x="34184" y="110181"/>
                      <a:pt x="39387" y="110835"/>
                    </a:cubicBezTo>
                    <a:cubicBezTo>
                      <a:pt x="39906" y="110900"/>
                      <a:pt x="40420" y="110932"/>
                      <a:pt x="40927" y="110932"/>
                    </a:cubicBezTo>
                    <a:cubicBezTo>
                      <a:pt x="48036" y="110932"/>
                      <a:pt x="53692" y="104720"/>
                      <a:pt x="52769" y="97429"/>
                    </a:cubicBezTo>
                    <a:cubicBezTo>
                      <a:pt x="52102" y="92214"/>
                      <a:pt x="47959" y="87964"/>
                      <a:pt x="42768" y="87190"/>
                    </a:cubicBezTo>
                    <a:cubicBezTo>
                      <a:pt x="42232" y="87106"/>
                      <a:pt x="41708" y="87071"/>
                      <a:pt x="41184" y="87059"/>
                    </a:cubicBezTo>
                    <a:cubicBezTo>
                      <a:pt x="36470" y="86952"/>
                      <a:pt x="31921" y="85261"/>
                      <a:pt x="28588" y="81915"/>
                    </a:cubicBezTo>
                    <a:lnTo>
                      <a:pt x="28052" y="81391"/>
                    </a:lnTo>
                    <a:cubicBezTo>
                      <a:pt x="25182" y="78510"/>
                      <a:pt x="23789" y="74498"/>
                      <a:pt x="24135" y="70450"/>
                    </a:cubicBezTo>
                    <a:cubicBezTo>
                      <a:pt x="24159" y="70116"/>
                      <a:pt x="24170" y="69783"/>
                      <a:pt x="24170" y="69438"/>
                    </a:cubicBezTo>
                    <a:cubicBezTo>
                      <a:pt x="24170" y="69414"/>
                      <a:pt x="24170" y="69402"/>
                      <a:pt x="24170" y="69378"/>
                    </a:cubicBezTo>
                    <a:cubicBezTo>
                      <a:pt x="24147" y="64985"/>
                      <a:pt x="25718" y="60722"/>
                      <a:pt x="28826" y="57615"/>
                    </a:cubicBezTo>
                    <a:lnTo>
                      <a:pt x="29231" y="57210"/>
                    </a:lnTo>
                    <a:cubicBezTo>
                      <a:pt x="32148" y="54293"/>
                      <a:pt x="36081" y="52537"/>
                      <a:pt x="40186" y="52537"/>
                    </a:cubicBezTo>
                    <a:cubicBezTo>
                      <a:pt x="40320" y="52537"/>
                      <a:pt x="40455" y="52539"/>
                      <a:pt x="40589" y="52543"/>
                    </a:cubicBezTo>
                    <a:lnTo>
                      <a:pt x="41292" y="52543"/>
                    </a:lnTo>
                    <a:cubicBezTo>
                      <a:pt x="47459" y="52352"/>
                      <a:pt x="52591" y="47304"/>
                      <a:pt x="52853" y="41136"/>
                    </a:cubicBezTo>
                    <a:cubicBezTo>
                      <a:pt x="53150" y="34302"/>
                      <a:pt x="47697" y="28659"/>
                      <a:pt x="40923" y="28659"/>
                    </a:cubicBezTo>
                    <a:cubicBezTo>
                      <a:pt x="40827" y="28659"/>
                      <a:pt x="40720" y="28659"/>
                      <a:pt x="40625" y="28671"/>
                    </a:cubicBezTo>
                    <a:cubicBezTo>
                      <a:pt x="40491" y="28674"/>
                      <a:pt x="40358" y="28676"/>
                      <a:pt x="40225" y="28676"/>
                    </a:cubicBezTo>
                    <a:cubicBezTo>
                      <a:pt x="36105" y="28676"/>
                      <a:pt x="32137" y="27076"/>
                      <a:pt x="29219" y="24158"/>
                    </a:cubicBezTo>
                    <a:cubicBezTo>
                      <a:pt x="25933" y="20884"/>
                      <a:pt x="24230" y="16431"/>
                      <a:pt x="24170" y="11800"/>
                    </a:cubicBezTo>
                    <a:cubicBezTo>
                      <a:pt x="24170" y="11740"/>
                      <a:pt x="24170" y="11692"/>
                      <a:pt x="24170" y="11645"/>
                    </a:cubicBezTo>
                    <a:cubicBezTo>
                      <a:pt x="24016" y="5251"/>
                      <a:pt x="18634" y="12"/>
                      <a:pt x="122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Shape 3619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0A3C73EC-2849-4BA8-B329-E2C587CFA927}"/>
                  </a:ext>
                </a:extLst>
              </p:cNvPr>
              <p:cNvSpPr/>
              <p:nvPr/>
            </p:nvSpPr>
            <p:spPr>
              <a:xfrm>
                <a:off x="5130842" y="4085512"/>
                <a:ext cx="374172" cy="3061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618" y="20400"/>
                    </a:moveTo>
                    <a:lnTo>
                      <a:pt x="18655" y="20400"/>
                    </a:lnTo>
                    <a:lnTo>
                      <a:pt x="18655" y="1200"/>
                    </a:lnTo>
                    <a:lnTo>
                      <a:pt x="20618" y="1200"/>
                    </a:lnTo>
                    <a:cubicBezTo>
                      <a:pt x="20618" y="1200"/>
                      <a:pt x="20618" y="20400"/>
                      <a:pt x="20618" y="20400"/>
                    </a:cubicBezTo>
                    <a:close/>
                    <a:moveTo>
                      <a:pt x="21109" y="0"/>
                    </a:moveTo>
                    <a:lnTo>
                      <a:pt x="18164" y="0"/>
                    </a:lnTo>
                    <a:cubicBezTo>
                      <a:pt x="17893" y="0"/>
                      <a:pt x="17673" y="269"/>
                      <a:pt x="17673" y="600"/>
                    </a:cubicBezTo>
                    <a:lnTo>
                      <a:pt x="17673" y="21000"/>
                    </a:lnTo>
                    <a:cubicBezTo>
                      <a:pt x="17673" y="21332"/>
                      <a:pt x="17893" y="21600"/>
                      <a:pt x="18164" y="21600"/>
                    </a:cubicBezTo>
                    <a:lnTo>
                      <a:pt x="21109" y="21600"/>
                    </a:lnTo>
                    <a:cubicBezTo>
                      <a:pt x="21380" y="21600"/>
                      <a:pt x="21600" y="21332"/>
                      <a:pt x="21600" y="21000"/>
                    </a:cubicBezTo>
                    <a:lnTo>
                      <a:pt x="21600" y="600"/>
                    </a:lnTo>
                    <a:cubicBezTo>
                      <a:pt x="21600" y="269"/>
                      <a:pt x="21380" y="0"/>
                      <a:pt x="21109" y="0"/>
                    </a:cubicBezTo>
                    <a:moveTo>
                      <a:pt x="8836" y="20400"/>
                    </a:moveTo>
                    <a:lnTo>
                      <a:pt x="6873" y="20400"/>
                    </a:lnTo>
                    <a:lnTo>
                      <a:pt x="6873" y="3600"/>
                    </a:lnTo>
                    <a:lnTo>
                      <a:pt x="8836" y="3600"/>
                    </a:lnTo>
                    <a:cubicBezTo>
                      <a:pt x="8836" y="3600"/>
                      <a:pt x="8836" y="20400"/>
                      <a:pt x="8836" y="20400"/>
                    </a:cubicBezTo>
                    <a:close/>
                    <a:moveTo>
                      <a:pt x="9327" y="2400"/>
                    </a:moveTo>
                    <a:lnTo>
                      <a:pt x="6382" y="2400"/>
                    </a:lnTo>
                    <a:cubicBezTo>
                      <a:pt x="6111" y="2400"/>
                      <a:pt x="5891" y="2669"/>
                      <a:pt x="5891" y="3000"/>
                    </a:cubicBezTo>
                    <a:lnTo>
                      <a:pt x="5891" y="21000"/>
                    </a:lnTo>
                    <a:cubicBezTo>
                      <a:pt x="5891" y="21332"/>
                      <a:pt x="6111" y="21600"/>
                      <a:pt x="6382" y="21600"/>
                    </a:cubicBezTo>
                    <a:lnTo>
                      <a:pt x="9327" y="21600"/>
                    </a:lnTo>
                    <a:cubicBezTo>
                      <a:pt x="9598" y="21600"/>
                      <a:pt x="9818" y="21332"/>
                      <a:pt x="9818" y="21000"/>
                    </a:cubicBezTo>
                    <a:lnTo>
                      <a:pt x="9818" y="3000"/>
                    </a:lnTo>
                    <a:cubicBezTo>
                      <a:pt x="9818" y="2669"/>
                      <a:pt x="9598" y="2400"/>
                      <a:pt x="9327" y="2400"/>
                    </a:cubicBezTo>
                    <a:moveTo>
                      <a:pt x="14727" y="20400"/>
                    </a:moveTo>
                    <a:lnTo>
                      <a:pt x="12764" y="20400"/>
                    </a:lnTo>
                    <a:lnTo>
                      <a:pt x="12764" y="10800"/>
                    </a:lnTo>
                    <a:lnTo>
                      <a:pt x="14727" y="10800"/>
                    </a:lnTo>
                    <a:cubicBezTo>
                      <a:pt x="14727" y="10800"/>
                      <a:pt x="14727" y="20400"/>
                      <a:pt x="14727" y="20400"/>
                    </a:cubicBezTo>
                    <a:close/>
                    <a:moveTo>
                      <a:pt x="15218" y="9600"/>
                    </a:moveTo>
                    <a:lnTo>
                      <a:pt x="12273" y="9600"/>
                    </a:lnTo>
                    <a:cubicBezTo>
                      <a:pt x="12002" y="9600"/>
                      <a:pt x="11782" y="9869"/>
                      <a:pt x="11782" y="10200"/>
                    </a:cubicBezTo>
                    <a:lnTo>
                      <a:pt x="11782" y="21000"/>
                    </a:lnTo>
                    <a:cubicBezTo>
                      <a:pt x="11782" y="21332"/>
                      <a:pt x="12002" y="21600"/>
                      <a:pt x="12273" y="21600"/>
                    </a:cubicBezTo>
                    <a:lnTo>
                      <a:pt x="15218" y="21600"/>
                    </a:lnTo>
                    <a:cubicBezTo>
                      <a:pt x="15489" y="21600"/>
                      <a:pt x="15709" y="21332"/>
                      <a:pt x="15709" y="21000"/>
                    </a:cubicBezTo>
                    <a:lnTo>
                      <a:pt x="15709" y="10200"/>
                    </a:lnTo>
                    <a:cubicBezTo>
                      <a:pt x="15709" y="9869"/>
                      <a:pt x="15489" y="9600"/>
                      <a:pt x="15218" y="9600"/>
                    </a:cubicBezTo>
                    <a:moveTo>
                      <a:pt x="2945" y="20400"/>
                    </a:moveTo>
                    <a:lnTo>
                      <a:pt x="982" y="20400"/>
                    </a:lnTo>
                    <a:lnTo>
                      <a:pt x="982" y="14400"/>
                    </a:lnTo>
                    <a:lnTo>
                      <a:pt x="2945" y="14400"/>
                    </a:lnTo>
                    <a:cubicBezTo>
                      <a:pt x="2945" y="14400"/>
                      <a:pt x="2945" y="20400"/>
                      <a:pt x="2945" y="20400"/>
                    </a:cubicBezTo>
                    <a:close/>
                    <a:moveTo>
                      <a:pt x="3436" y="13200"/>
                    </a:moveTo>
                    <a:lnTo>
                      <a:pt x="491" y="13200"/>
                    </a:lnTo>
                    <a:cubicBezTo>
                      <a:pt x="220" y="13200"/>
                      <a:pt x="0" y="13469"/>
                      <a:pt x="0" y="13800"/>
                    </a:cubicBezTo>
                    <a:lnTo>
                      <a:pt x="0" y="21000"/>
                    </a:lnTo>
                    <a:cubicBezTo>
                      <a:pt x="0" y="21332"/>
                      <a:pt x="220" y="21600"/>
                      <a:pt x="491" y="21600"/>
                    </a:cubicBezTo>
                    <a:lnTo>
                      <a:pt x="3436" y="21600"/>
                    </a:lnTo>
                    <a:cubicBezTo>
                      <a:pt x="3707" y="21600"/>
                      <a:pt x="3927" y="21332"/>
                      <a:pt x="3927" y="21000"/>
                    </a:cubicBezTo>
                    <a:lnTo>
                      <a:pt x="3927" y="13800"/>
                    </a:lnTo>
                    <a:cubicBezTo>
                      <a:pt x="3927" y="13469"/>
                      <a:pt x="3707" y="13200"/>
                      <a:pt x="3436" y="13200"/>
                    </a:cubicBezTo>
                  </a:path>
                </a:pathLst>
              </a:custGeom>
              <a:solidFill>
                <a:schemeClr val="tx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Shape 3660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C6130C51-F7DD-4C1C-96E9-316B76EE5540}"/>
                  </a:ext>
                </a:extLst>
              </p:cNvPr>
              <p:cNvSpPr/>
              <p:nvPr/>
            </p:nvSpPr>
            <p:spPr>
              <a:xfrm>
                <a:off x="6323722" y="5301755"/>
                <a:ext cx="374172" cy="3741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281" y="19846"/>
                    </a:moveTo>
                    <a:lnTo>
                      <a:pt x="9413" y="12882"/>
                    </a:lnTo>
                    <a:lnTo>
                      <a:pt x="19655" y="2641"/>
                    </a:lnTo>
                    <a:cubicBezTo>
                      <a:pt x="19655" y="2641"/>
                      <a:pt x="12281" y="19846"/>
                      <a:pt x="12281" y="19846"/>
                    </a:cubicBezTo>
                    <a:close/>
                    <a:moveTo>
                      <a:pt x="1755" y="9320"/>
                    </a:moveTo>
                    <a:lnTo>
                      <a:pt x="18960" y="1945"/>
                    </a:lnTo>
                    <a:lnTo>
                      <a:pt x="8719" y="12187"/>
                    </a:lnTo>
                    <a:cubicBezTo>
                      <a:pt x="8719" y="12187"/>
                      <a:pt x="1755" y="9320"/>
                      <a:pt x="1755" y="9320"/>
                    </a:cubicBezTo>
                    <a:close/>
                    <a:moveTo>
                      <a:pt x="21600" y="491"/>
                    </a:moveTo>
                    <a:cubicBezTo>
                      <a:pt x="21600" y="221"/>
                      <a:pt x="21380" y="0"/>
                      <a:pt x="21109" y="0"/>
                    </a:cubicBezTo>
                    <a:cubicBezTo>
                      <a:pt x="21034" y="0"/>
                      <a:pt x="20964" y="20"/>
                      <a:pt x="20900" y="52"/>
                    </a:cubicBezTo>
                    <a:lnTo>
                      <a:pt x="20898" y="48"/>
                    </a:lnTo>
                    <a:lnTo>
                      <a:pt x="302" y="8875"/>
                    </a:lnTo>
                    <a:cubicBezTo>
                      <a:pt x="301" y="8876"/>
                      <a:pt x="299" y="8876"/>
                      <a:pt x="297" y="8877"/>
                    </a:cubicBezTo>
                    <a:lnTo>
                      <a:pt x="280" y="8884"/>
                    </a:lnTo>
                    <a:lnTo>
                      <a:pt x="281" y="8887"/>
                    </a:lnTo>
                    <a:cubicBezTo>
                      <a:pt x="116" y="8967"/>
                      <a:pt x="0" y="9133"/>
                      <a:pt x="0" y="9327"/>
                    </a:cubicBezTo>
                    <a:cubicBezTo>
                      <a:pt x="0" y="9551"/>
                      <a:pt x="151" y="9732"/>
                      <a:pt x="355" y="9791"/>
                    </a:cubicBezTo>
                    <a:lnTo>
                      <a:pt x="353" y="9799"/>
                    </a:lnTo>
                    <a:lnTo>
                      <a:pt x="8462" y="13138"/>
                    </a:lnTo>
                    <a:lnTo>
                      <a:pt x="11801" y="21248"/>
                    </a:lnTo>
                    <a:lnTo>
                      <a:pt x="11809" y="21245"/>
                    </a:lnTo>
                    <a:cubicBezTo>
                      <a:pt x="11869" y="21449"/>
                      <a:pt x="12050" y="21600"/>
                      <a:pt x="12273" y="21600"/>
                    </a:cubicBezTo>
                    <a:cubicBezTo>
                      <a:pt x="12468" y="21600"/>
                      <a:pt x="12634" y="21484"/>
                      <a:pt x="12713" y="21319"/>
                    </a:cubicBezTo>
                    <a:lnTo>
                      <a:pt x="12716" y="21320"/>
                    </a:lnTo>
                    <a:lnTo>
                      <a:pt x="12723" y="21303"/>
                    </a:lnTo>
                    <a:cubicBezTo>
                      <a:pt x="12724" y="21301"/>
                      <a:pt x="12725" y="21300"/>
                      <a:pt x="12725" y="21298"/>
                    </a:cubicBezTo>
                    <a:lnTo>
                      <a:pt x="21553" y="702"/>
                    </a:lnTo>
                    <a:lnTo>
                      <a:pt x="21547" y="700"/>
                    </a:lnTo>
                    <a:cubicBezTo>
                      <a:pt x="21578" y="637"/>
                      <a:pt x="21600" y="567"/>
                      <a:pt x="21600" y="491"/>
                    </a:cubicBezTo>
                    <a:moveTo>
                      <a:pt x="7855" y="16200"/>
                    </a:moveTo>
                    <a:cubicBezTo>
                      <a:pt x="7719" y="16200"/>
                      <a:pt x="7596" y="16256"/>
                      <a:pt x="7507" y="16344"/>
                    </a:cubicBezTo>
                    <a:lnTo>
                      <a:pt x="6035" y="17817"/>
                    </a:lnTo>
                    <a:cubicBezTo>
                      <a:pt x="5946" y="17906"/>
                      <a:pt x="5891" y="18028"/>
                      <a:pt x="5891" y="18164"/>
                    </a:cubicBezTo>
                    <a:cubicBezTo>
                      <a:pt x="5891" y="18435"/>
                      <a:pt x="6111" y="18655"/>
                      <a:pt x="6382" y="18655"/>
                    </a:cubicBezTo>
                    <a:cubicBezTo>
                      <a:pt x="6517" y="18655"/>
                      <a:pt x="6640" y="18600"/>
                      <a:pt x="6729" y="18511"/>
                    </a:cubicBezTo>
                    <a:lnTo>
                      <a:pt x="8202" y="17038"/>
                    </a:lnTo>
                    <a:cubicBezTo>
                      <a:pt x="8291" y="16950"/>
                      <a:pt x="8345" y="16827"/>
                      <a:pt x="8345" y="16691"/>
                    </a:cubicBezTo>
                    <a:cubicBezTo>
                      <a:pt x="8345" y="16421"/>
                      <a:pt x="8126" y="16200"/>
                      <a:pt x="7855" y="16200"/>
                    </a:cubicBezTo>
                    <a:moveTo>
                      <a:pt x="7855" y="14237"/>
                    </a:moveTo>
                    <a:cubicBezTo>
                      <a:pt x="7855" y="13966"/>
                      <a:pt x="7635" y="13745"/>
                      <a:pt x="7364" y="13745"/>
                    </a:cubicBezTo>
                    <a:cubicBezTo>
                      <a:pt x="7228" y="13745"/>
                      <a:pt x="7105" y="13801"/>
                      <a:pt x="7017" y="13889"/>
                    </a:cubicBezTo>
                    <a:lnTo>
                      <a:pt x="2107" y="18798"/>
                    </a:lnTo>
                    <a:cubicBezTo>
                      <a:pt x="2019" y="18888"/>
                      <a:pt x="1964" y="19010"/>
                      <a:pt x="1964" y="19145"/>
                    </a:cubicBezTo>
                    <a:cubicBezTo>
                      <a:pt x="1964" y="19417"/>
                      <a:pt x="2184" y="19636"/>
                      <a:pt x="2455" y="19636"/>
                    </a:cubicBezTo>
                    <a:cubicBezTo>
                      <a:pt x="2590" y="19636"/>
                      <a:pt x="2713" y="19582"/>
                      <a:pt x="2802" y="19493"/>
                    </a:cubicBezTo>
                    <a:lnTo>
                      <a:pt x="7711" y="14583"/>
                    </a:lnTo>
                    <a:cubicBezTo>
                      <a:pt x="7800" y="14495"/>
                      <a:pt x="7855" y="14373"/>
                      <a:pt x="7855" y="14237"/>
                    </a:cubicBezTo>
                    <a:moveTo>
                      <a:pt x="4765" y="14583"/>
                    </a:moveTo>
                    <a:lnTo>
                      <a:pt x="5256" y="14093"/>
                    </a:lnTo>
                    <a:cubicBezTo>
                      <a:pt x="5345" y="14004"/>
                      <a:pt x="5400" y="13882"/>
                      <a:pt x="5400" y="13745"/>
                    </a:cubicBezTo>
                    <a:cubicBezTo>
                      <a:pt x="5400" y="13475"/>
                      <a:pt x="5180" y="13255"/>
                      <a:pt x="4909" y="13255"/>
                    </a:cubicBezTo>
                    <a:cubicBezTo>
                      <a:pt x="4774" y="13255"/>
                      <a:pt x="4651" y="13310"/>
                      <a:pt x="4562" y="13398"/>
                    </a:cubicBezTo>
                    <a:lnTo>
                      <a:pt x="4071" y="13889"/>
                    </a:lnTo>
                    <a:cubicBezTo>
                      <a:pt x="3982" y="13978"/>
                      <a:pt x="3927" y="14101"/>
                      <a:pt x="3927" y="14237"/>
                    </a:cubicBezTo>
                    <a:cubicBezTo>
                      <a:pt x="3927" y="14508"/>
                      <a:pt x="4147" y="14727"/>
                      <a:pt x="4418" y="14727"/>
                    </a:cubicBezTo>
                    <a:cubicBezTo>
                      <a:pt x="4554" y="14727"/>
                      <a:pt x="4676" y="14673"/>
                      <a:pt x="4765" y="14583"/>
                    </a:cubicBezTo>
                  </a:path>
                </a:pathLst>
              </a:custGeom>
              <a:solidFill>
                <a:schemeClr val="tx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Shape 3664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81A52CC2-E905-4129-82FB-8A9274A97EEA}"/>
                  </a:ext>
                </a:extLst>
              </p:cNvPr>
              <p:cNvSpPr/>
              <p:nvPr/>
            </p:nvSpPr>
            <p:spPr>
              <a:xfrm>
                <a:off x="6323722" y="2898468"/>
                <a:ext cx="374172" cy="3741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14727"/>
                    </a:moveTo>
                    <a:cubicBezTo>
                      <a:pt x="8631" y="14727"/>
                      <a:pt x="6873" y="12969"/>
                      <a:pt x="6873" y="10800"/>
                    </a:cubicBezTo>
                    <a:cubicBezTo>
                      <a:pt x="6873" y="8631"/>
                      <a:pt x="8631" y="6873"/>
                      <a:pt x="10800" y="6873"/>
                    </a:cubicBezTo>
                    <a:cubicBezTo>
                      <a:pt x="12969" y="6873"/>
                      <a:pt x="14727" y="8631"/>
                      <a:pt x="14727" y="10800"/>
                    </a:cubicBezTo>
                    <a:cubicBezTo>
                      <a:pt x="14727" y="12969"/>
                      <a:pt x="12969" y="14727"/>
                      <a:pt x="10800" y="14727"/>
                    </a:cubicBezTo>
                    <a:moveTo>
                      <a:pt x="10800" y="5891"/>
                    </a:moveTo>
                    <a:cubicBezTo>
                      <a:pt x="8088" y="5891"/>
                      <a:pt x="5891" y="8089"/>
                      <a:pt x="5891" y="10800"/>
                    </a:cubicBezTo>
                    <a:cubicBezTo>
                      <a:pt x="5891" y="13512"/>
                      <a:pt x="8088" y="15709"/>
                      <a:pt x="10800" y="15709"/>
                    </a:cubicBezTo>
                    <a:cubicBezTo>
                      <a:pt x="13512" y="15709"/>
                      <a:pt x="15709" y="13512"/>
                      <a:pt x="15709" y="10800"/>
                    </a:cubicBezTo>
                    <a:cubicBezTo>
                      <a:pt x="15709" y="8089"/>
                      <a:pt x="13512" y="5891"/>
                      <a:pt x="10800" y="5891"/>
                    </a:cubicBezTo>
                    <a:moveTo>
                      <a:pt x="20618" y="12013"/>
                    </a:moveTo>
                    <a:cubicBezTo>
                      <a:pt x="20614" y="12014"/>
                      <a:pt x="20611" y="12016"/>
                      <a:pt x="20607" y="12017"/>
                    </a:cubicBezTo>
                    <a:lnTo>
                      <a:pt x="19602" y="12268"/>
                    </a:lnTo>
                    <a:cubicBezTo>
                      <a:pt x="19256" y="12354"/>
                      <a:pt x="18984" y="12622"/>
                      <a:pt x="18892" y="12966"/>
                    </a:cubicBezTo>
                    <a:cubicBezTo>
                      <a:pt x="18703" y="13673"/>
                      <a:pt x="18421" y="14351"/>
                      <a:pt x="18053" y="14986"/>
                    </a:cubicBezTo>
                    <a:cubicBezTo>
                      <a:pt x="17873" y="15295"/>
                      <a:pt x="17876" y="15677"/>
                      <a:pt x="18060" y="15984"/>
                    </a:cubicBezTo>
                    <a:lnTo>
                      <a:pt x="18601" y="16885"/>
                    </a:lnTo>
                    <a:lnTo>
                      <a:pt x="16886" y="18600"/>
                    </a:lnTo>
                    <a:cubicBezTo>
                      <a:pt x="16882" y="18599"/>
                      <a:pt x="16878" y="18597"/>
                      <a:pt x="16875" y="18595"/>
                    </a:cubicBezTo>
                    <a:lnTo>
                      <a:pt x="15978" y="18057"/>
                    </a:lnTo>
                    <a:cubicBezTo>
                      <a:pt x="15822" y="17964"/>
                      <a:pt x="15648" y="17917"/>
                      <a:pt x="15473" y="17917"/>
                    </a:cubicBezTo>
                    <a:cubicBezTo>
                      <a:pt x="15304" y="17917"/>
                      <a:pt x="15134" y="17961"/>
                      <a:pt x="14982" y="18049"/>
                    </a:cubicBezTo>
                    <a:cubicBezTo>
                      <a:pt x="14348" y="18415"/>
                      <a:pt x="13671" y="18696"/>
                      <a:pt x="12968" y="18884"/>
                    </a:cubicBezTo>
                    <a:cubicBezTo>
                      <a:pt x="12624" y="18976"/>
                      <a:pt x="12356" y="19248"/>
                      <a:pt x="12269" y="19594"/>
                    </a:cubicBezTo>
                    <a:lnTo>
                      <a:pt x="12016" y="20608"/>
                    </a:lnTo>
                    <a:cubicBezTo>
                      <a:pt x="12015" y="20611"/>
                      <a:pt x="12014" y="20614"/>
                      <a:pt x="12012" y="20619"/>
                    </a:cubicBezTo>
                    <a:lnTo>
                      <a:pt x="9587" y="20619"/>
                    </a:lnTo>
                    <a:lnTo>
                      <a:pt x="9331" y="19594"/>
                    </a:lnTo>
                    <a:cubicBezTo>
                      <a:pt x="9244" y="19248"/>
                      <a:pt x="8976" y="18976"/>
                      <a:pt x="8632" y="18884"/>
                    </a:cubicBezTo>
                    <a:cubicBezTo>
                      <a:pt x="7929" y="18696"/>
                      <a:pt x="7251" y="18415"/>
                      <a:pt x="6617" y="18049"/>
                    </a:cubicBezTo>
                    <a:cubicBezTo>
                      <a:pt x="6465" y="17961"/>
                      <a:pt x="6296" y="17917"/>
                      <a:pt x="6127" y="17917"/>
                    </a:cubicBezTo>
                    <a:cubicBezTo>
                      <a:pt x="5951" y="17917"/>
                      <a:pt x="5777" y="17964"/>
                      <a:pt x="5621" y="18057"/>
                    </a:cubicBezTo>
                    <a:lnTo>
                      <a:pt x="4725" y="18595"/>
                    </a:lnTo>
                    <a:cubicBezTo>
                      <a:pt x="4722" y="18597"/>
                      <a:pt x="4718" y="18599"/>
                      <a:pt x="4714" y="18600"/>
                    </a:cubicBezTo>
                    <a:lnTo>
                      <a:pt x="3000" y="16885"/>
                    </a:lnTo>
                    <a:lnTo>
                      <a:pt x="3540" y="15983"/>
                    </a:lnTo>
                    <a:cubicBezTo>
                      <a:pt x="3724" y="15677"/>
                      <a:pt x="3727" y="15295"/>
                      <a:pt x="3548" y="14986"/>
                    </a:cubicBezTo>
                    <a:cubicBezTo>
                      <a:pt x="3179" y="14351"/>
                      <a:pt x="2897" y="13672"/>
                      <a:pt x="2708" y="12966"/>
                    </a:cubicBezTo>
                    <a:cubicBezTo>
                      <a:pt x="2616" y="12622"/>
                      <a:pt x="2343" y="12354"/>
                      <a:pt x="1998" y="12268"/>
                    </a:cubicBezTo>
                    <a:lnTo>
                      <a:pt x="993" y="12017"/>
                    </a:lnTo>
                    <a:cubicBezTo>
                      <a:pt x="989" y="12016"/>
                      <a:pt x="986" y="12014"/>
                      <a:pt x="982" y="12013"/>
                    </a:cubicBezTo>
                    <a:lnTo>
                      <a:pt x="982" y="9587"/>
                    </a:lnTo>
                    <a:lnTo>
                      <a:pt x="1998" y="9333"/>
                    </a:lnTo>
                    <a:cubicBezTo>
                      <a:pt x="2343" y="9247"/>
                      <a:pt x="2616" y="8979"/>
                      <a:pt x="2708" y="8634"/>
                    </a:cubicBezTo>
                    <a:cubicBezTo>
                      <a:pt x="2897" y="7928"/>
                      <a:pt x="3179" y="7250"/>
                      <a:pt x="3548" y="6615"/>
                    </a:cubicBezTo>
                    <a:cubicBezTo>
                      <a:pt x="3727" y="6305"/>
                      <a:pt x="3724" y="5924"/>
                      <a:pt x="3540" y="5617"/>
                    </a:cubicBezTo>
                    <a:lnTo>
                      <a:pt x="3005" y="4725"/>
                    </a:lnTo>
                    <a:cubicBezTo>
                      <a:pt x="3004" y="4722"/>
                      <a:pt x="3002" y="4718"/>
                      <a:pt x="3000" y="4714"/>
                    </a:cubicBezTo>
                    <a:lnTo>
                      <a:pt x="4715" y="3000"/>
                    </a:lnTo>
                    <a:lnTo>
                      <a:pt x="5621" y="3544"/>
                    </a:lnTo>
                    <a:cubicBezTo>
                      <a:pt x="5777" y="3637"/>
                      <a:pt x="5951" y="3683"/>
                      <a:pt x="6127" y="3683"/>
                    </a:cubicBezTo>
                    <a:cubicBezTo>
                      <a:pt x="6296" y="3683"/>
                      <a:pt x="6465" y="3640"/>
                      <a:pt x="6618" y="3551"/>
                    </a:cubicBezTo>
                    <a:cubicBezTo>
                      <a:pt x="7251" y="3185"/>
                      <a:pt x="7929" y="2904"/>
                      <a:pt x="8632" y="2717"/>
                    </a:cubicBezTo>
                    <a:cubicBezTo>
                      <a:pt x="8976" y="2624"/>
                      <a:pt x="9244" y="2353"/>
                      <a:pt x="9331" y="2007"/>
                    </a:cubicBezTo>
                    <a:lnTo>
                      <a:pt x="9587" y="982"/>
                    </a:lnTo>
                    <a:lnTo>
                      <a:pt x="12012" y="982"/>
                    </a:lnTo>
                    <a:cubicBezTo>
                      <a:pt x="12014" y="986"/>
                      <a:pt x="12015" y="989"/>
                      <a:pt x="12016" y="993"/>
                    </a:cubicBezTo>
                    <a:lnTo>
                      <a:pt x="12269" y="2007"/>
                    </a:lnTo>
                    <a:cubicBezTo>
                      <a:pt x="12356" y="2353"/>
                      <a:pt x="12624" y="2624"/>
                      <a:pt x="12968" y="2717"/>
                    </a:cubicBezTo>
                    <a:cubicBezTo>
                      <a:pt x="13671" y="2904"/>
                      <a:pt x="14348" y="3185"/>
                      <a:pt x="14982" y="3551"/>
                    </a:cubicBezTo>
                    <a:cubicBezTo>
                      <a:pt x="15134" y="3640"/>
                      <a:pt x="15304" y="3683"/>
                      <a:pt x="15473" y="3683"/>
                    </a:cubicBezTo>
                    <a:cubicBezTo>
                      <a:pt x="15648" y="3683"/>
                      <a:pt x="15822" y="3637"/>
                      <a:pt x="15978" y="3544"/>
                    </a:cubicBezTo>
                    <a:lnTo>
                      <a:pt x="16884" y="3000"/>
                    </a:lnTo>
                    <a:lnTo>
                      <a:pt x="18600" y="4714"/>
                    </a:lnTo>
                    <a:cubicBezTo>
                      <a:pt x="18598" y="4718"/>
                      <a:pt x="18597" y="4722"/>
                      <a:pt x="18595" y="4726"/>
                    </a:cubicBezTo>
                    <a:lnTo>
                      <a:pt x="18060" y="5617"/>
                    </a:lnTo>
                    <a:cubicBezTo>
                      <a:pt x="17876" y="5924"/>
                      <a:pt x="17873" y="6305"/>
                      <a:pt x="18053" y="6615"/>
                    </a:cubicBezTo>
                    <a:cubicBezTo>
                      <a:pt x="18421" y="7249"/>
                      <a:pt x="18703" y="7928"/>
                      <a:pt x="18892" y="8634"/>
                    </a:cubicBezTo>
                    <a:cubicBezTo>
                      <a:pt x="18984" y="8979"/>
                      <a:pt x="19256" y="9247"/>
                      <a:pt x="19602" y="9333"/>
                    </a:cubicBezTo>
                    <a:lnTo>
                      <a:pt x="20618" y="9587"/>
                    </a:lnTo>
                    <a:cubicBezTo>
                      <a:pt x="20618" y="9587"/>
                      <a:pt x="20618" y="12013"/>
                      <a:pt x="20618" y="12013"/>
                    </a:cubicBezTo>
                    <a:close/>
                    <a:moveTo>
                      <a:pt x="20880" y="8641"/>
                    </a:moveTo>
                    <a:lnTo>
                      <a:pt x="19841" y="8380"/>
                    </a:lnTo>
                    <a:cubicBezTo>
                      <a:pt x="19626" y="7580"/>
                      <a:pt x="19308" y="6822"/>
                      <a:pt x="18902" y="6122"/>
                    </a:cubicBezTo>
                    <a:lnTo>
                      <a:pt x="19455" y="5201"/>
                    </a:lnTo>
                    <a:cubicBezTo>
                      <a:pt x="19625" y="4871"/>
                      <a:pt x="19736" y="4463"/>
                      <a:pt x="19455" y="4182"/>
                    </a:cubicBezTo>
                    <a:lnTo>
                      <a:pt x="17419" y="2146"/>
                    </a:lnTo>
                    <a:cubicBezTo>
                      <a:pt x="17292" y="2018"/>
                      <a:pt x="17136" y="1968"/>
                      <a:pt x="16975" y="1968"/>
                    </a:cubicBezTo>
                    <a:cubicBezTo>
                      <a:pt x="16778" y="1968"/>
                      <a:pt x="16572" y="2043"/>
                      <a:pt x="16400" y="2146"/>
                    </a:cubicBezTo>
                    <a:lnTo>
                      <a:pt x="15473" y="2702"/>
                    </a:lnTo>
                    <a:cubicBezTo>
                      <a:pt x="14775" y="2298"/>
                      <a:pt x="14020" y="1982"/>
                      <a:pt x="13222" y="1768"/>
                    </a:cubicBezTo>
                    <a:lnTo>
                      <a:pt x="12960" y="720"/>
                    </a:lnTo>
                    <a:cubicBezTo>
                      <a:pt x="12848" y="367"/>
                      <a:pt x="12638" y="0"/>
                      <a:pt x="12240" y="0"/>
                    </a:cubicBezTo>
                    <a:lnTo>
                      <a:pt x="9360" y="0"/>
                    </a:lnTo>
                    <a:cubicBezTo>
                      <a:pt x="8962" y="0"/>
                      <a:pt x="8730" y="367"/>
                      <a:pt x="8640" y="720"/>
                    </a:cubicBezTo>
                    <a:lnTo>
                      <a:pt x="8378" y="1768"/>
                    </a:lnTo>
                    <a:cubicBezTo>
                      <a:pt x="7580" y="1982"/>
                      <a:pt x="6825" y="2298"/>
                      <a:pt x="6127" y="2702"/>
                    </a:cubicBezTo>
                    <a:lnTo>
                      <a:pt x="5200" y="2146"/>
                    </a:lnTo>
                    <a:cubicBezTo>
                      <a:pt x="5028" y="2043"/>
                      <a:pt x="4822" y="1968"/>
                      <a:pt x="4625" y="1968"/>
                    </a:cubicBezTo>
                    <a:cubicBezTo>
                      <a:pt x="4464" y="1968"/>
                      <a:pt x="4308" y="2018"/>
                      <a:pt x="4181" y="2146"/>
                    </a:cubicBezTo>
                    <a:lnTo>
                      <a:pt x="2145" y="4182"/>
                    </a:lnTo>
                    <a:cubicBezTo>
                      <a:pt x="1864" y="4463"/>
                      <a:pt x="1975" y="4871"/>
                      <a:pt x="2145" y="5201"/>
                    </a:cubicBezTo>
                    <a:lnTo>
                      <a:pt x="2698" y="6122"/>
                    </a:lnTo>
                    <a:cubicBezTo>
                      <a:pt x="2292" y="6822"/>
                      <a:pt x="1973" y="7580"/>
                      <a:pt x="1759" y="8380"/>
                    </a:cubicBezTo>
                    <a:lnTo>
                      <a:pt x="720" y="8641"/>
                    </a:lnTo>
                    <a:cubicBezTo>
                      <a:pt x="367" y="8730"/>
                      <a:pt x="0" y="8963"/>
                      <a:pt x="0" y="9361"/>
                    </a:cubicBezTo>
                    <a:lnTo>
                      <a:pt x="0" y="12240"/>
                    </a:lnTo>
                    <a:cubicBezTo>
                      <a:pt x="0" y="12638"/>
                      <a:pt x="367" y="12848"/>
                      <a:pt x="720" y="12960"/>
                    </a:cubicBezTo>
                    <a:lnTo>
                      <a:pt x="1759" y="13220"/>
                    </a:lnTo>
                    <a:cubicBezTo>
                      <a:pt x="1973" y="14021"/>
                      <a:pt x="2292" y="14778"/>
                      <a:pt x="2698" y="15479"/>
                    </a:cubicBezTo>
                    <a:lnTo>
                      <a:pt x="2145" y="16400"/>
                    </a:lnTo>
                    <a:cubicBezTo>
                      <a:pt x="1959" y="16714"/>
                      <a:pt x="1864" y="17138"/>
                      <a:pt x="2145" y="17419"/>
                    </a:cubicBezTo>
                    <a:lnTo>
                      <a:pt x="4181" y="19455"/>
                    </a:lnTo>
                    <a:cubicBezTo>
                      <a:pt x="4305" y="19579"/>
                      <a:pt x="4454" y="19627"/>
                      <a:pt x="4610" y="19627"/>
                    </a:cubicBezTo>
                    <a:cubicBezTo>
                      <a:pt x="4807" y="19627"/>
                      <a:pt x="5016" y="19550"/>
                      <a:pt x="5200" y="19455"/>
                    </a:cubicBezTo>
                    <a:lnTo>
                      <a:pt x="6127" y="18899"/>
                    </a:lnTo>
                    <a:cubicBezTo>
                      <a:pt x="6825" y="19303"/>
                      <a:pt x="7580" y="19619"/>
                      <a:pt x="8378" y="19832"/>
                    </a:cubicBezTo>
                    <a:lnTo>
                      <a:pt x="8640" y="20880"/>
                    </a:lnTo>
                    <a:cubicBezTo>
                      <a:pt x="8730" y="21233"/>
                      <a:pt x="8962" y="21600"/>
                      <a:pt x="9360" y="21600"/>
                    </a:cubicBezTo>
                    <a:lnTo>
                      <a:pt x="12240" y="21600"/>
                    </a:lnTo>
                    <a:cubicBezTo>
                      <a:pt x="12638" y="21600"/>
                      <a:pt x="12848" y="21233"/>
                      <a:pt x="12960" y="20880"/>
                    </a:cubicBezTo>
                    <a:lnTo>
                      <a:pt x="13222" y="19832"/>
                    </a:lnTo>
                    <a:cubicBezTo>
                      <a:pt x="14020" y="19619"/>
                      <a:pt x="14775" y="19303"/>
                      <a:pt x="15473" y="18899"/>
                    </a:cubicBezTo>
                    <a:lnTo>
                      <a:pt x="16400" y="19455"/>
                    </a:lnTo>
                    <a:cubicBezTo>
                      <a:pt x="16584" y="19550"/>
                      <a:pt x="16793" y="19627"/>
                      <a:pt x="16990" y="19627"/>
                    </a:cubicBezTo>
                    <a:cubicBezTo>
                      <a:pt x="17146" y="19627"/>
                      <a:pt x="17294" y="19579"/>
                      <a:pt x="17419" y="19455"/>
                    </a:cubicBezTo>
                    <a:lnTo>
                      <a:pt x="19455" y="17419"/>
                    </a:lnTo>
                    <a:cubicBezTo>
                      <a:pt x="19736" y="17138"/>
                      <a:pt x="19641" y="16714"/>
                      <a:pt x="19455" y="16400"/>
                    </a:cubicBezTo>
                    <a:lnTo>
                      <a:pt x="18902" y="15479"/>
                    </a:lnTo>
                    <a:cubicBezTo>
                      <a:pt x="19308" y="14778"/>
                      <a:pt x="19626" y="14021"/>
                      <a:pt x="19841" y="13220"/>
                    </a:cubicBezTo>
                    <a:lnTo>
                      <a:pt x="20880" y="12960"/>
                    </a:lnTo>
                    <a:cubicBezTo>
                      <a:pt x="21233" y="12848"/>
                      <a:pt x="21600" y="12638"/>
                      <a:pt x="21600" y="12240"/>
                    </a:cubicBezTo>
                    <a:lnTo>
                      <a:pt x="21600" y="9361"/>
                    </a:lnTo>
                    <a:cubicBezTo>
                      <a:pt x="21600" y="8963"/>
                      <a:pt x="21233" y="8730"/>
                      <a:pt x="20880" y="8641"/>
                    </a:cubicBezTo>
                  </a:path>
                </a:pathLst>
              </a:custGeom>
              <a:solidFill>
                <a:schemeClr val="tx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Shape 3675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353B29B8-E353-4531-85BE-D77D24E59D5C}"/>
                  </a:ext>
                </a:extLst>
              </p:cNvPr>
              <p:cNvSpPr/>
              <p:nvPr/>
            </p:nvSpPr>
            <p:spPr>
              <a:xfrm>
                <a:off x="5148743" y="1804247"/>
                <a:ext cx="374172" cy="3061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400" y="6001"/>
                    </a:moveTo>
                    <a:lnTo>
                      <a:pt x="8345" y="6001"/>
                    </a:lnTo>
                    <a:cubicBezTo>
                      <a:pt x="8617" y="6001"/>
                      <a:pt x="8836" y="5732"/>
                      <a:pt x="8836" y="5400"/>
                    </a:cubicBezTo>
                    <a:cubicBezTo>
                      <a:pt x="8836" y="5070"/>
                      <a:pt x="8617" y="4800"/>
                      <a:pt x="8345" y="4800"/>
                    </a:cubicBezTo>
                    <a:lnTo>
                      <a:pt x="5400" y="4800"/>
                    </a:lnTo>
                    <a:cubicBezTo>
                      <a:pt x="5129" y="4800"/>
                      <a:pt x="4909" y="5070"/>
                      <a:pt x="4909" y="5400"/>
                    </a:cubicBezTo>
                    <a:cubicBezTo>
                      <a:pt x="4909" y="5732"/>
                      <a:pt x="5129" y="6001"/>
                      <a:pt x="5400" y="6001"/>
                    </a:cubicBezTo>
                    <a:moveTo>
                      <a:pt x="20618" y="20400"/>
                    </a:moveTo>
                    <a:lnTo>
                      <a:pt x="18655" y="20400"/>
                    </a:lnTo>
                    <a:lnTo>
                      <a:pt x="18655" y="18000"/>
                    </a:lnTo>
                    <a:cubicBezTo>
                      <a:pt x="18926" y="18000"/>
                      <a:pt x="19145" y="17732"/>
                      <a:pt x="19145" y="17400"/>
                    </a:cubicBezTo>
                    <a:cubicBezTo>
                      <a:pt x="19145" y="17070"/>
                      <a:pt x="18926" y="16801"/>
                      <a:pt x="18655" y="16801"/>
                    </a:cubicBezTo>
                    <a:lnTo>
                      <a:pt x="18655" y="3601"/>
                    </a:lnTo>
                    <a:lnTo>
                      <a:pt x="20618" y="3601"/>
                    </a:lnTo>
                    <a:cubicBezTo>
                      <a:pt x="20618" y="3601"/>
                      <a:pt x="20618" y="20400"/>
                      <a:pt x="20618" y="20400"/>
                    </a:cubicBezTo>
                    <a:close/>
                    <a:moveTo>
                      <a:pt x="17673" y="16801"/>
                    </a:moveTo>
                    <a:cubicBezTo>
                      <a:pt x="17401" y="16801"/>
                      <a:pt x="17182" y="17070"/>
                      <a:pt x="17182" y="17400"/>
                    </a:cubicBezTo>
                    <a:cubicBezTo>
                      <a:pt x="17182" y="17732"/>
                      <a:pt x="17401" y="18000"/>
                      <a:pt x="17673" y="18000"/>
                    </a:cubicBezTo>
                    <a:lnTo>
                      <a:pt x="17673" y="20400"/>
                    </a:lnTo>
                    <a:lnTo>
                      <a:pt x="3927" y="20400"/>
                    </a:lnTo>
                    <a:lnTo>
                      <a:pt x="3927" y="18000"/>
                    </a:lnTo>
                    <a:cubicBezTo>
                      <a:pt x="4199" y="18000"/>
                      <a:pt x="4418" y="17732"/>
                      <a:pt x="4418" y="17400"/>
                    </a:cubicBezTo>
                    <a:cubicBezTo>
                      <a:pt x="4418" y="17070"/>
                      <a:pt x="4199" y="16801"/>
                      <a:pt x="3927" y="16801"/>
                    </a:cubicBezTo>
                    <a:lnTo>
                      <a:pt x="3927" y="3601"/>
                    </a:lnTo>
                    <a:lnTo>
                      <a:pt x="17673" y="3601"/>
                    </a:lnTo>
                    <a:cubicBezTo>
                      <a:pt x="17673" y="3601"/>
                      <a:pt x="17673" y="16801"/>
                      <a:pt x="17673" y="16801"/>
                    </a:cubicBezTo>
                    <a:close/>
                    <a:moveTo>
                      <a:pt x="2945" y="16801"/>
                    </a:moveTo>
                    <a:cubicBezTo>
                      <a:pt x="2674" y="16801"/>
                      <a:pt x="2455" y="17070"/>
                      <a:pt x="2455" y="17400"/>
                    </a:cubicBezTo>
                    <a:cubicBezTo>
                      <a:pt x="2455" y="17732"/>
                      <a:pt x="2674" y="18000"/>
                      <a:pt x="2945" y="18000"/>
                    </a:cubicBezTo>
                    <a:lnTo>
                      <a:pt x="2945" y="20400"/>
                    </a:lnTo>
                    <a:lnTo>
                      <a:pt x="982" y="20400"/>
                    </a:lnTo>
                    <a:lnTo>
                      <a:pt x="982" y="3601"/>
                    </a:lnTo>
                    <a:lnTo>
                      <a:pt x="2945" y="3601"/>
                    </a:lnTo>
                    <a:cubicBezTo>
                      <a:pt x="2945" y="3601"/>
                      <a:pt x="2945" y="16801"/>
                      <a:pt x="2945" y="16801"/>
                    </a:cubicBezTo>
                    <a:close/>
                    <a:moveTo>
                      <a:pt x="8836" y="1200"/>
                    </a:moveTo>
                    <a:lnTo>
                      <a:pt x="12764" y="1200"/>
                    </a:lnTo>
                    <a:cubicBezTo>
                      <a:pt x="13305" y="1200"/>
                      <a:pt x="13745" y="1738"/>
                      <a:pt x="13745" y="2400"/>
                    </a:cubicBezTo>
                    <a:lnTo>
                      <a:pt x="7855" y="2400"/>
                    </a:lnTo>
                    <a:cubicBezTo>
                      <a:pt x="7855" y="1738"/>
                      <a:pt x="8295" y="1200"/>
                      <a:pt x="8836" y="1200"/>
                    </a:cubicBezTo>
                    <a:moveTo>
                      <a:pt x="20618" y="2400"/>
                    </a:moveTo>
                    <a:lnTo>
                      <a:pt x="14727" y="2400"/>
                    </a:lnTo>
                    <a:cubicBezTo>
                      <a:pt x="14727" y="1075"/>
                      <a:pt x="13848" y="0"/>
                      <a:pt x="12764" y="0"/>
                    </a:cubicBezTo>
                    <a:lnTo>
                      <a:pt x="8836" y="0"/>
                    </a:lnTo>
                    <a:cubicBezTo>
                      <a:pt x="7752" y="0"/>
                      <a:pt x="6873" y="1075"/>
                      <a:pt x="6873" y="2400"/>
                    </a:cubicBezTo>
                    <a:lnTo>
                      <a:pt x="982" y="2400"/>
                    </a:lnTo>
                    <a:cubicBezTo>
                      <a:pt x="439" y="2400"/>
                      <a:pt x="0" y="2938"/>
                      <a:pt x="0" y="3601"/>
                    </a:cubicBezTo>
                    <a:lnTo>
                      <a:pt x="0" y="20400"/>
                    </a:lnTo>
                    <a:cubicBezTo>
                      <a:pt x="0" y="21063"/>
                      <a:pt x="439" y="21600"/>
                      <a:pt x="982" y="21600"/>
                    </a:cubicBezTo>
                    <a:lnTo>
                      <a:pt x="20618" y="21600"/>
                    </a:lnTo>
                    <a:cubicBezTo>
                      <a:pt x="21160" y="21600"/>
                      <a:pt x="21600" y="21063"/>
                      <a:pt x="21600" y="20400"/>
                    </a:cubicBezTo>
                    <a:lnTo>
                      <a:pt x="21600" y="3601"/>
                    </a:lnTo>
                    <a:cubicBezTo>
                      <a:pt x="21600" y="2938"/>
                      <a:pt x="21160" y="2400"/>
                      <a:pt x="20618" y="2400"/>
                    </a:cubicBezTo>
                    <a:moveTo>
                      <a:pt x="5400" y="8400"/>
                    </a:moveTo>
                    <a:lnTo>
                      <a:pt x="6382" y="8400"/>
                    </a:lnTo>
                    <a:cubicBezTo>
                      <a:pt x="6653" y="8400"/>
                      <a:pt x="6873" y="8132"/>
                      <a:pt x="6873" y="7800"/>
                    </a:cubicBezTo>
                    <a:cubicBezTo>
                      <a:pt x="6873" y="7470"/>
                      <a:pt x="6653" y="7200"/>
                      <a:pt x="6382" y="7200"/>
                    </a:cubicBezTo>
                    <a:lnTo>
                      <a:pt x="5400" y="7200"/>
                    </a:lnTo>
                    <a:cubicBezTo>
                      <a:pt x="5129" y="7200"/>
                      <a:pt x="4909" y="7470"/>
                      <a:pt x="4909" y="7800"/>
                    </a:cubicBezTo>
                    <a:cubicBezTo>
                      <a:pt x="4909" y="8132"/>
                      <a:pt x="5129" y="8400"/>
                      <a:pt x="5400" y="8400"/>
                    </a:cubicBezTo>
                  </a:path>
                </a:pathLst>
              </a:custGeom>
              <a:solidFill>
                <a:schemeClr val="tx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" name="TextBox 133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5922798D-B09F-4082-BB01-1AC1C78BFB2B}"/>
                </a:ext>
              </a:extLst>
            </p:cNvPr>
            <p:cNvSpPr txBox="1"/>
            <p:nvPr/>
          </p:nvSpPr>
          <p:spPr>
            <a:xfrm>
              <a:off x="6174948" y="1427172"/>
              <a:ext cx="2992499" cy="7232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dirty="0" smtClean="0">
                  <a:solidFill>
                    <a:prstClr val="white"/>
                  </a:solidFill>
                  <a:latin typeface="Georgia" panose="02040502050405020303" pitchFamily="18" charset="0"/>
                </a:rPr>
                <a:t>More Functionlity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 smtClean="0">
                  <a:solidFill>
                    <a:prstClr val="white"/>
                  </a:solidFill>
                  <a:latin typeface="Georgia Pro Light" panose="02040302050405020303" pitchFamily="18" charset="0"/>
                </a:rPr>
                <a:t>Live Class, live message and like this other system integreded with this system.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 Pro Light" panose="02040302050405020303" pitchFamily="18" charset="0"/>
                <a:ea typeface="+mn-ea"/>
                <a:cs typeface="+mn-cs"/>
              </a:endParaRPr>
            </a:p>
          </p:txBody>
        </p:sp>
        <p:sp>
          <p:nvSpPr>
            <p:cNvPr id="7" name="TextBox 134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B5B1CCC7-71D2-41B3-950D-3A64C5EA1204}"/>
                </a:ext>
              </a:extLst>
            </p:cNvPr>
            <p:cNvSpPr txBox="1"/>
            <p:nvPr/>
          </p:nvSpPr>
          <p:spPr>
            <a:xfrm>
              <a:off x="6174949" y="3987345"/>
              <a:ext cx="2870526" cy="7232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orgia" panose="02040502050405020303" pitchFamily="18" charset="0"/>
                  <a:ea typeface="+mn-ea"/>
                  <a:cs typeface="+mn-cs"/>
                </a:rPr>
                <a:t>Low Cost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endParaRPr>
            </a:p>
            <a:p>
              <a:pPr lvl="0">
                <a:spcBef>
                  <a:spcPts val="600"/>
                </a:spcBef>
                <a:defRPr/>
              </a:pPr>
              <a:r>
                <a:rPr lang="en-US" sz="1400" dirty="0">
                  <a:solidFill>
                    <a:prstClr val="white"/>
                  </a:solidFill>
                  <a:latin typeface="Georgia Pro Light" panose="02040302050405020303" pitchFamily="18" charset="0"/>
                </a:rPr>
                <a:t>All course price will very low swatable what will benefit both kind of users.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 Pro Light" panose="02040302050405020303" pitchFamily="18" charset="0"/>
                <a:ea typeface="+mn-ea"/>
                <a:cs typeface="+mn-cs"/>
              </a:endParaRPr>
            </a:p>
          </p:txBody>
        </p:sp>
        <p:sp>
          <p:nvSpPr>
            <p:cNvPr id="8" name="TextBox 135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B59C6FD7-B5B4-4BCE-9FD2-3428B6DD440B}"/>
                </a:ext>
              </a:extLst>
            </p:cNvPr>
            <p:cNvSpPr txBox="1"/>
            <p:nvPr/>
          </p:nvSpPr>
          <p:spPr>
            <a:xfrm>
              <a:off x="2467542" y="2613724"/>
              <a:ext cx="3209202" cy="9387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orgia" panose="02040502050405020303" pitchFamily="18" charset="0"/>
                  <a:ea typeface="+mn-ea"/>
                  <a:cs typeface="+mn-cs"/>
                </a:rPr>
                <a:t>Easy</a:t>
              </a:r>
              <a:r>
                <a:rPr kumimoji="0" lang="en-US" sz="1400" b="1" i="0" u="none" strike="noStrike" kern="1200" cap="none" spc="0" normalizeH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orgia" panose="02040502050405020303" pitchFamily="18" charset="0"/>
                  <a:ea typeface="+mn-ea"/>
                  <a:cs typeface="+mn-cs"/>
                </a:rPr>
                <a:t> To Control</a:t>
              </a:r>
              <a:endPara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endParaRPr>
            </a:p>
            <a:p>
              <a:pPr lvl="0" algn="r">
                <a:spcBef>
                  <a:spcPts val="600"/>
                </a:spcBef>
                <a:defRPr/>
              </a:pPr>
              <a:r>
                <a:rPr lang="en-US" sz="1400" dirty="0">
                  <a:solidFill>
                    <a:prstClr val="white"/>
                  </a:solidFill>
                  <a:latin typeface="Georgia Pro Light" panose="02040302050405020303" pitchFamily="18" charset="0"/>
                </a:rPr>
                <a:t>All Users accessible control settings will very understandable who will </a:t>
              </a:r>
              <a:r>
                <a:rPr lang="en-US" sz="1400" dirty="0" smtClean="0">
                  <a:solidFill>
                    <a:prstClr val="white"/>
                  </a:solidFill>
                  <a:latin typeface="Georgia Pro Light" panose="02040302050405020303" pitchFamily="18" charset="0"/>
                </a:rPr>
                <a:t>increase user </a:t>
              </a:r>
              <a:r>
                <a:rPr lang="en-US" sz="1400" dirty="0">
                  <a:solidFill>
                    <a:prstClr val="white"/>
                  </a:solidFill>
                  <a:latin typeface="Georgia Pro Light" panose="02040302050405020303" pitchFamily="18" charset="0"/>
                </a:rPr>
                <a:t>experience.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 Pro Light" panose="02040302050405020303" pitchFamily="18" charset="0"/>
                <a:ea typeface="+mn-ea"/>
                <a:cs typeface="+mn-cs"/>
              </a:endParaRPr>
            </a:p>
          </p:txBody>
        </p:sp>
        <p:sp>
          <p:nvSpPr>
            <p:cNvPr id="9" name="TextBox 136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5C40D426-25DC-49F6-B4EA-8B0B9D4A67CB}"/>
                </a:ext>
              </a:extLst>
            </p:cNvPr>
            <p:cNvSpPr txBox="1"/>
            <p:nvPr/>
          </p:nvSpPr>
          <p:spPr>
            <a:xfrm>
              <a:off x="2856961" y="5104399"/>
              <a:ext cx="2691592" cy="9387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orgia" panose="02040502050405020303" pitchFamily="18" charset="0"/>
                  <a:ea typeface="+mn-ea"/>
                  <a:cs typeface="+mn-cs"/>
                </a:rPr>
                <a:t>Good Support</a:t>
              </a:r>
            </a:p>
            <a:p>
              <a:pPr lvl="0" algn="r">
                <a:spcBef>
                  <a:spcPts val="600"/>
                </a:spcBef>
                <a:defRPr/>
              </a:pPr>
              <a:r>
                <a:rPr lang="en-US" sz="1400" dirty="0">
                  <a:solidFill>
                    <a:prstClr val="white"/>
                  </a:solidFill>
                  <a:latin typeface="Georgia Pro Light" panose="02040302050405020303" pitchFamily="18" charset="0"/>
                </a:rPr>
                <a:t>A admin support team will help to solve all kind of technical problem 24/7 hours in a week.</a:t>
              </a:r>
            </a:p>
          </p:txBody>
        </p:sp>
      </p:grp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979635"/>
              </p:ext>
            </p:extLst>
          </p:nvPr>
        </p:nvGraphicFramePr>
        <p:xfrm>
          <a:off x="721395" y="6159252"/>
          <a:ext cx="35115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1155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57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>
            <a:extLst>
              <a:ext uri="{FF2B5EF4-FFF2-40B4-BE49-F238E27FC236}">
                <a16:creationId xmlns:lc="http://schemas.openxmlformats.org/drawingml/2006/lockedCanvas" xmlns:a16="http://schemas.microsoft.com/office/drawing/2014/main" xmlns="" id="{E80B0316-3CA8-41D7-990E-4EE5C05C85FD}"/>
              </a:ext>
            </a:extLst>
          </p:cNvPr>
          <p:cNvSpPr txBox="1"/>
          <p:nvPr/>
        </p:nvSpPr>
        <p:spPr>
          <a:xfrm>
            <a:off x="0" y="351180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sz="3000" dirty="0" smtClean="0">
                <a:latin typeface="Georgia" panose="02040502050405020303" pitchFamily="18" charset="0"/>
                <a:ea typeface="Cambria" panose="02040503050406030204" pitchFamily="18" charset="0"/>
                <a:cs typeface="+mj-cs"/>
              </a:rPr>
              <a:t>Key Features Of  This System</a:t>
            </a:r>
            <a:endParaRPr lang="en-US" sz="3000" dirty="0">
              <a:latin typeface="Georgia" panose="02040502050405020303" pitchFamily="18" charset="0"/>
              <a:ea typeface="Cambria" panose="02040503050406030204" pitchFamily="18" charset="0"/>
              <a:cs typeface="+mj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lc="http://schemas.openxmlformats.org/drawingml/2006/lockedCanvas" xmlns:a16="http://schemas.microsoft.com/office/drawing/2014/main" xmlns="" id="{2F590898-4AC2-4104-B66A-D31B5B10C0BD}"/>
              </a:ext>
            </a:extLst>
          </p:cNvPr>
          <p:cNvGrpSpPr/>
          <p:nvPr/>
        </p:nvGrpSpPr>
        <p:grpSpPr>
          <a:xfrm>
            <a:off x="0" y="64477"/>
            <a:ext cx="243479" cy="831992"/>
            <a:chOff x="0" y="-3951"/>
            <a:chExt cx="243479" cy="831992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0" name="Rectangle 49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C5145F88-DFE9-4B5A-B825-5A2CA361DB54}"/>
                </a:ext>
              </a:extLst>
            </p:cNvPr>
            <p:cNvSpPr/>
            <p:nvPr/>
          </p:nvSpPr>
          <p:spPr>
            <a:xfrm>
              <a:off x="0" y="-3951"/>
              <a:ext cx="101600" cy="8319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19A1008A-A2E5-46E4-8ADF-1384D3EEFB04}"/>
                </a:ext>
              </a:extLst>
            </p:cNvPr>
            <p:cNvSpPr/>
            <p:nvPr/>
          </p:nvSpPr>
          <p:spPr>
            <a:xfrm rot="5400000">
              <a:off x="22707" y="309836"/>
              <a:ext cx="237126" cy="20441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lc="http://schemas.openxmlformats.org/drawingml/2006/lockedCanvas" xmlns:a16="http://schemas.microsoft.com/office/drawing/2014/main" xmlns="" id="{5E2113EE-9C8C-4048-AC7A-D3B88B2BB4A7}"/>
              </a:ext>
            </a:extLst>
          </p:cNvPr>
          <p:cNvGrpSpPr/>
          <p:nvPr/>
        </p:nvGrpSpPr>
        <p:grpSpPr>
          <a:xfrm>
            <a:off x="1206877" y="2023815"/>
            <a:ext cx="9355732" cy="3754885"/>
            <a:chOff x="1092541" y="2032365"/>
            <a:chExt cx="7996977" cy="3209553"/>
          </a:xfrm>
        </p:grpSpPr>
        <p:grpSp>
          <p:nvGrpSpPr>
            <p:cNvPr id="5" name="Group 4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4C846AC2-DDC6-4A61-9C97-FEAE17BEBBDC}"/>
                </a:ext>
              </a:extLst>
            </p:cNvPr>
            <p:cNvGrpSpPr/>
            <p:nvPr/>
          </p:nvGrpSpPr>
          <p:grpSpPr>
            <a:xfrm>
              <a:off x="1092541" y="4364894"/>
              <a:ext cx="1419479" cy="877024"/>
              <a:chOff x="683994" y="4389714"/>
              <a:chExt cx="1577199" cy="974471"/>
            </a:xfrm>
          </p:grpSpPr>
          <p:sp>
            <p:nvSpPr>
              <p:cNvPr id="48" name="TextBox 173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63835EAF-800D-41A4-9082-EDCF4C230EB0}"/>
                  </a:ext>
                </a:extLst>
              </p:cNvPr>
              <p:cNvSpPr txBox="1"/>
              <p:nvPr/>
            </p:nvSpPr>
            <p:spPr>
              <a:xfrm flipH="1">
                <a:off x="683994" y="4802953"/>
                <a:ext cx="1577199" cy="561232"/>
              </a:xfrm>
              <a:prstGeom prst="rect">
                <a:avLst/>
              </a:prstGeom>
              <a:noFill/>
            </p:spPr>
            <p:txBody>
              <a:bodyPr wrap="square" lIns="82296" tIns="41148" rIns="82296" bIns="4114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defRPr/>
                </a:pPr>
                <a:r>
                  <a:rPr lang="en-US" sz="1100" dirty="0">
                    <a:solidFill>
                      <a:srgbClr val="000000"/>
                    </a:solidFill>
                    <a:latin typeface="Georgia Pro Light" panose="02040302050405020303" pitchFamily="18" charset="0"/>
                  </a:rPr>
                  <a:t>Teacher will teach the students into a featurestic rich live class.</a:t>
                </a:r>
              </a:p>
            </p:txBody>
          </p:sp>
          <p:sp>
            <p:nvSpPr>
              <p:cNvPr id="49" name="TextBox 174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CEDB0914-E209-43AC-94F8-38F8C8343E57}"/>
                  </a:ext>
                </a:extLst>
              </p:cNvPr>
              <p:cNvSpPr txBox="1"/>
              <p:nvPr/>
            </p:nvSpPr>
            <p:spPr>
              <a:xfrm flipH="1">
                <a:off x="838199" y="4389714"/>
                <a:ext cx="1371599" cy="394616"/>
              </a:xfrm>
              <a:prstGeom prst="rect">
                <a:avLst/>
              </a:prstGeom>
              <a:noFill/>
            </p:spPr>
            <p:txBody>
              <a:bodyPr wrap="square" lIns="82296" tIns="41148" rIns="82296" bIns="4114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4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eorgia" panose="02040502050405020303" pitchFamily="18" charset="0"/>
                    <a:ea typeface="+mn-ea"/>
                    <a:cs typeface="+mn-cs"/>
                  </a:rPr>
                  <a:t>Live Class</a:t>
                </a:r>
                <a:endParaRPr kumimoji="0" lang="en-US" sz="144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eorgia" panose="020405020504050203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Oval 5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E82F56D5-04C0-4A60-AC1D-8EFF7F4EFFA3}"/>
                </a:ext>
              </a:extLst>
            </p:cNvPr>
            <p:cNvSpPr/>
            <p:nvPr/>
          </p:nvSpPr>
          <p:spPr>
            <a:xfrm flipH="1">
              <a:off x="1642796" y="3833732"/>
              <a:ext cx="411480" cy="4114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4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Georgia Pro Cond" panose="02040506050405020303" pitchFamily="18" charset="0"/>
                  <a:ea typeface="+mn-ea"/>
                  <a:cs typeface="+mn-cs"/>
                </a:rPr>
                <a:t>1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D1429D33-0713-4FE3-8673-7D51AFBB5EF1}"/>
                </a:ext>
              </a:extLst>
            </p:cNvPr>
            <p:cNvGrpSpPr/>
            <p:nvPr/>
          </p:nvGrpSpPr>
          <p:grpSpPr>
            <a:xfrm>
              <a:off x="2560375" y="4364893"/>
              <a:ext cx="1708922" cy="877024"/>
              <a:chOff x="2314917" y="4389714"/>
              <a:chExt cx="1898803" cy="974471"/>
            </a:xfrm>
          </p:grpSpPr>
          <p:sp>
            <p:nvSpPr>
              <p:cNvPr id="46" name="TextBox 171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ECF23C34-91B2-44E7-9BCD-9DD5FFB01C32}"/>
                  </a:ext>
                </a:extLst>
              </p:cNvPr>
              <p:cNvSpPr txBox="1"/>
              <p:nvPr/>
            </p:nvSpPr>
            <p:spPr>
              <a:xfrm flipH="1">
                <a:off x="2415386" y="4802953"/>
                <a:ext cx="1666495" cy="561232"/>
              </a:xfrm>
              <a:prstGeom prst="rect">
                <a:avLst/>
              </a:prstGeom>
              <a:noFill/>
            </p:spPr>
            <p:txBody>
              <a:bodyPr wrap="square" lIns="82296" tIns="41148" rIns="82296" bIns="4114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defRPr/>
                </a:pPr>
                <a:r>
                  <a:rPr lang="en-US" sz="1100" dirty="0">
                    <a:solidFill>
                      <a:srgbClr val="000000"/>
                    </a:solidFill>
                    <a:latin typeface="Georgia Pro Light" panose="02040302050405020303" pitchFamily="18" charset="0"/>
                  </a:rPr>
                  <a:t>student can send message for course topic discussion with teacher and classmate.</a:t>
                </a:r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eorgia Pro Light" panose="020403020504050203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47" name="TextBox 172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1F350AF2-8CC3-4F59-A354-F3F3B8BD2161}"/>
                  </a:ext>
                </a:extLst>
              </p:cNvPr>
              <p:cNvSpPr txBox="1"/>
              <p:nvPr/>
            </p:nvSpPr>
            <p:spPr>
              <a:xfrm flipH="1">
                <a:off x="2314917" y="4389714"/>
                <a:ext cx="1898803" cy="394616"/>
              </a:xfrm>
              <a:prstGeom prst="rect">
                <a:avLst/>
              </a:prstGeom>
              <a:noFill/>
            </p:spPr>
            <p:txBody>
              <a:bodyPr wrap="square" lIns="82296" tIns="41148" rIns="82296" bIns="4114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40" b="1" dirty="0" smtClean="0">
                    <a:solidFill>
                      <a:srgbClr val="000000"/>
                    </a:solidFill>
                    <a:latin typeface="Georgia" panose="02040502050405020303" pitchFamily="18" charset="0"/>
                  </a:rPr>
                  <a:t>Discussion Form</a:t>
                </a:r>
                <a:endParaRPr kumimoji="0" lang="en-US" sz="144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eorgia" panose="020405020504050203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DB83F17F-60E9-4BC2-9393-5E388607ACCC}"/>
                </a:ext>
              </a:extLst>
            </p:cNvPr>
            <p:cNvSpPr/>
            <p:nvPr/>
          </p:nvSpPr>
          <p:spPr>
            <a:xfrm flipH="1">
              <a:off x="3288716" y="3833732"/>
              <a:ext cx="411480" cy="4114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4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Georgia Pro Cond" panose="02040506050405020303" pitchFamily="18" charset="0"/>
                  <a:ea typeface="+mn-ea"/>
                  <a:cs typeface="+mn-cs"/>
                </a:rPr>
                <a:t>2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11493E26-DB55-4433-B879-1016ECE3B89F}"/>
                </a:ext>
              </a:extLst>
            </p:cNvPr>
            <p:cNvGrpSpPr/>
            <p:nvPr/>
          </p:nvGrpSpPr>
          <p:grpSpPr>
            <a:xfrm>
              <a:off x="4238301" y="4350281"/>
              <a:ext cx="1783276" cy="891631"/>
              <a:chOff x="4179276" y="4373483"/>
              <a:chExt cx="1981418" cy="990702"/>
            </a:xfrm>
          </p:grpSpPr>
          <p:sp>
            <p:nvSpPr>
              <p:cNvPr id="44" name="TextBox 169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79C343C7-FCB1-4874-81AA-BB91C5EEE259}"/>
                  </a:ext>
                </a:extLst>
              </p:cNvPr>
              <p:cNvSpPr txBox="1"/>
              <p:nvPr/>
            </p:nvSpPr>
            <p:spPr>
              <a:xfrm flipH="1">
                <a:off x="4406519" y="4802953"/>
                <a:ext cx="1567468" cy="561232"/>
              </a:xfrm>
              <a:prstGeom prst="rect">
                <a:avLst/>
              </a:prstGeom>
              <a:noFill/>
            </p:spPr>
            <p:txBody>
              <a:bodyPr wrap="square" lIns="82296" tIns="41148" rIns="82296" bIns="4114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defRPr/>
                </a:pPr>
                <a:r>
                  <a:rPr lang="en-US" sz="1100" dirty="0">
                    <a:solidFill>
                      <a:srgbClr val="000000"/>
                    </a:solidFill>
                    <a:latin typeface="Georgia Pro Light" panose="02040302050405020303" pitchFamily="18" charset="0"/>
                  </a:rPr>
                  <a:t>All kind of course related data will strored for all time.</a:t>
                </a:r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eorgia Pro Light" panose="020403020504050203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45" name="TextBox 170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E1EE42CA-3E73-4E26-8ADE-D56D72932FE2}"/>
                  </a:ext>
                </a:extLst>
              </p:cNvPr>
              <p:cNvSpPr txBox="1"/>
              <p:nvPr/>
            </p:nvSpPr>
            <p:spPr>
              <a:xfrm flipH="1">
                <a:off x="4179276" y="4373483"/>
                <a:ext cx="1981418" cy="356251"/>
              </a:xfrm>
              <a:prstGeom prst="rect">
                <a:avLst/>
              </a:prstGeom>
              <a:noFill/>
            </p:spPr>
            <p:txBody>
              <a:bodyPr wrap="square" lIns="82296" tIns="41148" rIns="82296" bIns="4114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40" b="1" dirty="0" smtClean="0">
                    <a:solidFill>
                      <a:srgbClr val="000000"/>
                    </a:solidFill>
                    <a:latin typeface="Georgia" panose="02040502050405020303" pitchFamily="18" charset="0"/>
                  </a:rPr>
                  <a:t>Storage Data</a:t>
                </a:r>
                <a:endParaRPr kumimoji="0" lang="en-US" sz="144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eorgia" panose="020405020504050203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" name="Oval 9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829299A0-61BE-4508-90D4-D3754B3AD2FB}"/>
                </a:ext>
              </a:extLst>
            </p:cNvPr>
            <p:cNvSpPr/>
            <p:nvPr/>
          </p:nvSpPr>
          <p:spPr>
            <a:xfrm flipH="1">
              <a:off x="4934637" y="3833732"/>
              <a:ext cx="411480" cy="4114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4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Georgia Pro Cond" panose="02040506050405020303" pitchFamily="18" charset="0"/>
                  <a:ea typeface="+mn-ea"/>
                  <a:cs typeface="+mn-cs"/>
                </a:rPr>
                <a:t>3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0D7805AE-3AC0-4942-8D4C-C797C891C518}"/>
                </a:ext>
              </a:extLst>
            </p:cNvPr>
            <p:cNvGrpSpPr/>
            <p:nvPr/>
          </p:nvGrpSpPr>
          <p:grpSpPr>
            <a:xfrm>
              <a:off x="5993782" y="4364901"/>
              <a:ext cx="1678632" cy="847806"/>
              <a:chOff x="6129816" y="4389714"/>
              <a:chExt cx="1865146" cy="942005"/>
            </a:xfrm>
          </p:grpSpPr>
          <p:sp>
            <p:nvSpPr>
              <p:cNvPr id="42" name="TextBox 167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ACD8107F-CCDE-4AED-9355-B3E58D369BD4}"/>
                  </a:ext>
                </a:extLst>
              </p:cNvPr>
              <p:cNvSpPr txBox="1"/>
              <p:nvPr/>
            </p:nvSpPr>
            <p:spPr>
              <a:xfrm flipH="1">
                <a:off x="6129816" y="4770488"/>
                <a:ext cx="1865146" cy="561231"/>
              </a:xfrm>
              <a:prstGeom prst="rect">
                <a:avLst/>
              </a:prstGeom>
              <a:noFill/>
            </p:spPr>
            <p:txBody>
              <a:bodyPr wrap="square" lIns="82296" tIns="41148" rIns="82296" bIns="4114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100" dirty="0" smtClean="0">
                    <a:solidFill>
                      <a:srgbClr val="000000"/>
                    </a:solidFill>
                    <a:latin typeface="Georgia Pro Light" panose="02040302050405020303" pitchFamily="18" charset="0"/>
                  </a:rPr>
                  <a:t>Teacher can be attached quiz in module for jastify and increase student ablility.</a:t>
                </a:r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eorgia Pro Light" panose="020403020504050203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43" name="TextBox 168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98AA0D4D-7151-4167-BE7D-E7AD49060157}"/>
                  </a:ext>
                </a:extLst>
              </p:cNvPr>
              <p:cNvSpPr txBox="1"/>
              <p:nvPr/>
            </p:nvSpPr>
            <p:spPr>
              <a:xfrm flipH="1">
                <a:off x="6324602" y="4389714"/>
                <a:ext cx="1371599" cy="356251"/>
              </a:xfrm>
              <a:prstGeom prst="rect">
                <a:avLst/>
              </a:prstGeom>
              <a:noFill/>
            </p:spPr>
            <p:txBody>
              <a:bodyPr wrap="square" lIns="82296" tIns="41148" rIns="82296" bIns="4114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40" b="1" noProof="0" dirty="0" smtClean="0">
                    <a:solidFill>
                      <a:srgbClr val="000000"/>
                    </a:solidFill>
                    <a:latin typeface="Georgia" panose="02040502050405020303" pitchFamily="18" charset="0"/>
                  </a:rPr>
                  <a:t>Quiz</a:t>
                </a:r>
                <a:endParaRPr kumimoji="0" lang="en-US" sz="144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eorgia" panose="020405020504050203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2" name="Oval 11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35C233DF-9D3A-4163-829D-D8E1FAA43FDD}"/>
                </a:ext>
              </a:extLst>
            </p:cNvPr>
            <p:cNvSpPr/>
            <p:nvPr/>
          </p:nvSpPr>
          <p:spPr>
            <a:xfrm flipH="1">
              <a:off x="6580558" y="3833732"/>
              <a:ext cx="411480" cy="41148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4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Georgia Pro Cond" panose="02040506050405020303" pitchFamily="18" charset="0"/>
                  <a:ea typeface="+mn-ea"/>
                  <a:cs typeface="+mn-cs"/>
                </a:rPr>
                <a:t>4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311A0C0C-7F36-4BC0-AF09-87480938ACDA}"/>
                </a:ext>
              </a:extLst>
            </p:cNvPr>
            <p:cNvGrpSpPr/>
            <p:nvPr/>
          </p:nvGrpSpPr>
          <p:grpSpPr>
            <a:xfrm>
              <a:off x="7712739" y="4364899"/>
              <a:ext cx="1376779" cy="847806"/>
              <a:chOff x="8039778" y="4389714"/>
              <a:chExt cx="1529755" cy="942005"/>
            </a:xfrm>
          </p:grpSpPr>
          <p:sp>
            <p:nvSpPr>
              <p:cNvPr id="40" name="TextBox 165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46685FD7-C513-401F-9354-AECECB977532}"/>
                  </a:ext>
                </a:extLst>
              </p:cNvPr>
              <p:cNvSpPr txBox="1"/>
              <p:nvPr/>
            </p:nvSpPr>
            <p:spPr>
              <a:xfrm flipH="1">
                <a:off x="8039778" y="4770487"/>
                <a:ext cx="1529755" cy="561232"/>
              </a:xfrm>
              <a:prstGeom prst="rect">
                <a:avLst/>
              </a:prstGeom>
              <a:noFill/>
            </p:spPr>
            <p:txBody>
              <a:bodyPr wrap="square" lIns="82296" tIns="41148" rIns="82296" bIns="4114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defRPr/>
                </a:pPr>
                <a:r>
                  <a:rPr lang="en-US" sz="1100" dirty="0">
                    <a:solidFill>
                      <a:srgbClr val="000000"/>
                    </a:solidFill>
                    <a:latin typeface="Georgia Pro Light" panose="02040302050405020303" pitchFamily="18" charset="0"/>
                  </a:rPr>
                  <a:t>After Finishing Course Student will able to get course Certificate.</a:t>
                </a:r>
              </a:p>
            </p:txBody>
          </p:sp>
          <p:sp>
            <p:nvSpPr>
              <p:cNvPr id="41" name="TextBox 166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8A990634-8503-4374-82B2-17951C8CD88F}"/>
                  </a:ext>
                </a:extLst>
              </p:cNvPr>
              <p:cNvSpPr txBox="1"/>
              <p:nvPr/>
            </p:nvSpPr>
            <p:spPr>
              <a:xfrm flipH="1">
                <a:off x="8153403" y="4389714"/>
                <a:ext cx="1371599" cy="356251"/>
              </a:xfrm>
              <a:prstGeom prst="rect">
                <a:avLst/>
              </a:prstGeom>
              <a:noFill/>
            </p:spPr>
            <p:txBody>
              <a:bodyPr wrap="square" lIns="82296" tIns="41148" rIns="82296" bIns="4114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4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eorgia" panose="02040502050405020303" pitchFamily="18" charset="0"/>
                    <a:ea typeface="+mn-ea"/>
                    <a:cs typeface="+mn-cs"/>
                  </a:rPr>
                  <a:t>Certificate</a:t>
                </a:r>
                <a:endParaRPr kumimoji="0" lang="en-US" sz="144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eorgia" panose="020405020504050203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4" name="Oval 13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9C9D8C5A-B123-4874-A69B-8FF47FB22E2B}"/>
                </a:ext>
              </a:extLst>
            </p:cNvPr>
            <p:cNvSpPr/>
            <p:nvPr/>
          </p:nvSpPr>
          <p:spPr>
            <a:xfrm flipH="1">
              <a:off x="8226479" y="3833732"/>
              <a:ext cx="411480" cy="41148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4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Georgia Pro Cond" panose="02040506050405020303" pitchFamily="18" charset="0"/>
                  <a:ea typeface="+mn-ea"/>
                  <a:cs typeface="+mn-cs"/>
                </a:rPr>
                <a:t>5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7A6F9582-E9E1-4D89-B616-67FC8ECB279C}"/>
                </a:ext>
              </a:extLst>
            </p:cNvPr>
            <p:cNvGrpSpPr/>
            <p:nvPr/>
          </p:nvGrpSpPr>
          <p:grpSpPr>
            <a:xfrm>
              <a:off x="7823911" y="2032365"/>
              <a:ext cx="1223299" cy="1420091"/>
              <a:chOff x="8163304" y="1877183"/>
              <a:chExt cx="1359221" cy="1577878"/>
            </a:xfrm>
          </p:grpSpPr>
          <p:sp>
            <p:nvSpPr>
              <p:cNvPr id="37" name="Freeform 36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8EF955C1-C899-419B-9C69-DC671281B5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63304" y="1877183"/>
                <a:ext cx="1359221" cy="1577878"/>
              </a:xfrm>
              <a:custGeom>
                <a:avLst/>
                <a:gdLst>
                  <a:gd name="T0" fmla="*/ 229 w 460"/>
                  <a:gd name="T1" fmla="*/ 0 h 534"/>
                  <a:gd name="T2" fmla="*/ 345 w 460"/>
                  <a:gd name="T3" fmla="*/ 68 h 534"/>
                  <a:gd name="T4" fmla="*/ 460 w 460"/>
                  <a:gd name="T5" fmla="*/ 134 h 534"/>
                  <a:gd name="T6" fmla="*/ 460 w 460"/>
                  <a:gd name="T7" fmla="*/ 267 h 534"/>
                  <a:gd name="T8" fmla="*/ 460 w 460"/>
                  <a:gd name="T9" fmla="*/ 401 h 534"/>
                  <a:gd name="T10" fmla="*/ 345 w 460"/>
                  <a:gd name="T11" fmla="*/ 468 h 534"/>
                  <a:gd name="T12" fmla="*/ 229 w 460"/>
                  <a:gd name="T13" fmla="*/ 534 h 534"/>
                  <a:gd name="T14" fmla="*/ 114 w 460"/>
                  <a:gd name="T15" fmla="*/ 468 h 534"/>
                  <a:gd name="T16" fmla="*/ 0 w 460"/>
                  <a:gd name="T17" fmla="*/ 401 h 534"/>
                  <a:gd name="T18" fmla="*/ 0 w 460"/>
                  <a:gd name="T19" fmla="*/ 267 h 534"/>
                  <a:gd name="T20" fmla="*/ 0 w 460"/>
                  <a:gd name="T21" fmla="*/ 134 h 534"/>
                  <a:gd name="T22" fmla="*/ 114 w 460"/>
                  <a:gd name="T23" fmla="*/ 68 h 534"/>
                  <a:gd name="T24" fmla="*/ 229 w 460"/>
                  <a:gd name="T25" fmla="*/ 0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0" h="534">
                    <a:moveTo>
                      <a:pt x="229" y="0"/>
                    </a:moveTo>
                    <a:lnTo>
                      <a:pt x="345" y="68"/>
                    </a:lnTo>
                    <a:lnTo>
                      <a:pt x="460" y="134"/>
                    </a:lnTo>
                    <a:lnTo>
                      <a:pt x="460" y="267"/>
                    </a:lnTo>
                    <a:lnTo>
                      <a:pt x="460" y="401"/>
                    </a:lnTo>
                    <a:lnTo>
                      <a:pt x="345" y="468"/>
                    </a:lnTo>
                    <a:lnTo>
                      <a:pt x="229" y="534"/>
                    </a:lnTo>
                    <a:lnTo>
                      <a:pt x="114" y="468"/>
                    </a:lnTo>
                    <a:lnTo>
                      <a:pt x="0" y="401"/>
                    </a:lnTo>
                    <a:lnTo>
                      <a:pt x="0" y="267"/>
                    </a:lnTo>
                    <a:lnTo>
                      <a:pt x="0" y="134"/>
                    </a:lnTo>
                    <a:lnTo>
                      <a:pt x="114" y="68"/>
                    </a:lnTo>
                    <a:lnTo>
                      <a:pt x="22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D950C411-C76E-4BC8-9F1E-FBFFB3580F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16490" y="1942189"/>
                <a:ext cx="1252848" cy="1450820"/>
              </a:xfrm>
              <a:custGeom>
                <a:avLst/>
                <a:gdLst>
                  <a:gd name="T0" fmla="*/ 211 w 424"/>
                  <a:gd name="T1" fmla="*/ 0 h 491"/>
                  <a:gd name="T2" fmla="*/ 0 w 424"/>
                  <a:gd name="T3" fmla="*/ 123 h 491"/>
                  <a:gd name="T4" fmla="*/ 0 w 424"/>
                  <a:gd name="T5" fmla="*/ 369 h 491"/>
                  <a:gd name="T6" fmla="*/ 211 w 424"/>
                  <a:gd name="T7" fmla="*/ 491 h 491"/>
                  <a:gd name="T8" fmla="*/ 424 w 424"/>
                  <a:gd name="T9" fmla="*/ 369 h 491"/>
                  <a:gd name="T10" fmla="*/ 424 w 424"/>
                  <a:gd name="T11" fmla="*/ 123 h 491"/>
                  <a:gd name="T12" fmla="*/ 211 w 424"/>
                  <a:gd name="T13" fmla="*/ 0 h 4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4" h="491">
                    <a:moveTo>
                      <a:pt x="211" y="0"/>
                    </a:moveTo>
                    <a:lnTo>
                      <a:pt x="0" y="123"/>
                    </a:lnTo>
                    <a:lnTo>
                      <a:pt x="0" y="369"/>
                    </a:lnTo>
                    <a:lnTo>
                      <a:pt x="211" y="491"/>
                    </a:lnTo>
                    <a:lnTo>
                      <a:pt x="424" y="369"/>
                    </a:lnTo>
                    <a:lnTo>
                      <a:pt x="424" y="123"/>
                    </a:lnTo>
                    <a:lnTo>
                      <a:pt x="21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6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35E2E0DA-1E32-4F62-848B-9C0E98D74C3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554485" y="2396697"/>
                <a:ext cx="576858" cy="576854"/>
              </a:xfrm>
              <a:custGeom>
                <a:avLst/>
                <a:gdLst>
                  <a:gd name="T0" fmla="*/ 82 w 480"/>
                  <a:gd name="T1" fmla="*/ 271 h 479"/>
                  <a:gd name="T2" fmla="*/ 92 w 480"/>
                  <a:gd name="T3" fmla="*/ 307 h 479"/>
                  <a:gd name="T4" fmla="*/ 200 w 480"/>
                  <a:gd name="T5" fmla="*/ 400 h 479"/>
                  <a:gd name="T6" fmla="*/ 210 w 480"/>
                  <a:gd name="T7" fmla="*/ 398 h 479"/>
                  <a:gd name="T8" fmla="*/ 234 w 480"/>
                  <a:gd name="T9" fmla="*/ 477 h 479"/>
                  <a:gd name="T10" fmla="*/ 258 w 480"/>
                  <a:gd name="T11" fmla="*/ 475 h 479"/>
                  <a:gd name="T12" fmla="*/ 347 w 480"/>
                  <a:gd name="T13" fmla="*/ 399 h 479"/>
                  <a:gd name="T14" fmla="*/ 353 w 480"/>
                  <a:gd name="T15" fmla="*/ 328 h 479"/>
                  <a:gd name="T16" fmla="*/ 478 w 480"/>
                  <a:gd name="T17" fmla="*/ 38 h 479"/>
                  <a:gd name="T18" fmla="*/ 258 w 480"/>
                  <a:gd name="T19" fmla="*/ 39 h 479"/>
                  <a:gd name="T20" fmla="*/ 151 w 480"/>
                  <a:gd name="T21" fmla="*/ 129 h 479"/>
                  <a:gd name="T22" fmla="*/ 54 w 480"/>
                  <a:gd name="T23" fmla="*/ 150 h 479"/>
                  <a:gd name="T24" fmla="*/ 4 w 480"/>
                  <a:gd name="T25" fmla="*/ 247 h 479"/>
                  <a:gd name="T26" fmla="*/ 202 w 480"/>
                  <a:gd name="T27" fmla="*/ 371 h 479"/>
                  <a:gd name="T28" fmla="*/ 112 w 480"/>
                  <a:gd name="T29" fmla="*/ 287 h 479"/>
                  <a:gd name="T30" fmla="*/ 120 w 480"/>
                  <a:gd name="T31" fmla="*/ 238 h 479"/>
                  <a:gd name="T32" fmla="*/ 202 w 480"/>
                  <a:gd name="T33" fmla="*/ 371 h 479"/>
                  <a:gd name="T34" fmla="*/ 315 w 480"/>
                  <a:gd name="T35" fmla="*/ 404 h 479"/>
                  <a:gd name="T36" fmla="*/ 237 w 480"/>
                  <a:gd name="T37" fmla="*/ 392 h 479"/>
                  <a:gd name="T38" fmla="*/ 319 w 480"/>
                  <a:gd name="T39" fmla="*/ 397 h 479"/>
                  <a:gd name="T40" fmla="*/ 271 w 480"/>
                  <a:gd name="T41" fmla="*/ 64 h 479"/>
                  <a:gd name="T42" fmla="*/ 450 w 480"/>
                  <a:gd name="T43" fmla="*/ 39 h 479"/>
                  <a:gd name="T44" fmla="*/ 335 w 480"/>
                  <a:gd name="T45" fmla="*/ 306 h 479"/>
                  <a:gd name="T46" fmla="*/ 132 w 480"/>
                  <a:gd name="T47" fmla="*/ 210 h 479"/>
                  <a:gd name="T48" fmla="*/ 77 w 480"/>
                  <a:gd name="T49" fmla="*/ 166 h 479"/>
                  <a:gd name="T50" fmla="*/ 129 w 480"/>
                  <a:gd name="T51" fmla="*/ 158 h 479"/>
                  <a:gd name="T52" fmla="*/ 31 w 480"/>
                  <a:gd name="T53" fmla="*/ 235 h 479"/>
                  <a:gd name="T54" fmla="*/ 328 w 480"/>
                  <a:gd name="T55" fmla="*/ 222 h 479"/>
                  <a:gd name="T56" fmla="*/ 398 w 480"/>
                  <a:gd name="T57" fmla="*/ 152 h 479"/>
                  <a:gd name="T58" fmla="*/ 279 w 480"/>
                  <a:gd name="T59" fmla="*/ 103 h 479"/>
                  <a:gd name="T60" fmla="*/ 279 w 480"/>
                  <a:gd name="T61" fmla="*/ 202 h 479"/>
                  <a:gd name="T62" fmla="*/ 299 w 480"/>
                  <a:gd name="T63" fmla="*/ 123 h 479"/>
                  <a:gd name="T64" fmla="*/ 358 w 480"/>
                  <a:gd name="T65" fmla="*/ 123 h 479"/>
                  <a:gd name="T66" fmla="*/ 358 w 480"/>
                  <a:gd name="T67" fmla="*/ 182 h 479"/>
                  <a:gd name="T68" fmla="*/ 286 w 480"/>
                  <a:gd name="T69" fmla="*/ 152 h 479"/>
                  <a:gd name="T70" fmla="*/ 71 w 480"/>
                  <a:gd name="T71" fmla="*/ 326 h 479"/>
                  <a:gd name="T72" fmla="*/ 26 w 480"/>
                  <a:gd name="T73" fmla="*/ 391 h 479"/>
                  <a:gd name="T74" fmla="*/ 6 w 480"/>
                  <a:gd name="T75" fmla="*/ 391 h 479"/>
                  <a:gd name="T76" fmla="*/ 52 w 480"/>
                  <a:gd name="T77" fmla="*/ 326 h 479"/>
                  <a:gd name="T78" fmla="*/ 6 w 480"/>
                  <a:gd name="T79" fmla="*/ 475 h 479"/>
                  <a:gd name="T80" fmla="*/ 93 w 480"/>
                  <a:gd name="T81" fmla="*/ 367 h 479"/>
                  <a:gd name="T82" fmla="*/ 113 w 480"/>
                  <a:gd name="T83" fmla="*/ 387 h 479"/>
                  <a:gd name="T84" fmla="*/ 16 w 480"/>
                  <a:gd name="T85" fmla="*/ 479 h 479"/>
                  <a:gd name="T86" fmla="*/ 155 w 480"/>
                  <a:gd name="T87" fmla="*/ 409 h 479"/>
                  <a:gd name="T88" fmla="*/ 109 w 480"/>
                  <a:gd name="T89" fmla="*/ 475 h 479"/>
                  <a:gd name="T90" fmla="*/ 90 w 480"/>
                  <a:gd name="T91" fmla="*/ 475 h 479"/>
                  <a:gd name="T92" fmla="*/ 135 w 480"/>
                  <a:gd name="T93" fmla="*/ 409 h 4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80" h="479">
                    <a:moveTo>
                      <a:pt x="23" y="262"/>
                    </a:moveTo>
                    <a:cubicBezTo>
                      <a:pt x="82" y="271"/>
                      <a:pt x="82" y="271"/>
                      <a:pt x="82" y="271"/>
                    </a:cubicBezTo>
                    <a:cubicBezTo>
                      <a:pt x="82" y="272"/>
                      <a:pt x="82" y="273"/>
                      <a:pt x="82" y="274"/>
                    </a:cubicBezTo>
                    <a:cubicBezTo>
                      <a:pt x="80" y="286"/>
                      <a:pt x="83" y="298"/>
                      <a:pt x="92" y="307"/>
                    </a:cubicBezTo>
                    <a:cubicBezTo>
                      <a:pt x="174" y="389"/>
                      <a:pt x="174" y="389"/>
                      <a:pt x="174" y="389"/>
                    </a:cubicBezTo>
                    <a:cubicBezTo>
                      <a:pt x="181" y="396"/>
                      <a:pt x="190" y="400"/>
                      <a:pt x="200" y="400"/>
                    </a:cubicBezTo>
                    <a:cubicBezTo>
                      <a:pt x="202" y="400"/>
                      <a:pt x="204" y="399"/>
                      <a:pt x="206" y="399"/>
                    </a:cubicBezTo>
                    <a:cubicBezTo>
                      <a:pt x="207" y="399"/>
                      <a:pt x="208" y="399"/>
                      <a:pt x="210" y="398"/>
                    </a:cubicBezTo>
                    <a:cubicBezTo>
                      <a:pt x="219" y="457"/>
                      <a:pt x="219" y="457"/>
                      <a:pt x="219" y="457"/>
                    </a:cubicBezTo>
                    <a:cubicBezTo>
                      <a:pt x="220" y="466"/>
                      <a:pt x="226" y="473"/>
                      <a:pt x="234" y="477"/>
                    </a:cubicBezTo>
                    <a:cubicBezTo>
                      <a:pt x="237" y="478"/>
                      <a:pt x="240" y="479"/>
                      <a:pt x="244" y="479"/>
                    </a:cubicBezTo>
                    <a:cubicBezTo>
                      <a:pt x="249" y="479"/>
                      <a:pt x="254" y="477"/>
                      <a:pt x="258" y="475"/>
                    </a:cubicBezTo>
                    <a:cubicBezTo>
                      <a:pt x="330" y="427"/>
                      <a:pt x="330" y="427"/>
                      <a:pt x="330" y="427"/>
                    </a:cubicBezTo>
                    <a:cubicBezTo>
                      <a:pt x="340" y="421"/>
                      <a:pt x="346" y="410"/>
                      <a:pt x="347" y="399"/>
                    </a:cubicBezTo>
                    <a:cubicBezTo>
                      <a:pt x="352" y="329"/>
                      <a:pt x="352" y="329"/>
                      <a:pt x="352" y="329"/>
                    </a:cubicBezTo>
                    <a:cubicBezTo>
                      <a:pt x="352" y="329"/>
                      <a:pt x="353" y="328"/>
                      <a:pt x="353" y="328"/>
                    </a:cubicBezTo>
                    <a:cubicBezTo>
                      <a:pt x="390" y="297"/>
                      <a:pt x="422" y="259"/>
                      <a:pt x="441" y="222"/>
                    </a:cubicBezTo>
                    <a:cubicBezTo>
                      <a:pt x="478" y="151"/>
                      <a:pt x="480" y="76"/>
                      <a:pt x="478" y="38"/>
                    </a:cubicBezTo>
                    <a:cubicBezTo>
                      <a:pt x="477" y="19"/>
                      <a:pt x="462" y="4"/>
                      <a:pt x="443" y="3"/>
                    </a:cubicBezTo>
                    <a:cubicBezTo>
                      <a:pt x="405" y="0"/>
                      <a:pt x="330" y="2"/>
                      <a:pt x="258" y="39"/>
                    </a:cubicBezTo>
                    <a:cubicBezTo>
                      <a:pt x="222" y="58"/>
                      <a:pt x="183" y="90"/>
                      <a:pt x="153" y="127"/>
                    </a:cubicBezTo>
                    <a:cubicBezTo>
                      <a:pt x="152" y="128"/>
                      <a:pt x="152" y="128"/>
                      <a:pt x="151" y="129"/>
                    </a:cubicBezTo>
                    <a:cubicBezTo>
                      <a:pt x="82" y="134"/>
                      <a:pt x="82" y="134"/>
                      <a:pt x="82" y="134"/>
                    </a:cubicBezTo>
                    <a:cubicBezTo>
                      <a:pt x="70" y="135"/>
                      <a:pt x="60" y="141"/>
                      <a:pt x="54" y="150"/>
                    </a:cubicBezTo>
                    <a:cubicBezTo>
                      <a:pt x="6" y="223"/>
                      <a:pt x="6" y="223"/>
                      <a:pt x="6" y="223"/>
                    </a:cubicBezTo>
                    <a:cubicBezTo>
                      <a:pt x="1" y="230"/>
                      <a:pt x="0" y="239"/>
                      <a:pt x="4" y="247"/>
                    </a:cubicBezTo>
                    <a:cubicBezTo>
                      <a:pt x="7" y="255"/>
                      <a:pt x="15" y="261"/>
                      <a:pt x="23" y="262"/>
                    </a:cubicBezTo>
                    <a:close/>
                    <a:moveTo>
                      <a:pt x="202" y="371"/>
                    </a:moveTo>
                    <a:cubicBezTo>
                      <a:pt x="199" y="372"/>
                      <a:pt x="196" y="371"/>
                      <a:pt x="194" y="369"/>
                    </a:cubicBezTo>
                    <a:cubicBezTo>
                      <a:pt x="112" y="287"/>
                      <a:pt x="112" y="287"/>
                      <a:pt x="112" y="287"/>
                    </a:cubicBezTo>
                    <a:cubicBezTo>
                      <a:pt x="110" y="285"/>
                      <a:pt x="109" y="282"/>
                      <a:pt x="109" y="279"/>
                    </a:cubicBezTo>
                    <a:cubicBezTo>
                      <a:pt x="112" y="264"/>
                      <a:pt x="115" y="251"/>
                      <a:pt x="120" y="238"/>
                    </a:cubicBezTo>
                    <a:cubicBezTo>
                      <a:pt x="243" y="361"/>
                      <a:pt x="243" y="361"/>
                      <a:pt x="243" y="361"/>
                    </a:cubicBezTo>
                    <a:cubicBezTo>
                      <a:pt x="227" y="366"/>
                      <a:pt x="213" y="369"/>
                      <a:pt x="202" y="371"/>
                    </a:cubicBezTo>
                    <a:close/>
                    <a:moveTo>
                      <a:pt x="319" y="397"/>
                    </a:moveTo>
                    <a:cubicBezTo>
                      <a:pt x="318" y="400"/>
                      <a:pt x="317" y="402"/>
                      <a:pt x="315" y="404"/>
                    </a:cubicBezTo>
                    <a:cubicBezTo>
                      <a:pt x="246" y="449"/>
                      <a:pt x="246" y="449"/>
                      <a:pt x="246" y="449"/>
                    </a:cubicBezTo>
                    <a:cubicBezTo>
                      <a:pt x="237" y="392"/>
                      <a:pt x="237" y="392"/>
                      <a:pt x="237" y="392"/>
                    </a:cubicBezTo>
                    <a:cubicBezTo>
                      <a:pt x="266" y="383"/>
                      <a:pt x="295" y="370"/>
                      <a:pt x="322" y="351"/>
                    </a:cubicBezTo>
                    <a:lnTo>
                      <a:pt x="319" y="397"/>
                    </a:lnTo>
                    <a:close/>
                    <a:moveTo>
                      <a:pt x="174" y="145"/>
                    </a:moveTo>
                    <a:cubicBezTo>
                      <a:pt x="203" y="111"/>
                      <a:pt x="238" y="81"/>
                      <a:pt x="271" y="64"/>
                    </a:cubicBezTo>
                    <a:cubicBezTo>
                      <a:pt x="337" y="30"/>
                      <a:pt x="406" y="29"/>
                      <a:pt x="441" y="30"/>
                    </a:cubicBezTo>
                    <a:cubicBezTo>
                      <a:pt x="446" y="31"/>
                      <a:pt x="450" y="34"/>
                      <a:pt x="450" y="39"/>
                    </a:cubicBezTo>
                    <a:cubicBezTo>
                      <a:pt x="452" y="74"/>
                      <a:pt x="450" y="144"/>
                      <a:pt x="416" y="209"/>
                    </a:cubicBezTo>
                    <a:cubicBezTo>
                      <a:pt x="399" y="243"/>
                      <a:pt x="370" y="278"/>
                      <a:pt x="335" y="306"/>
                    </a:cubicBezTo>
                    <a:cubicBezTo>
                      <a:pt x="313" y="325"/>
                      <a:pt x="291" y="339"/>
                      <a:pt x="271" y="349"/>
                    </a:cubicBezTo>
                    <a:cubicBezTo>
                      <a:pt x="132" y="210"/>
                      <a:pt x="132" y="210"/>
                      <a:pt x="132" y="210"/>
                    </a:cubicBezTo>
                    <a:cubicBezTo>
                      <a:pt x="145" y="183"/>
                      <a:pt x="160" y="161"/>
                      <a:pt x="174" y="145"/>
                    </a:cubicBezTo>
                    <a:close/>
                    <a:moveTo>
                      <a:pt x="77" y="166"/>
                    </a:moveTo>
                    <a:cubicBezTo>
                      <a:pt x="78" y="164"/>
                      <a:pt x="81" y="162"/>
                      <a:pt x="84" y="162"/>
                    </a:cubicBezTo>
                    <a:cubicBezTo>
                      <a:pt x="129" y="158"/>
                      <a:pt x="129" y="158"/>
                      <a:pt x="129" y="158"/>
                    </a:cubicBezTo>
                    <a:cubicBezTo>
                      <a:pt x="111" y="186"/>
                      <a:pt x="97" y="215"/>
                      <a:pt x="89" y="244"/>
                    </a:cubicBezTo>
                    <a:cubicBezTo>
                      <a:pt x="31" y="235"/>
                      <a:pt x="31" y="235"/>
                      <a:pt x="31" y="235"/>
                    </a:cubicBezTo>
                    <a:lnTo>
                      <a:pt x="77" y="166"/>
                    </a:lnTo>
                    <a:close/>
                    <a:moveTo>
                      <a:pt x="328" y="222"/>
                    </a:moveTo>
                    <a:cubicBezTo>
                      <a:pt x="346" y="222"/>
                      <a:pt x="364" y="215"/>
                      <a:pt x="378" y="202"/>
                    </a:cubicBezTo>
                    <a:cubicBezTo>
                      <a:pt x="391" y="188"/>
                      <a:pt x="398" y="171"/>
                      <a:pt x="398" y="152"/>
                    </a:cubicBezTo>
                    <a:cubicBezTo>
                      <a:pt x="398" y="134"/>
                      <a:pt x="391" y="116"/>
                      <a:pt x="378" y="103"/>
                    </a:cubicBezTo>
                    <a:cubicBezTo>
                      <a:pt x="351" y="76"/>
                      <a:pt x="306" y="76"/>
                      <a:pt x="279" y="103"/>
                    </a:cubicBezTo>
                    <a:cubicBezTo>
                      <a:pt x="266" y="116"/>
                      <a:pt x="258" y="134"/>
                      <a:pt x="258" y="152"/>
                    </a:cubicBezTo>
                    <a:cubicBezTo>
                      <a:pt x="258" y="171"/>
                      <a:pt x="266" y="188"/>
                      <a:pt x="279" y="202"/>
                    </a:cubicBezTo>
                    <a:cubicBezTo>
                      <a:pt x="293" y="215"/>
                      <a:pt x="310" y="222"/>
                      <a:pt x="328" y="222"/>
                    </a:cubicBezTo>
                    <a:close/>
                    <a:moveTo>
                      <a:pt x="299" y="123"/>
                    </a:moveTo>
                    <a:cubicBezTo>
                      <a:pt x="307" y="114"/>
                      <a:pt x="318" y="110"/>
                      <a:pt x="328" y="110"/>
                    </a:cubicBezTo>
                    <a:cubicBezTo>
                      <a:pt x="339" y="110"/>
                      <a:pt x="350" y="114"/>
                      <a:pt x="358" y="123"/>
                    </a:cubicBezTo>
                    <a:cubicBezTo>
                      <a:pt x="366" y="130"/>
                      <a:pt x="370" y="141"/>
                      <a:pt x="370" y="152"/>
                    </a:cubicBezTo>
                    <a:cubicBezTo>
                      <a:pt x="370" y="163"/>
                      <a:pt x="366" y="174"/>
                      <a:pt x="358" y="182"/>
                    </a:cubicBezTo>
                    <a:cubicBezTo>
                      <a:pt x="342" y="198"/>
                      <a:pt x="315" y="198"/>
                      <a:pt x="299" y="182"/>
                    </a:cubicBezTo>
                    <a:cubicBezTo>
                      <a:pt x="291" y="174"/>
                      <a:pt x="286" y="163"/>
                      <a:pt x="286" y="152"/>
                    </a:cubicBezTo>
                    <a:cubicBezTo>
                      <a:pt x="286" y="141"/>
                      <a:pt x="291" y="130"/>
                      <a:pt x="299" y="123"/>
                    </a:cubicBezTo>
                    <a:close/>
                    <a:moveTo>
                      <a:pt x="71" y="326"/>
                    </a:moveTo>
                    <a:cubicBezTo>
                      <a:pt x="77" y="331"/>
                      <a:pt x="77" y="340"/>
                      <a:pt x="71" y="345"/>
                    </a:cubicBezTo>
                    <a:cubicBezTo>
                      <a:pt x="26" y="391"/>
                      <a:pt x="26" y="391"/>
                      <a:pt x="26" y="391"/>
                    </a:cubicBezTo>
                    <a:cubicBezTo>
                      <a:pt x="23" y="394"/>
                      <a:pt x="19" y="395"/>
                      <a:pt x="16" y="395"/>
                    </a:cubicBezTo>
                    <a:cubicBezTo>
                      <a:pt x="12" y="395"/>
                      <a:pt x="9" y="394"/>
                      <a:pt x="6" y="391"/>
                    </a:cubicBezTo>
                    <a:cubicBezTo>
                      <a:pt x="1" y="385"/>
                      <a:pt x="1" y="377"/>
                      <a:pt x="6" y="371"/>
                    </a:cubicBezTo>
                    <a:cubicBezTo>
                      <a:pt x="52" y="326"/>
                      <a:pt x="52" y="326"/>
                      <a:pt x="52" y="326"/>
                    </a:cubicBezTo>
                    <a:cubicBezTo>
                      <a:pt x="57" y="320"/>
                      <a:pt x="66" y="320"/>
                      <a:pt x="71" y="326"/>
                    </a:cubicBezTo>
                    <a:close/>
                    <a:moveTo>
                      <a:pt x="6" y="475"/>
                    </a:moveTo>
                    <a:cubicBezTo>
                      <a:pt x="0" y="469"/>
                      <a:pt x="0" y="460"/>
                      <a:pt x="6" y="455"/>
                    </a:cubicBezTo>
                    <a:cubicBezTo>
                      <a:pt x="93" y="367"/>
                      <a:pt x="93" y="367"/>
                      <a:pt x="93" y="367"/>
                    </a:cubicBezTo>
                    <a:cubicBezTo>
                      <a:pt x="99" y="362"/>
                      <a:pt x="108" y="362"/>
                      <a:pt x="113" y="367"/>
                    </a:cubicBezTo>
                    <a:cubicBezTo>
                      <a:pt x="119" y="373"/>
                      <a:pt x="119" y="382"/>
                      <a:pt x="113" y="387"/>
                    </a:cubicBezTo>
                    <a:cubicBezTo>
                      <a:pt x="26" y="475"/>
                      <a:pt x="26" y="475"/>
                      <a:pt x="26" y="475"/>
                    </a:cubicBezTo>
                    <a:cubicBezTo>
                      <a:pt x="23" y="478"/>
                      <a:pt x="19" y="479"/>
                      <a:pt x="16" y="479"/>
                    </a:cubicBezTo>
                    <a:cubicBezTo>
                      <a:pt x="12" y="479"/>
                      <a:pt x="8" y="478"/>
                      <a:pt x="6" y="475"/>
                    </a:cubicBezTo>
                    <a:close/>
                    <a:moveTo>
                      <a:pt x="155" y="409"/>
                    </a:moveTo>
                    <a:cubicBezTo>
                      <a:pt x="160" y="415"/>
                      <a:pt x="160" y="423"/>
                      <a:pt x="155" y="429"/>
                    </a:cubicBezTo>
                    <a:cubicBezTo>
                      <a:pt x="109" y="475"/>
                      <a:pt x="109" y="475"/>
                      <a:pt x="109" y="475"/>
                    </a:cubicBezTo>
                    <a:cubicBezTo>
                      <a:pt x="107" y="477"/>
                      <a:pt x="103" y="479"/>
                      <a:pt x="100" y="479"/>
                    </a:cubicBezTo>
                    <a:cubicBezTo>
                      <a:pt x="96" y="479"/>
                      <a:pt x="92" y="477"/>
                      <a:pt x="90" y="475"/>
                    </a:cubicBezTo>
                    <a:cubicBezTo>
                      <a:pt x="84" y="469"/>
                      <a:pt x="84" y="460"/>
                      <a:pt x="90" y="455"/>
                    </a:cubicBezTo>
                    <a:cubicBezTo>
                      <a:pt x="135" y="409"/>
                      <a:pt x="135" y="409"/>
                      <a:pt x="135" y="409"/>
                    </a:cubicBezTo>
                    <a:cubicBezTo>
                      <a:pt x="141" y="404"/>
                      <a:pt x="150" y="404"/>
                      <a:pt x="155" y="409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DE64F91F-11D8-45A8-A631-952814CAC5EB}"/>
                </a:ext>
              </a:extLst>
            </p:cNvPr>
            <p:cNvGrpSpPr/>
            <p:nvPr/>
          </p:nvGrpSpPr>
          <p:grpSpPr>
            <a:xfrm>
              <a:off x="6187083" y="2032365"/>
              <a:ext cx="1223299" cy="1420091"/>
              <a:chOff x="6344606" y="1877183"/>
              <a:chExt cx="1359221" cy="1577878"/>
            </a:xfrm>
          </p:grpSpPr>
          <p:sp>
            <p:nvSpPr>
              <p:cNvPr id="33" name="Freeform 32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1F0E75CF-BEF4-47CF-80D5-8A94BA5D11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44606" y="1877183"/>
                <a:ext cx="1359221" cy="1577878"/>
              </a:xfrm>
              <a:custGeom>
                <a:avLst/>
                <a:gdLst>
                  <a:gd name="T0" fmla="*/ 229 w 460"/>
                  <a:gd name="T1" fmla="*/ 0 h 534"/>
                  <a:gd name="T2" fmla="*/ 344 w 460"/>
                  <a:gd name="T3" fmla="*/ 68 h 534"/>
                  <a:gd name="T4" fmla="*/ 460 w 460"/>
                  <a:gd name="T5" fmla="*/ 134 h 534"/>
                  <a:gd name="T6" fmla="*/ 460 w 460"/>
                  <a:gd name="T7" fmla="*/ 267 h 534"/>
                  <a:gd name="T8" fmla="*/ 460 w 460"/>
                  <a:gd name="T9" fmla="*/ 401 h 534"/>
                  <a:gd name="T10" fmla="*/ 344 w 460"/>
                  <a:gd name="T11" fmla="*/ 468 h 534"/>
                  <a:gd name="T12" fmla="*/ 229 w 460"/>
                  <a:gd name="T13" fmla="*/ 534 h 534"/>
                  <a:gd name="T14" fmla="*/ 115 w 460"/>
                  <a:gd name="T15" fmla="*/ 468 h 534"/>
                  <a:gd name="T16" fmla="*/ 0 w 460"/>
                  <a:gd name="T17" fmla="*/ 401 h 534"/>
                  <a:gd name="T18" fmla="*/ 0 w 460"/>
                  <a:gd name="T19" fmla="*/ 267 h 534"/>
                  <a:gd name="T20" fmla="*/ 0 w 460"/>
                  <a:gd name="T21" fmla="*/ 134 h 534"/>
                  <a:gd name="T22" fmla="*/ 115 w 460"/>
                  <a:gd name="T23" fmla="*/ 68 h 534"/>
                  <a:gd name="T24" fmla="*/ 229 w 460"/>
                  <a:gd name="T25" fmla="*/ 0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0" h="534">
                    <a:moveTo>
                      <a:pt x="229" y="0"/>
                    </a:moveTo>
                    <a:lnTo>
                      <a:pt x="344" y="68"/>
                    </a:lnTo>
                    <a:lnTo>
                      <a:pt x="460" y="134"/>
                    </a:lnTo>
                    <a:lnTo>
                      <a:pt x="460" y="267"/>
                    </a:lnTo>
                    <a:lnTo>
                      <a:pt x="460" y="401"/>
                    </a:lnTo>
                    <a:lnTo>
                      <a:pt x="344" y="468"/>
                    </a:lnTo>
                    <a:lnTo>
                      <a:pt x="229" y="534"/>
                    </a:lnTo>
                    <a:lnTo>
                      <a:pt x="115" y="468"/>
                    </a:lnTo>
                    <a:lnTo>
                      <a:pt x="0" y="401"/>
                    </a:lnTo>
                    <a:lnTo>
                      <a:pt x="0" y="267"/>
                    </a:lnTo>
                    <a:lnTo>
                      <a:pt x="0" y="134"/>
                    </a:lnTo>
                    <a:lnTo>
                      <a:pt x="115" y="68"/>
                    </a:lnTo>
                    <a:lnTo>
                      <a:pt x="22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3B487F9C-21F8-4771-A835-46B878DC41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97792" y="1942189"/>
                <a:ext cx="1246938" cy="1450820"/>
              </a:xfrm>
              <a:custGeom>
                <a:avLst/>
                <a:gdLst>
                  <a:gd name="T0" fmla="*/ 211 w 422"/>
                  <a:gd name="T1" fmla="*/ 0 h 491"/>
                  <a:gd name="T2" fmla="*/ 0 w 422"/>
                  <a:gd name="T3" fmla="*/ 123 h 491"/>
                  <a:gd name="T4" fmla="*/ 0 w 422"/>
                  <a:gd name="T5" fmla="*/ 369 h 491"/>
                  <a:gd name="T6" fmla="*/ 211 w 422"/>
                  <a:gd name="T7" fmla="*/ 491 h 491"/>
                  <a:gd name="T8" fmla="*/ 422 w 422"/>
                  <a:gd name="T9" fmla="*/ 369 h 491"/>
                  <a:gd name="T10" fmla="*/ 422 w 422"/>
                  <a:gd name="T11" fmla="*/ 123 h 491"/>
                  <a:gd name="T12" fmla="*/ 211 w 422"/>
                  <a:gd name="T13" fmla="*/ 0 h 4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2" h="491">
                    <a:moveTo>
                      <a:pt x="211" y="0"/>
                    </a:moveTo>
                    <a:lnTo>
                      <a:pt x="0" y="123"/>
                    </a:lnTo>
                    <a:lnTo>
                      <a:pt x="0" y="369"/>
                    </a:lnTo>
                    <a:lnTo>
                      <a:pt x="211" y="491"/>
                    </a:lnTo>
                    <a:lnTo>
                      <a:pt x="422" y="369"/>
                    </a:lnTo>
                    <a:lnTo>
                      <a:pt x="422" y="123"/>
                    </a:lnTo>
                    <a:lnTo>
                      <a:pt x="21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6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62116D89-5B1F-466B-8773-4B4595DC21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734303" y="2399641"/>
                <a:ext cx="573916" cy="570966"/>
              </a:xfrm>
              <a:custGeom>
                <a:avLst/>
                <a:gdLst>
                  <a:gd name="T0" fmla="*/ 437 w 478"/>
                  <a:gd name="T1" fmla="*/ 297 h 477"/>
                  <a:gd name="T2" fmla="*/ 395 w 478"/>
                  <a:gd name="T3" fmla="*/ 216 h 477"/>
                  <a:gd name="T4" fmla="*/ 353 w 478"/>
                  <a:gd name="T5" fmla="*/ 297 h 477"/>
                  <a:gd name="T6" fmla="*/ 317 w 478"/>
                  <a:gd name="T7" fmla="*/ 412 h 477"/>
                  <a:gd name="T8" fmla="*/ 281 w 478"/>
                  <a:gd name="T9" fmla="*/ 297 h 477"/>
                  <a:gd name="T10" fmla="*/ 239 w 478"/>
                  <a:gd name="T11" fmla="*/ 216 h 477"/>
                  <a:gd name="T12" fmla="*/ 197 w 478"/>
                  <a:gd name="T13" fmla="*/ 297 h 477"/>
                  <a:gd name="T14" fmla="*/ 161 w 478"/>
                  <a:gd name="T15" fmla="*/ 412 h 477"/>
                  <a:gd name="T16" fmla="*/ 125 w 478"/>
                  <a:gd name="T17" fmla="*/ 297 h 477"/>
                  <a:gd name="T18" fmla="*/ 83 w 478"/>
                  <a:gd name="T19" fmla="*/ 216 h 477"/>
                  <a:gd name="T20" fmla="*/ 41 w 478"/>
                  <a:gd name="T21" fmla="*/ 297 h 477"/>
                  <a:gd name="T22" fmla="*/ 1 w 478"/>
                  <a:gd name="T23" fmla="*/ 451 h 477"/>
                  <a:gd name="T24" fmla="*/ 24 w 478"/>
                  <a:gd name="T25" fmla="*/ 477 h 477"/>
                  <a:gd name="T26" fmla="*/ 160 w 478"/>
                  <a:gd name="T27" fmla="*/ 469 h 477"/>
                  <a:gd name="T28" fmla="*/ 162 w 478"/>
                  <a:gd name="T29" fmla="*/ 469 h 477"/>
                  <a:gd name="T30" fmla="*/ 298 w 478"/>
                  <a:gd name="T31" fmla="*/ 477 h 477"/>
                  <a:gd name="T32" fmla="*/ 317 w 478"/>
                  <a:gd name="T33" fmla="*/ 468 h 477"/>
                  <a:gd name="T34" fmla="*/ 335 w 478"/>
                  <a:gd name="T35" fmla="*/ 477 h 477"/>
                  <a:gd name="T36" fmla="*/ 471 w 478"/>
                  <a:gd name="T37" fmla="*/ 469 h 477"/>
                  <a:gd name="T38" fmla="*/ 464 w 478"/>
                  <a:gd name="T39" fmla="*/ 336 h 477"/>
                  <a:gd name="T40" fmla="*/ 106 w 478"/>
                  <a:gd name="T41" fmla="*/ 267 h 477"/>
                  <a:gd name="T42" fmla="*/ 60 w 478"/>
                  <a:gd name="T43" fmla="*/ 267 h 477"/>
                  <a:gd name="T44" fmla="*/ 29 w 478"/>
                  <a:gd name="T45" fmla="*/ 449 h 477"/>
                  <a:gd name="T46" fmla="*/ 65 w 478"/>
                  <a:gd name="T47" fmla="*/ 319 h 477"/>
                  <a:gd name="T48" fmla="*/ 124 w 478"/>
                  <a:gd name="T49" fmla="*/ 339 h 477"/>
                  <a:gd name="T50" fmla="*/ 29 w 478"/>
                  <a:gd name="T51" fmla="*/ 449 h 477"/>
                  <a:gd name="T52" fmla="*/ 262 w 478"/>
                  <a:gd name="T53" fmla="*/ 267 h 477"/>
                  <a:gd name="T54" fmla="*/ 216 w 478"/>
                  <a:gd name="T55" fmla="*/ 267 h 477"/>
                  <a:gd name="T56" fmla="*/ 185 w 478"/>
                  <a:gd name="T57" fmla="*/ 449 h 477"/>
                  <a:gd name="T58" fmla="*/ 221 w 478"/>
                  <a:gd name="T59" fmla="*/ 319 h 477"/>
                  <a:gd name="T60" fmla="*/ 280 w 478"/>
                  <a:gd name="T61" fmla="*/ 339 h 477"/>
                  <a:gd name="T62" fmla="*/ 185 w 478"/>
                  <a:gd name="T63" fmla="*/ 449 h 477"/>
                  <a:gd name="T64" fmla="*/ 418 w 478"/>
                  <a:gd name="T65" fmla="*/ 267 h 477"/>
                  <a:gd name="T66" fmla="*/ 371 w 478"/>
                  <a:gd name="T67" fmla="*/ 267 h 477"/>
                  <a:gd name="T68" fmla="*/ 341 w 478"/>
                  <a:gd name="T69" fmla="*/ 449 h 477"/>
                  <a:gd name="T70" fmla="*/ 377 w 478"/>
                  <a:gd name="T71" fmla="*/ 319 h 477"/>
                  <a:gd name="T72" fmla="*/ 436 w 478"/>
                  <a:gd name="T73" fmla="*/ 339 h 477"/>
                  <a:gd name="T74" fmla="*/ 341 w 478"/>
                  <a:gd name="T75" fmla="*/ 449 h 477"/>
                  <a:gd name="T76" fmla="*/ 382 w 478"/>
                  <a:gd name="T77" fmla="*/ 46 h 477"/>
                  <a:gd name="T78" fmla="*/ 224 w 478"/>
                  <a:gd name="T79" fmla="*/ 167 h 477"/>
                  <a:gd name="T80" fmla="*/ 91 w 478"/>
                  <a:gd name="T81" fmla="*/ 183 h 477"/>
                  <a:gd name="T82" fmla="*/ 71 w 478"/>
                  <a:gd name="T83" fmla="*/ 182 h 477"/>
                  <a:gd name="T84" fmla="*/ 144 w 478"/>
                  <a:gd name="T85" fmla="*/ 95 h 477"/>
                  <a:gd name="T86" fmla="*/ 238 w 478"/>
                  <a:gd name="T87" fmla="*/ 143 h 477"/>
                  <a:gd name="T88" fmla="*/ 332 w 478"/>
                  <a:gd name="T89" fmla="*/ 28 h 477"/>
                  <a:gd name="T90" fmla="*/ 332 w 478"/>
                  <a:gd name="T91" fmla="*/ 0 h 477"/>
                  <a:gd name="T92" fmla="*/ 410 w 478"/>
                  <a:gd name="T93" fmla="*/ 14 h 477"/>
                  <a:gd name="T94" fmla="*/ 396 w 478"/>
                  <a:gd name="T95" fmla="*/ 90 h 4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78" h="477">
                    <a:moveTo>
                      <a:pt x="464" y="336"/>
                    </a:moveTo>
                    <a:cubicBezTo>
                      <a:pt x="462" y="319"/>
                      <a:pt x="451" y="304"/>
                      <a:pt x="437" y="297"/>
                    </a:cubicBezTo>
                    <a:cubicBezTo>
                      <a:pt x="443" y="288"/>
                      <a:pt x="446" y="278"/>
                      <a:pt x="446" y="267"/>
                    </a:cubicBezTo>
                    <a:cubicBezTo>
                      <a:pt x="446" y="239"/>
                      <a:pt x="423" y="216"/>
                      <a:pt x="395" y="216"/>
                    </a:cubicBezTo>
                    <a:cubicBezTo>
                      <a:pt x="366" y="216"/>
                      <a:pt x="343" y="239"/>
                      <a:pt x="343" y="267"/>
                    </a:cubicBezTo>
                    <a:cubicBezTo>
                      <a:pt x="343" y="278"/>
                      <a:pt x="347" y="288"/>
                      <a:pt x="353" y="297"/>
                    </a:cubicBezTo>
                    <a:cubicBezTo>
                      <a:pt x="338" y="304"/>
                      <a:pt x="328" y="319"/>
                      <a:pt x="326" y="336"/>
                    </a:cubicBezTo>
                    <a:cubicBezTo>
                      <a:pt x="317" y="412"/>
                      <a:pt x="317" y="412"/>
                      <a:pt x="317" y="412"/>
                    </a:cubicBezTo>
                    <a:cubicBezTo>
                      <a:pt x="308" y="336"/>
                      <a:pt x="308" y="336"/>
                      <a:pt x="308" y="336"/>
                    </a:cubicBezTo>
                    <a:cubicBezTo>
                      <a:pt x="306" y="319"/>
                      <a:pt x="295" y="304"/>
                      <a:pt x="281" y="297"/>
                    </a:cubicBezTo>
                    <a:cubicBezTo>
                      <a:pt x="287" y="288"/>
                      <a:pt x="290" y="278"/>
                      <a:pt x="290" y="267"/>
                    </a:cubicBezTo>
                    <a:cubicBezTo>
                      <a:pt x="290" y="239"/>
                      <a:pt x="267" y="216"/>
                      <a:pt x="239" y="216"/>
                    </a:cubicBezTo>
                    <a:cubicBezTo>
                      <a:pt x="211" y="216"/>
                      <a:pt x="188" y="239"/>
                      <a:pt x="188" y="267"/>
                    </a:cubicBezTo>
                    <a:cubicBezTo>
                      <a:pt x="188" y="278"/>
                      <a:pt x="191" y="288"/>
                      <a:pt x="197" y="297"/>
                    </a:cubicBezTo>
                    <a:cubicBezTo>
                      <a:pt x="182" y="304"/>
                      <a:pt x="172" y="319"/>
                      <a:pt x="170" y="336"/>
                    </a:cubicBezTo>
                    <a:cubicBezTo>
                      <a:pt x="161" y="412"/>
                      <a:pt x="161" y="412"/>
                      <a:pt x="161" y="412"/>
                    </a:cubicBezTo>
                    <a:cubicBezTo>
                      <a:pt x="152" y="336"/>
                      <a:pt x="152" y="336"/>
                      <a:pt x="152" y="336"/>
                    </a:cubicBezTo>
                    <a:cubicBezTo>
                      <a:pt x="150" y="319"/>
                      <a:pt x="140" y="304"/>
                      <a:pt x="125" y="297"/>
                    </a:cubicBezTo>
                    <a:cubicBezTo>
                      <a:pt x="131" y="288"/>
                      <a:pt x="134" y="278"/>
                      <a:pt x="134" y="267"/>
                    </a:cubicBezTo>
                    <a:cubicBezTo>
                      <a:pt x="134" y="239"/>
                      <a:pt x="111" y="216"/>
                      <a:pt x="83" y="216"/>
                    </a:cubicBezTo>
                    <a:cubicBezTo>
                      <a:pt x="55" y="216"/>
                      <a:pt x="32" y="239"/>
                      <a:pt x="32" y="267"/>
                    </a:cubicBezTo>
                    <a:cubicBezTo>
                      <a:pt x="32" y="278"/>
                      <a:pt x="35" y="288"/>
                      <a:pt x="41" y="297"/>
                    </a:cubicBezTo>
                    <a:cubicBezTo>
                      <a:pt x="27" y="304"/>
                      <a:pt x="16" y="319"/>
                      <a:pt x="14" y="336"/>
                    </a:cubicBezTo>
                    <a:cubicBezTo>
                      <a:pt x="1" y="451"/>
                      <a:pt x="1" y="451"/>
                      <a:pt x="1" y="451"/>
                    </a:cubicBezTo>
                    <a:cubicBezTo>
                      <a:pt x="0" y="458"/>
                      <a:pt x="2" y="464"/>
                      <a:pt x="6" y="469"/>
                    </a:cubicBezTo>
                    <a:cubicBezTo>
                      <a:pt x="11" y="474"/>
                      <a:pt x="17" y="477"/>
                      <a:pt x="24" y="477"/>
                    </a:cubicBezTo>
                    <a:cubicBezTo>
                      <a:pt x="143" y="477"/>
                      <a:pt x="143" y="477"/>
                      <a:pt x="143" y="477"/>
                    </a:cubicBezTo>
                    <a:cubicBezTo>
                      <a:pt x="149" y="477"/>
                      <a:pt x="155" y="474"/>
                      <a:pt x="160" y="469"/>
                    </a:cubicBezTo>
                    <a:cubicBezTo>
                      <a:pt x="160" y="469"/>
                      <a:pt x="161" y="468"/>
                      <a:pt x="161" y="468"/>
                    </a:cubicBezTo>
                    <a:cubicBezTo>
                      <a:pt x="161" y="468"/>
                      <a:pt x="162" y="469"/>
                      <a:pt x="162" y="469"/>
                    </a:cubicBezTo>
                    <a:cubicBezTo>
                      <a:pt x="167" y="474"/>
                      <a:pt x="173" y="477"/>
                      <a:pt x="180" y="477"/>
                    </a:cubicBezTo>
                    <a:cubicBezTo>
                      <a:pt x="298" y="477"/>
                      <a:pt x="298" y="477"/>
                      <a:pt x="298" y="477"/>
                    </a:cubicBezTo>
                    <a:cubicBezTo>
                      <a:pt x="305" y="477"/>
                      <a:pt x="311" y="474"/>
                      <a:pt x="316" y="469"/>
                    </a:cubicBezTo>
                    <a:cubicBezTo>
                      <a:pt x="316" y="469"/>
                      <a:pt x="316" y="468"/>
                      <a:pt x="317" y="468"/>
                    </a:cubicBezTo>
                    <a:cubicBezTo>
                      <a:pt x="317" y="468"/>
                      <a:pt x="318" y="469"/>
                      <a:pt x="318" y="469"/>
                    </a:cubicBezTo>
                    <a:cubicBezTo>
                      <a:pt x="322" y="474"/>
                      <a:pt x="329" y="477"/>
                      <a:pt x="335" y="477"/>
                    </a:cubicBezTo>
                    <a:cubicBezTo>
                      <a:pt x="454" y="477"/>
                      <a:pt x="454" y="477"/>
                      <a:pt x="454" y="477"/>
                    </a:cubicBezTo>
                    <a:cubicBezTo>
                      <a:pt x="461" y="477"/>
                      <a:pt x="467" y="474"/>
                      <a:pt x="471" y="469"/>
                    </a:cubicBezTo>
                    <a:cubicBezTo>
                      <a:pt x="476" y="464"/>
                      <a:pt x="478" y="458"/>
                      <a:pt x="477" y="451"/>
                    </a:cubicBezTo>
                    <a:lnTo>
                      <a:pt x="464" y="336"/>
                    </a:lnTo>
                    <a:close/>
                    <a:moveTo>
                      <a:pt x="83" y="244"/>
                    </a:moveTo>
                    <a:cubicBezTo>
                      <a:pt x="96" y="244"/>
                      <a:pt x="106" y="255"/>
                      <a:pt x="106" y="267"/>
                    </a:cubicBezTo>
                    <a:cubicBezTo>
                      <a:pt x="106" y="280"/>
                      <a:pt x="96" y="291"/>
                      <a:pt x="83" y="291"/>
                    </a:cubicBezTo>
                    <a:cubicBezTo>
                      <a:pt x="70" y="291"/>
                      <a:pt x="60" y="280"/>
                      <a:pt x="60" y="267"/>
                    </a:cubicBezTo>
                    <a:cubicBezTo>
                      <a:pt x="60" y="255"/>
                      <a:pt x="70" y="244"/>
                      <a:pt x="83" y="244"/>
                    </a:cubicBezTo>
                    <a:close/>
                    <a:moveTo>
                      <a:pt x="29" y="449"/>
                    </a:moveTo>
                    <a:cubicBezTo>
                      <a:pt x="42" y="339"/>
                      <a:pt x="42" y="339"/>
                      <a:pt x="42" y="339"/>
                    </a:cubicBezTo>
                    <a:cubicBezTo>
                      <a:pt x="43" y="327"/>
                      <a:pt x="53" y="319"/>
                      <a:pt x="65" y="319"/>
                    </a:cubicBezTo>
                    <a:cubicBezTo>
                      <a:pt x="101" y="319"/>
                      <a:pt x="101" y="319"/>
                      <a:pt x="101" y="319"/>
                    </a:cubicBezTo>
                    <a:cubicBezTo>
                      <a:pt x="113" y="319"/>
                      <a:pt x="123" y="327"/>
                      <a:pt x="124" y="339"/>
                    </a:cubicBezTo>
                    <a:cubicBezTo>
                      <a:pt x="137" y="449"/>
                      <a:pt x="137" y="449"/>
                      <a:pt x="137" y="449"/>
                    </a:cubicBezTo>
                    <a:lnTo>
                      <a:pt x="29" y="449"/>
                    </a:lnTo>
                    <a:close/>
                    <a:moveTo>
                      <a:pt x="239" y="244"/>
                    </a:moveTo>
                    <a:cubicBezTo>
                      <a:pt x="252" y="244"/>
                      <a:pt x="262" y="255"/>
                      <a:pt x="262" y="267"/>
                    </a:cubicBezTo>
                    <a:cubicBezTo>
                      <a:pt x="262" y="280"/>
                      <a:pt x="252" y="291"/>
                      <a:pt x="239" y="291"/>
                    </a:cubicBezTo>
                    <a:cubicBezTo>
                      <a:pt x="226" y="291"/>
                      <a:pt x="216" y="280"/>
                      <a:pt x="216" y="267"/>
                    </a:cubicBezTo>
                    <a:cubicBezTo>
                      <a:pt x="216" y="255"/>
                      <a:pt x="226" y="244"/>
                      <a:pt x="239" y="244"/>
                    </a:cubicBezTo>
                    <a:close/>
                    <a:moveTo>
                      <a:pt x="185" y="449"/>
                    </a:moveTo>
                    <a:cubicBezTo>
                      <a:pt x="198" y="339"/>
                      <a:pt x="198" y="339"/>
                      <a:pt x="198" y="339"/>
                    </a:cubicBezTo>
                    <a:cubicBezTo>
                      <a:pt x="199" y="327"/>
                      <a:pt x="209" y="319"/>
                      <a:pt x="221" y="319"/>
                    </a:cubicBezTo>
                    <a:cubicBezTo>
                      <a:pt x="257" y="319"/>
                      <a:pt x="257" y="319"/>
                      <a:pt x="257" y="319"/>
                    </a:cubicBezTo>
                    <a:cubicBezTo>
                      <a:pt x="269" y="319"/>
                      <a:pt x="279" y="327"/>
                      <a:pt x="280" y="339"/>
                    </a:cubicBezTo>
                    <a:cubicBezTo>
                      <a:pt x="293" y="449"/>
                      <a:pt x="293" y="449"/>
                      <a:pt x="293" y="449"/>
                    </a:cubicBezTo>
                    <a:lnTo>
                      <a:pt x="185" y="449"/>
                    </a:lnTo>
                    <a:close/>
                    <a:moveTo>
                      <a:pt x="395" y="244"/>
                    </a:moveTo>
                    <a:cubicBezTo>
                      <a:pt x="408" y="244"/>
                      <a:pt x="418" y="255"/>
                      <a:pt x="418" y="267"/>
                    </a:cubicBezTo>
                    <a:cubicBezTo>
                      <a:pt x="418" y="280"/>
                      <a:pt x="408" y="291"/>
                      <a:pt x="395" y="291"/>
                    </a:cubicBezTo>
                    <a:cubicBezTo>
                      <a:pt x="382" y="291"/>
                      <a:pt x="371" y="280"/>
                      <a:pt x="371" y="267"/>
                    </a:cubicBezTo>
                    <a:cubicBezTo>
                      <a:pt x="371" y="255"/>
                      <a:pt x="382" y="244"/>
                      <a:pt x="395" y="244"/>
                    </a:cubicBezTo>
                    <a:close/>
                    <a:moveTo>
                      <a:pt x="341" y="449"/>
                    </a:moveTo>
                    <a:cubicBezTo>
                      <a:pt x="353" y="339"/>
                      <a:pt x="353" y="339"/>
                      <a:pt x="353" y="339"/>
                    </a:cubicBezTo>
                    <a:cubicBezTo>
                      <a:pt x="355" y="327"/>
                      <a:pt x="365" y="319"/>
                      <a:pt x="377" y="319"/>
                    </a:cubicBezTo>
                    <a:cubicBezTo>
                      <a:pt x="413" y="319"/>
                      <a:pt x="413" y="319"/>
                      <a:pt x="413" y="319"/>
                    </a:cubicBezTo>
                    <a:cubicBezTo>
                      <a:pt x="425" y="319"/>
                      <a:pt x="435" y="327"/>
                      <a:pt x="436" y="339"/>
                    </a:cubicBezTo>
                    <a:cubicBezTo>
                      <a:pt x="449" y="449"/>
                      <a:pt x="449" y="449"/>
                      <a:pt x="449" y="449"/>
                    </a:cubicBezTo>
                    <a:lnTo>
                      <a:pt x="341" y="449"/>
                    </a:lnTo>
                    <a:close/>
                    <a:moveTo>
                      <a:pt x="382" y="76"/>
                    </a:moveTo>
                    <a:cubicBezTo>
                      <a:pt x="382" y="46"/>
                      <a:pt x="382" y="46"/>
                      <a:pt x="382" y="46"/>
                    </a:cubicBezTo>
                    <a:cubicBezTo>
                      <a:pt x="254" y="166"/>
                      <a:pt x="254" y="166"/>
                      <a:pt x="254" y="166"/>
                    </a:cubicBezTo>
                    <a:cubicBezTo>
                      <a:pt x="246" y="174"/>
                      <a:pt x="233" y="174"/>
                      <a:pt x="224" y="167"/>
                    </a:cubicBezTo>
                    <a:cubicBezTo>
                      <a:pt x="161" y="118"/>
                      <a:pt x="161" y="118"/>
                      <a:pt x="161" y="118"/>
                    </a:cubicBezTo>
                    <a:cubicBezTo>
                      <a:pt x="91" y="183"/>
                      <a:pt x="91" y="183"/>
                      <a:pt x="91" y="183"/>
                    </a:cubicBezTo>
                    <a:cubicBezTo>
                      <a:pt x="88" y="185"/>
                      <a:pt x="85" y="186"/>
                      <a:pt x="81" y="186"/>
                    </a:cubicBezTo>
                    <a:cubicBezTo>
                      <a:pt x="78" y="186"/>
                      <a:pt x="74" y="185"/>
                      <a:pt x="71" y="182"/>
                    </a:cubicBezTo>
                    <a:cubicBezTo>
                      <a:pt x="66" y="176"/>
                      <a:pt x="66" y="167"/>
                      <a:pt x="72" y="162"/>
                    </a:cubicBezTo>
                    <a:cubicBezTo>
                      <a:pt x="144" y="95"/>
                      <a:pt x="144" y="95"/>
                      <a:pt x="144" y="95"/>
                    </a:cubicBezTo>
                    <a:cubicBezTo>
                      <a:pt x="153" y="87"/>
                      <a:pt x="165" y="86"/>
                      <a:pt x="175" y="94"/>
                    </a:cubicBezTo>
                    <a:cubicBezTo>
                      <a:pt x="238" y="143"/>
                      <a:pt x="238" y="143"/>
                      <a:pt x="238" y="143"/>
                    </a:cubicBezTo>
                    <a:cubicBezTo>
                      <a:pt x="361" y="28"/>
                      <a:pt x="361" y="28"/>
                      <a:pt x="361" y="28"/>
                    </a:cubicBezTo>
                    <a:cubicBezTo>
                      <a:pt x="332" y="28"/>
                      <a:pt x="332" y="28"/>
                      <a:pt x="332" y="28"/>
                    </a:cubicBezTo>
                    <a:cubicBezTo>
                      <a:pt x="324" y="28"/>
                      <a:pt x="318" y="22"/>
                      <a:pt x="318" y="14"/>
                    </a:cubicBezTo>
                    <a:cubicBezTo>
                      <a:pt x="318" y="6"/>
                      <a:pt x="324" y="0"/>
                      <a:pt x="332" y="0"/>
                    </a:cubicBezTo>
                    <a:cubicBezTo>
                      <a:pt x="396" y="0"/>
                      <a:pt x="396" y="0"/>
                      <a:pt x="396" y="0"/>
                    </a:cubicBezTo>
                    <a:cubicBezTo>
                      <a:pt x="404" y="0"/>
                      <a:pt x="410" y="6"/>
                      <a:pt x="410" y="14"/>
                    </a:cubicBezTo>
                    <a:cubicBezTo>
                      <a:pt x="410" y="76"/>
                      <a:pt x="410" y="76"/>
                      <a:pt x="410" y="76"/>
                    </a:cubicBezTo>
                    <a:cubicBezTo>
                      <a:pt x="410" y="84"/>
                      <a:pt x="404" y="90"/>
                      <a:pt x="396" y="90"/>
                    </a:cubicBezTo>
                    <a:cubicBezTo>
                      <a:pt x="389" y="90"/>
                      <a:pt x="382" y="84"/>
                      <a:pt x="382" y="76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2CE7EA41-DD65-4984-8292-CC67D613BADE}"/>
                </a:ext>
              </a:extLst>
            </p:cNvPr>
            <p:cNvGrpSpPr/>
            <p:nvPr/>
          </p:nvGrpSpPr>
          <p:grpSpPr>
            <a:xfrm>
              <a:off x="4538289" y="2032365"/>
              <a:ext cx="1223299" cy="1420091"/>
              <a:chOff x="4512612" y="1877183"/>
              <a:chExt cx="1359221" cy="1577878"/>
            </a:xfrm>
          </p:grpSpPr>
          <p:sp>
            <p:nvSpPr>
              <p:cNvPr id="29" name="Freeform 28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6DDCB8CB-EE17-456E-9210-D7819D5F3D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2612" y="1877183"/>
                <a:ext cx="1359221" cy="1577878"/>
              </a:xfrm>
              <a:custGeom>
                <a:avLst/>
                <a:gdLst>
                  <a:gd name="T0" fmla="*/ 229 w 460"/>
                  <a:gd name="T1" fmla="*/ 0 h 534"/>
                  <a:gd name="T2" fmla="*/ 345 w 460"/>
                  <a:gd name="T3" fmla="*/ 68 h 534"/>
                  <a:gd name="T4" fmla="*/ 460 w 460"/>
                  <a:gd name="T5" fmla="*/ 134 h 534"/>
                  <a:gd name="T6" fmla="*/ 460 w 460"/>
                  <a:gd name="T7" fmla="*/ 267 h 534"/>
                  <a:gd name="T8" fmla="*/ 460 w 460"/>
                  <a:gd name="T9" fmla="*/ 401 h 534"/>
                  <a:gd name="T10" fmla="*/ 345 w 460"/>
                  <a:gd name="T11" fmla="*/ 468 h 534"/>
                  <a:gd name="T12" fmla="*/ 229 w 460"/>
                  <a:gd name="T13" fmla="*/ 534 h 534"/>
                  <a:gd name="T14" fmla="*/ 114 w 460"/>
                  <a:gd name="T15" fmla="*/ 468 h 534"/>
                  <a:gd name="T16" fmla="*/ 0 w 460"/>
                  <a:gd name="T17" fmla="*/ 401 h 534"/>
                  <a:gd name="T18" fmla="*/ 0 w 460"/>
                  <a:gd name="T19" fmla="*/ 267 h 534"/>
                  <a:gd name="T20" fmla="*/ 0 w 460"/>
                  <a:gd name="T21" fmla="*/ 134 h 534"/>
                  <a:gd name="T22" fmla="*/ 114 w 460"/>
                  <a:gd name="T23" fmla="*/ 68 h 534"/>
                  <a:gd name="T24" fmla="*/ 229 w 460"/>
                  <a:gd name="T25" fmla="*/ 0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0" h="534">
                    <a:moveTo>
                      <a:pt x="229" y="0"/>
                    </a:moveTo>
                    <a:lnTo>
                      <a:pt x="345" y="68"/>
                    </a:lnTo>
                    <a:lnTo>
                      <a:pt x="460" y="134"/>
                    </a:lnTo>
                    <a:lnTo>
                      <a:pt x="460" y="267"/>
                    </a:lnTo>
                    <a:lnTo>
                      <a:pt x="460" y="401"/>
                    </a:lnTo>
                    <a:lnTo>
                      <a:pt x="345" y="468"/>
                    </a:lnTo>
                    <a:lnTo>
                      <a:pt x="229" y="534"/>
                    </a:lnTo>
                    <a:lnTo>
                      <a:pt x="114" y="468"/>
                    </a:lnTo>
                    <a:lnTo>
                      <a:pt x="0" y="401"/>
                    </a:lnTo>
                    <a:lnTo>
                      <a:pt x="0" y="267"/>
                    </a:lnTo>
                    <a:lnTo>
                      <a:pt x="0" y="134"/>
                    </a:lnTo>
                    <a:lnTo>
                      <a:pt x="114" y="68"/>
                    </a:lnTo>
                    <a:lnTo>
                      <a:pt x="2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BA563084-0BF4-4896-B8A8-BDA4787ECE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5799" y="1942189"/>
                <a:ext cx="1252848" cy="1450820"/>
              </a:xfrm>
              <a:custGeom>
                <a:avLst/>
                <a:gdLst>
                  <a:gd name="T0" fmla="*/ 211 w 424"/>
                  <a:gd name="T1" fmla="*/ 0 h 491"/>
                  <a:gd name="T2" fmla="*/ 0 w 424"/>
                  <a:gd name="T3" fmla="*/ 123 h 491"/>
                  <a:gd name="T4" fmla="*/ 0 w 424"/>
                  <a:gd name="T5" fmla="*/ 369 h 491"/>
                  <a:gd name="T6" fmla="*/ 211 w 424"/>
                  <a:gd name="T7" fmla="*/ 491 h 491"/>
                  <a:gd name="T8" fmla="*/ 424 w 424"/>
                  <a:gd name="T9" fmla="*/ 369 h 491"/>
                  <a:gd name="T10" fmla="*/ 424 w 424"/>
                  <a:gd name="T11" fmla="*/ 123 h 491"/>
                  <a:gd name="T12" fmla="*/ 211 w 424"/>
                  <a:gd name="T13" fmla="*/ 0 h 4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4" h="491">
                    <a:moveTo>
                      <a:pt x="211" y="0"/>
                    </a:moveTo>
                    <a:lnTo>
                      <a:pt x="0" y="123"/>
                    </a:lnTo>
                    <a:lnTo>
                      <a:pt x="0" y="369"/>
                    </a:lnTo>
                    <a:lnTo>
                      <a:pt x="211" y="491"/>
                    </a:lnTo>
                    <a:lnTo>
                      <a:pt x="424" y="369"/>
                    </a:lnTo>
                    <a:lnTo>
                      <a:pt x="424" y="123"/>
                    </a:lnTo>
                    <a:lnTo>
                      <a:pt x="21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2D0096BD-D4D6-46DB-87F7-84F1CF18D46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05265" y="2399641"/>
                <a:ext cx="573916" cy="570966"/>
              </a:xfrm>
              <a:custGeom>
                <a:avLst/>
                <a:gdLst>
                  <a:gd name="T0" fmla="*/ 430 w 477"/>
                  <a:gd name="T1" fmla="*/ 61 h 477"/>
                  <a:gd name="T2" fmla="*/ 309 w 477"/>
                  <a:gd name="T3" fmla="*/ 61 h 477"/>
                  <a:gd name="T4" fmla="*/ 267 w 477"/>
                  <a:gd name="T5" fmla="*/ 129 h 477"/>
                  <a:gd name="T6" fmla="*/ 210 w 477"/>
                  <a:gd name="T7" fmla="*/ 129 h 477"/>
                  <a:gd name="T8" fmla="*/ 168 w 477"/>
                  <a:gd name="T9" fmla="*/ 61 h 477"/>
                  <a:gd name="T10" fmla="*/ 46 w 477"/>
                  <a:gd name="T11" fmla="*/ 61 h 477"/>
                  <a:gd name="T12" fmla="*/ 0 w 477"/>
                  <a:gd name="T13" fmla="*/ 164 h 477"/>
                  <a:gd name="T14" fmla="*/ 41 w 477"/>
                  <a:gd name="T15" fmla="*/ 477 h 477"/>
                  <a:gd name="T16" fmla="*/ 84 w 477"/>
                  <a:gd name="T17" fmla="*/ 435 h 477"/>
                  <a:gd name="T18" fmla="*/ 112 w 477"/>
                  <a:gd name="T19" fmla="*/ 315 h 477"/>
                  <a:gd name="T20" fmla="*/ 152 w 477"/>
                  <a:gd name="T21" fmla="*/ 477 h 477"/>
                  <a:gd name="T22" fmla="*/ 183 w 477"/>
                  <a:gd name="T23" fmla="*/ 465 h 477"/>
                  <a:gd name="T24" fmla="*/ 195 w 477"/>
                  <a:gd name="T25" fmla="*/ 268 h 477"/>
                  <a:gd name="T26" fmla="*/ 238 w 477"/>
                  <a:gd name="T27" fmla="*/ 299 h 477"/>
                  <a:gd name="T28" fmla="*/ 281 w 477"/>
                  <a:gd name="T29" fmla="*/ 268 h 477"/>
                  <a:gd name="T30" fmla="*/ 294 w 477"/>
                  <a:gd name="T31" fmla="*/ 465 h 477"/>
                  <a:gd name="T32" fmla="*/ 365 w 477"/>
                  <a:gd name="T33" fmla="*/ 434 h 477"/>
                  <a:gd name="T34" fmla="*/ 393 w 477"/>
                  <a:gd name="T35" fmla="*/ 315 h 477"/>
                  <a:gd name="T36" fmla="*/ 406 w 477"/>
                  <a:gd name="T37" fmla="*/ 465 h 477"/>
                  <a:gd name="T38" fmla="*/ 436 w 477"/>
                  <a:gd name="T39" fmla="*/ 477 h 477"/>
                  <a:gd name="T40" fmla="*/ 477 w 477"/>
                  <a:gd name="T41" fmla="*/ 164 h 477"/>
                  <a:gd name="T42" fmla="*/ 370 w 477"/>
                  <a:gd name="T43" fmla="*/ 28 h 477"/>
                  <a:gd name="T44" fmla="*/ 370 w 477"/>
                  <a:gd name="T45" fmla="*/ 93 h 477"/>
                  <a:gd name="T46" fmla="*/ 370 w 477"/>
                  <a:gd name="T47" fmla="*/ 28 h 477"/>
                  <a:gd name="T48" fmla="*/ 140 w 477"/>
                  <a:gd name="T49" fmla="*/ 61 h 477"/>
                  <a:gd name="T50" fmla="*/ 74 w 477"/>
                  <a:gd name="T51" fmla="*/ 61 h 477"/>
                  <a:gd name="T52" fmla="*/ 206 w 477"/>
                  <a:gd name="T53" fmla="*/ 232 h 477"/>
                  <a:gd name="T54" fmla="*/ 178 w 477"/>
                  <a:gd name="T55" fmla="*/ 206 h 477"/>
                  <a:gd name="T56" fmla="*/ 168 w 477"/>
                  <a:gd name="T57" fmla="*/ 435 h 477"/>
                  <a:gd name="T58" fmla="*/ 153 w 477"/>
                  <a:gd name="T59" fmla="*/ 449 h 477"/>
                  <a:gd name="T60" fmla="*/ 140 w 477"/>
                  <a:gd name="T61" fmla="*/ 301 h 477"/>
                  <a:gd name="T62" fmla="*/ 70 w 477"/>
                  <a:gd name="T63" fmla="*/ 287 h 477"/>
                  <a:gd name="T64" fmla="*/ 56 w 477"/>
                  <a:gd name="T65" fmla="*/ 435 h 477"/>
                  <a:gd name="T66" fmla="*/ 41 w 477"/>
                  <a:gd name="T67" fmla="*/ 449 h 477"/>
                  <a:gd name="T68" fmla="*/ 28 w 477"/>
                  <a:gd name="T69" fmla="*/ 164 h 477"/>
                  <a:gd name="T70" fmla="*/ 149 w 477"/>
                  <a:gd name="T71" fmla="*/ 122 h 477"/>
                  <a:gd name="T72" fmla="*/ 221 w 477"/>
                  <a:gd name="T73" fmla="*/ 205 h 477"/>
                  <a:gd name="T74" fmla="*/ 449 w 477"/>
                  <a:gd name="T75" fmla="*/ 434 h 477"/>
                  <a:gd name="T76" fmla="*/ 425 w 477"/>
                  <a:gd name="T77" fmla="*/ 445 h 477"/>
                  <a:gd name="T78" fmla="*/ 421 w 477"/>
                  <a:gd name="T79" fmla="*/ 301 h 477"/>
                  <a:gd name="T80" fmla="*/ 351 w 477"/>
                  <a:gd name="T81" fmla="*/ 287 h 477"/>
                  <a:gd name="T82" fmla="*/ 337 w 477"/>
                  <a:gd name="T83" fmla="*/ 434 h 477"/>
                  <a:gd name="T84" fmla="*/ 313 w 477"/>
                  <a:gd name="T85" fmla="*/ 445 h 477"/>
                  <a:gd name="T86" fmla="*/ 309 w 477"/>
                  <a:gd name="T87" fmla="*/ 220 h 477"/>
                  <a:gd name="T88" fmla="*/ 283 w 477"/>
                  <a:gd name="T89" fmla="*/ 212 h 477"/>
                  <a:gd name="T90" fmla="*/ 238 w 477"/>
                  <a:gd name="T91" fmla="*/ 271 h 477"/>
                  <a:gd name="T92" fmla="*/ 227 w 477"/>
                  <a:gd name="T93" fmla="*/ 251 h 477"/>
                  <a:gd name="T94" fmla="*/ 291 w 477"/>
                  <a:gd name="T95" fmla="*/ 143 h 477"/>
                  <a:gd name="T96" fmla="*/ 407 w 477"/>
                  <a:gd name="T97" fmla="*/ 122 h 477"/>
                  <a:gd name="T98" fmla="*/ 449 w 477"/>
                  <a:gd name="T99" fmla="*/ 434 h 4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77" h="477">
                    <a:moveTo>
                      <a:pt x="419" y="95"/>
                    </a:moveTo>
                    <a:cubicBezTo>
                      <a:pt x="426" y="85"/>
                      <a:pt x="430" y="73"/>
                      <a:pt x="430" y="61"/>
                    </a:cubicBezTo>
                    <a:cubicBezTo>
                      <a:pt x="430" y="27"/>
                      <a:pt x="403" y="0"/>
                      <a:pt x="370" y="0"/>
                    </a:cubicBezTo>
                    <a:cubicBezTo>
                      <a:pt x="336" y="0"/>
                      <a:pt x="309" y="27"/>
                      <a:pt x="309" y="61"/>
                    </a:cubicBezTo>
                    <a:cubicBezTo>
                      <a:pt x="309" y="73"/>
                      <a:pt x="313" y="85"/>
                      <a:pt x="320" y="95"/>
                    </a:cubicBezTo>
                    <a:cubicBezTo>
                      <a:pt x="298" y="97"/>
                      <a:pt x="278" y="110"/>
                      <a:pt x="267" y="129"/>
                    </a:cubicBezTo>
                    <a:cubicBezTo>
                      <a:pt x="238" y="178"/>
                      <a:pt x="238" y="178"/>
                      <a:pt x="238" y="178"/>
                    </a:cubicBezTo>
                    <a:cubicBezTo>
                      <a:pt x="210" y="129"/>
                      <a:pt x="210" y="129"/>
                      <a:pt x="210" y="129"/>
                    </a:cubicBezTo>
                    <a:cubicBezTo>
                      <a:pt x="199" y="110"/>
                      <a:pt x="179" y="97"/>
                      <a:pt x="157" y="95"/>
                    </a:cubicBezTo>
                    <a:cubicBezTo>
                      <a:pt x="164" y="85"/>
                      <a:pt x="168" y="73"/>
                      <a:pt x="168" y="61"/>
                    </a:cubicBezTo>
                    <a:cubicBezTo>
                      <a:pt x="168" y="27"/>
                      <a:pt x="140" y="0"/>
                      <a:pt x="107" y="0"/>
                    </a:cubicBezTo>
                    <a:cubicBezTo>
                      <a:pt x="74" y="0"/>
                      <a:pt x="46" y="27"/>
                      <a:pt x="46" y="61"/>
                    </a:cubicBezTo>
                    <a:cubicBezTo>
                      <a:pt x="46" y="73"/>
                      <a:pt x="50" y="85"/>
                      <a:pt x="57" y="95"/>
                    </a:cubicBezTo>
                    <a:cubicBezTo>
                      <a:pt x="25" y="101"/>
                      <a:pt x="0" y="130"/>
                      <a:pt x="0" y="164"/>
                    </a:cubicBezTo>
                    <a:cubicBezTo>
                      <a:pt x="0" y="434"/>
                      <a:pt x="0" y="434"/>
                      <a:pt x="0" y="434"/>
                    </a:cubicBezTo>
                    <a:cubicBezTo>
                      <a:pt x="0" y="457"/>
                      <a:pt x="18" y="476"/>
                      <a:pt x="41" y="477"/>
                    </a:cubicBezTo>
                    <a:cubicBezTo>
                      <a:pt x="52" y="477"/>
                      <a:pt x="63" y="473"/>
                      <a:pt x="71" y="465"/>
                    </a:cubicBezTo>
                    <a:cubicBezTo>
                      <a:pt x="79" y="457"/>
                      <a:pt x="84" y="446"/>
                      <a:pt x="84" y="435"/>
                    </a:cubicBezTo>
                    <a:cubicBezTo>
                      <a:pt x="84" y="315"/>
                      <a:pt x="84" y="315"/>
                      <a:pt x="84" y="315"/>
                    </a:cubicBezTo>
                    <a:cubicBezTo>
                      <a:pt x="112" y="315"/>
                      <a:pt x="112" y="315"/>
                      <a:pt x="112" y="315"/>
                    </a:cubicBezTo>
                    <a:cubicBezTo>
                      <a:pt x="112" y="434"/>
                      <a:pt x="112" y="434"/>
                      <a:pt x="112" y="434"/>
                    </a:cubicBezTo>
                    <a:cubicBezTo>
                      <a:pt x="112" y="457"/>
                      <a:pt x="130" y="476"/>
                      <a:pt x="152" y="477"/>
                    </a:cubicBezTo>
                    <a:cubicBezTo>
                      <a:pt x="153" y="477"/>
                      <a:pt x="153" y="477"/>
                      <a:pt x="154" y="477"/>
                    </a:cubicBezTo>
                    <a:cubicBezTo>
                      <a:pt x="165" y="477"/>
                      <a:pt x="175" y="473"/>
                      <a:pt x="183" y="465"/>
                    </a:cubicBezTo>
                    <a:cubicBezTo>
                      <a:pt x="191" y="457"/>
                      <a:pt x="195" y="446"/>
                      <a:pt x="195" y="435"/>
                    </a:cubicBezTo>
                    <a:cubicBezTo>
                      <a:pt x="195" y="268"/>
                      <a:pt x="195" y="268"/>
                      <a:pt x="195" y="268"/>
                    </a:cubicBezTo>
                    <a:cubicBezTo>
                      <a:pt x="195" y="268"/>
                      <a:pt x="201" y="277"/>
                      <a:pt x="203" y="280"/>
                    </a:cubicBezTo>
                    <a:cubicBezTo>
                      <a:pt x="212" y="294"/>
                      <a:pt x="224" y="299"/>
                      <a:pt x="238" y="299"/>
                    </a:cubicBezTo>
                    <a:cubicBezTo>
                      <a:pt x="253" y="299"/>
                      <a:pt x="266" y="292"/>
                      <a:pt x="273" y="280"/>
                    </a:cubicBezTo>
                    <a:cubicBezTo>
                      <a:pt x="281" y="268"/>
                      <a:pt x="281" y="268"/>
                      <a:pt x="281" y="268"/>
                    </a:cubicBezTo>
                    <a:cubicBezTo>
                      <a:pt x="281" y="435"/>
                      <a:pt x="281" y="435"/>
                      <a:pt x="281" y="435"/>
                    </a:cubicBezTo>
                    <a:cubicBezTo>
                      <a:pt x="281" y="446"/>
                      <a:pt x="286" y="457"/>
                      <a:pt x="294" y="465"/>
                    </a:cubicBezTo>
                    <a:cubicBezTo>
                      <a:pt x="302" y="473"/>
                      <a:pt x="313" y="477"/>
                      <a:pt x="324" y="477"/>
                    </a:cubicBezTo>
                    <a:cubicBezTo>
                      <a:pt x="347" y="476"/>
                      <a:pt x="365" y="457"/>
                      <a:pt x="365" y="434"/>
                    </a:cubicBezTo>
                    <a:cubicBezTo>
                      <a:pt x="365" y="315"/>
                      <a:pt x="365" y="315"/>
                      <a:pt x="365" y="315"/>
                    </a:cubicBezTo>
                    <a:cubicBezTo>
                      <a:pt x="393" y="315"/>
                      <a:pt x="393" y="315"/>
                      <a:pt x="393" y="315"/>
                    </a:cubicBezTo>
                    <a:cubicBezTo>
                      <a:pt x="393" y="435"/>
                      <a:pt x="393" y="435"/>
                      <a:pt x="393" y="435"/>
                    </a:cubicBezTo>
                    <a:cubicBezTo>
                      <a:pt x="393" y="446"/>
                      <a:pt x="397" y="457"/>
                      <a:pt x="406" y="465"/>
                    </a:cubicBezTo>
                    <a:cubicBezTo>
                      <a:pt x="414" y="473"/>
                      <a:pt x="424" y="477"/>
                      <a:pt x="435" y="477"/>
                    </a:cubicBezTo>
                    <a:cubicBezTo>
                      <a:pt x="435" y="477"/>
                      <a:pt x="436" y="477"/>
                      <a:pt x="436" y="477"/>
                    </a:cubicBezTo>
                    <a:cubicBezTo>
                      <a:pt x="458" y="476"/>
                      <a:pt x="477" y="457"/>
                      <a:pt x="477" y="434"/>
                    </a:cubicBezTo>
                    <a:cubicBezTo>
                      <a:pt x="477" y="164"/>
                      <a:pt x="477" y="164"/>
                      <a:pt x="477" y="164"/>
                    </a:cubicBezTo>
                    <a:cubicBezTo>
                      <a:pt x="477" y="130"/>
                      <a:pt x="452" y="101"/>
                      <a:pt x="419" y="95"/>
                    </a:cubicBezTo>
                    <a:close/>
                    <a:moveTo>
                      <a:pt x="370" y="28"/>
                    </a:moveTo>
                    <a:cubicBezTo>
                      <a:pt x="388" y="28"/>
                      <a:pt x="402" y="43"/>
                      <a:pt x="402" y="61"/>
                    </a:cubicBezTo>
                    <a:cubicBezTo>
                      <a:pt x="402" y="79"/>
                      <a:pt x="388" y="93"/>
                      <a:pt x="370" y="93"/>
                    </a:cubicBezTo>
                    <a:cubicBezTo>
                      <a:pt x="352" y="93"/>
                      <a:pt x="337" y="79"/>
                      <a:pt x="337" y="61"/>
                    </a:cubicBezTo>
                    <a:cubicBezTo>
                      <a:pt x="337" y="43"/>
                      <a:pt x="352" y="28"/>
                      <a:pt x="370" y="28"/>
                    </a:cubicBezTo>
                    <a:close/>
                    <a:moveTo>
                      <a:pt x="107" y="28"/>
                    </a:moveTo>
                    <a:cubicBezTo>
                      <a:pt x="125" y="28"/>
                      <a:pt x="140" y="43"/>
                      <a:pt x="140" y="61"/>
                    </a:cubicBezTo>
                    <a:cubicBezTo>
                      <a:pt x="140" y="79"/>
                      <a:pt x="125" y="93"/>
                      <a:pt x="107" y="93"/>
                    </a:cubicBezTo>
                    <a:cubicBezTo>
                      <a:pt x="89" y="93"/>
                      <a:pt x="74" y="79"/>
                      <a:pt x="74" y="61"/>
                    </a:cubicBezTo>
                    <a:cubicBezTo>
                      <a:pt x="74" y="43"/>
                      <a:pt x="89" y="28"/>
                      <a:pt x="107" y="28"/>
                    </a:cubicBezTo>
                    <a:close/>
                    <a:moveTo>
                      <a:pt x="206" y="232"/>
                    </a:moveTo>
                    <a:cubicBezTo>
                      <a:pt x="193" y="212"/>
                      <a:pt x="193" y="212"/>
                      <a:pt x="193" y="212"/>
                    </a:cubicBezTo>
                    <a:cubicBezTo>
                      <a:pt x="190" y="207"/>
                      <a:pt x="184" y="205"/>
                      <a:pt x="178" y="206"/>
                    </a:cubicBezTo>
                    <a:cubicBezTo>
                      <a:pt x="172" y="208"/>
                      <a:pt x="168" y="214"/>
                      <a:pt x="168" y="220"/>
                    </a:cubicBezTo>
                    <a:cubicBezTo>
                      <a:pt x="168" y="435"/>
                      <a:pt x="168" y="435"/>
                      <a:pt x="168" y="435"/>
                    </a:cubicBezTo>
                    <a:cubicBezTo>
                      <a:pt x="168" y="439"/>
                      <a:pt x="166" y="442"/>
                      <a:pt x="163" y="445"/>
                    </a:cubicBezTo>
                    <a:cubicBezTo>
                      <a:pt x="161" y="448"/>
                      <a:pt x="157" y="449"/>
                      <a:pt x="153" y="449"/>
                    </a:cubicBezTo>
                    <a:cubicBezTo>
                      <a:pt x="146" y="449"/>
                      <a:pt x="140" y="442"/>
                      <a:pt x="140" y="434"/>
                    </a:cubicBezTo>
                    <a:cubicBezTo>
                      <a:pt x="140" y="301"/>
                      <a:pt x="140" y="301"/>
                      <a:pt x="140" y="301"/>
                    </a:cubicBezTo>
                    <a:cubicBezTo>
                      <a:pt x="140" y="293"/>
                      <a:pt x="133" y="287"/>
                      <a:pt x="126" y="287"/>
                    </a:cubicBezTo>
                    <a:cubicBezTo>
                      <a:pt x="70" y="287"/>
                      <a:pt x="70" y="287"/>
                      <a:pt x="70" y="287"/>
                    </a:cubicBezTo>
                    <a:cubicBezTo>
                      <a:pt x="62" y="287"/>
                      <a:pt x="56" y="293"/>
                      <a:pt x="56" y="301"/>
                    </a:cubicBezTo>
                    <a:cubicBezTo>
                      <a:pt x="56" y="435"/>
                      <a:pt x="56" y="435"/>
                      <a:pt x="56" y="435"/>
                    </a:cubicBezTo>
                    <a:cubicBezTo>
                      <a:pt x="56" y="439"/>
                      <a:pt x="54" y="442"/>
                      <a:pt x="52" y="445"/>
                    </a:cubicBezTo>
                    <a:cubicBezTo>
                      <a:pt x="49" y="448"/>
                      <a:pt x="45" y="449"/>
                      <a:pt x="41" y="449"/>
                    </a:cubicBezTo>
                    <a:cubicBezTo>
                      <a:pt x="34" y="449"/>
                      <a:pt x="28" y="442"/>
                      <a:pt x="28" y="434"/>
                    </a:cubicBezTo>
                    <a:cubicBezTo>
                      <a:pt x="28" y="164"/>
                      <a:pt x="28" y="164"/>
                      <a:pt x="28" y="164"/>
                    </a:cubicBezTo>
                    <a:cubicBezTo>
                      <a:pt x="28" y="141"/>
                      <a:pt x="47" y="122"/>
                      <a:pt x="70" y="122"/>
                    </a:cubicBezTo>
                    <a:cubicBezTo>
                      <a:pt x="149" y="122"/>
                      <a:pt x="149" y="122"/>
                      <a:pt x="149" y="122"/>
                    </a:cubicBezTo>
                    <a:cubicBezTo>
                      <a:pt x="164" y="122"/>
                      <a:pt x="178" y="130"/>
                      <a:pt x="186" y="143"/>
                    </a:cubicBezTo>
                    <a:cubicBezTo>
                      <a:pt x="221" y="205"/>
                      <a:pt x="221" y="205"/>
                      <a:pt x="221" y="205"/>
                    </a:cubicBezTo>
                    <a:lnTo>
                      <a:pt x="206" y="232"/>
                    </a:lnTo>
                    <a:close/>
                    <a:moveTo>
                      <a:pt x="449" y="434"/>
                    </a:moveTo>
                    <a:cubicBezTo>
                      <a:pt x="449" y="442"/>
                      <a:pt x="443" y="449"/>
                      <a:pt x="435" y="449"/>
                    </a:cubicBezTo>
                    <a:cubicBezTo>
                      <a:pt x="431" y="449"/>
                      <a:pt x="428" y="448"/>
                      <a:pt x="425" y="445"/>
                    </a:cubicBezTo>
                    <a:cubicBezTo>
                      <a:pt x="422" y="442"/>
                      <a:pt x="421" y="439"/>
                      <a:pt x="421" y="435"/>
                    </a:cubicBezTo>
                    <a:cubicBezTo>
                      <a:pt x="421" y="301"/>
                      <a:pt x="421" y="301"/>
                      <a:pt x="421" y="301"/>
                    </a:cubicBezTo>
                    <a:cubicBezTo>
                      <a:pt x="421" y="293"/>
                      <a:pt x="415" y="287"/>
                      <a:pt x="407" y="287"/>
                    </a:cubicBezTo>
                    <a:cubicBezTo>
                      <a:pt x="351" y="287"/>
                      <a:pt x="351" y="287"/>
                      <a:pt x="351" y="287"/>
                    </a:cubicBezTo>
                    <a:cubicBezTo>
                      <a:pt x="343" y="287"/>
                      <a:pt x="337" y="293"/>
                      <a:pt x="337" y="301"/>
                    </a:cubicBezTo>
                    <a:cubicBezTo>
                      <a:pt x="337" y="434"/>
                      <a:pt x="337" y="434"/>
                      <a:pt x="337" y="434"/>
                    </a:cubicBezTo>
                    <a:cubicBezTo>
                      <a:pt x="337" y="442"/>
                      <a:pt x="331" y="449"/>
                      <a:pt x="323" y="449"/>
                    </a:cubicBezTo>
                    <a:cubicBezTo>
                      <a:pt x="320" y="449"/>
                      <a:pt x="316" y="448"/>
                      <a:pt x="313" y="445"/>
                    </a:cubicBezTo>
                    <a:cubicBezTo>
                      <a:pt x="311" y="442"/>
                      <a:pt x="309" y="439"/>
                      <a:pt x="309" y="435"/>
                    </a:cubicBezTo>
                    <a:cubicBezTo>
                      <a:pt x="309" y="220"/>
                      <a:pt x="309" y="220"/>
                      <a:pt x="309" y="220"/>
                    </a:cubicBezTo>
                    <a:cubicBezTo>
                      <a:pt x="309" y="214"/>
                      <a:pt x="305" y="208"/>
                      <a:pt x="299" y="206"/>
                    </a:cubicBezTo>
                    <a:cubicBezTo>
                      <a:pt x="293" y="205"/>
                      <a:pt x="287" y="207"/>
                      <a:pt x="283" y="212"/>
                    </a:cubicBezTo>
                    <a:cubicBezTo>
                      <a:pt x="250" y="265"/>
                      <a:pt x="250" y="265"/>
                      <a:pt x="250" y="265"/>
                    </a:cubicBezTo>
                    <a:cubicBezTo>
                      <a:pt x="247" y="269"/>
                      <a:pt x="243" y="271"/>
                      <a:pt x="238" y="271"/>
                    </a:cubicBezTo>
                    <a:cubicBezTo>
                      <a:pt x="234" y="271"/>
                      <a:pt x="229" y="269"/>
                      <a:pt x="227" y="265"/>
                    </a:cubicBezTo>
                    <a:cubicBezTo>
                      <a:pt x="224" y="261"/>
                      <a:pt x="224" y="255"/>
                      <a:pt x="227" y="251"/>
                    </a:cubicBezTo>
                    <a:cubicBezTo>
                      <a:pt x="291" y="143"/>
                      <a:pt x="291" y="143"/>
                      <a:pt x="291" y="143"/>
                    </a:cubicBezTo>
                    <a:cubicBezTo>
                      <a:pt x="291" y="143"/>
                      <a:pt x="291" y="143"/>
                      <a:pt x="291" y="143"/>
                    </a:cubicBezTo>
                    <a:cubicBezTo>
                      <a:pt x="299" y="130"/>
                      <a:pt x="312" y="122"/>
                      <a:pt x="327" y="122"/>
                    </a:cubicBezTo>
                    <a:cubicBezTo>
                      <a:pt x="407" y="122"/>
                      <a:pt x="407" y="122"/>
                      <a:pt x="407" y="122"/>
                    </a:cubicBezTo>
                    <a:cubicBezTo>
                      <a:pt x="430" y="122"/>
                      <a:pt x="449" y="141"/>
                      <a:pt x="449" y="164"/>
                    </a:cubicBezTo>
                    <a:lnTo>
                      <a:pt x="449" y="434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D3F0F255-2C31-4B91-9BDD-9608055580BB}"/>
                </a:ext>
              </a:extLst>
            </p:cNvPr>
            <p:cNvGrpSpPr/>
            <p:nvPr/>
          </p:nvGrpSpPr>
          <p:grpSpPr>
            <a:xfrm>
              <a:off x="2889493" y="2032365"/>
              <a:ext cx="1223299" cy="1420091"/>
              <a:chOff x="2680617" y="1877183"/>
              <a:chExt cx="1359221" cy="1577878"/>
            </a:xfrm>
          </p:grpSpPr>
          <p:sp>
            <p:nvSpPr>
              <p:cNvPr id="25" name="Freeform 24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22B60B85-A9AA-438E-80A6-E21B94BDA2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0617" y="1877183"/>
                <a:ext cx="1359221" cy="1577878"/>
              </a:xfrm>
              <a:custGeom>
                <a:avLst/>
                <a:gdLst>
                  <a:gd name="T0" fmla="*/ 231 w 460"/>
                  <a:gd name="T1" fmla="*/ 0 h 534"/>
                  <a:gd name="T2" fmla="*/ 345 w 460"/>
                  <a:gd name="T3" fmla="*/ 68 h 534"/>
                  <a:gd name="T4" fmla="*/ 460 w 460"/>
                  <a:gd name="T5" fmla="*/ 134 h 534"/>
                  <a:gd name="T6" fmla="*/ 460 w 460"/>
                  <a:gd name="T7" fmla="*/ 267 h 534"/>
                  <a:gd name="T8" fmla="*/ 460 w 460"/>
                  <a:gd name="T9" fmla="*/ 401 h 534"/>
                  <a:gd name="T10" fmla="*/ 345 w 460"/>
                  <a:gd name="T11" fmla="*/ 468 h 534"/>
                  <a:gd name="T12" fmla="*/ 231 w 460"/>
                  <a:gd name="T13" fmla="*/ 534 h 534"/>
                  <a:gd name="T14" fmla="*/ 114 w 460"/>
                  <a:gd name="T15" fmla="*/ 468 h 534"/>
                  <a:gd name="T16" fmla="*/ 0 w 460"/>
                  <a:gd name="T17" fmla="*/ 401 h 534"/>
                  <a:gd name="T18" fmla="*/ 0 w 460"/>
                  <a:gd name="T19" fmla="*/ 267 h 534"/>
                  <a:gd name="T20" fmla="*/ 0 w 460"/>
                  <a:gd name="T21" fmla="*/ 134 h 534"/>
                  <a:gd name="T22" fmla="*/ 114 w 460"/>
                  <a:gd name="T23" fmla="*/ 68 h 534"/>
                  <a:gd name="T24" fmla="*/ 231 w 460"/>
                  <a:gd name="T25" fmla="*/ 0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0" h="534">
                    <a:moveTo>
                      <a:pt x="231" y="0"/>
                    </a:moveTo>
                    <a:lnTo>
                      <a:pt x="345" y="68"/>
                    </a:lnTo>
                    <a:lnTo>
                      <a:pt x="460" y="134"/>
                    </a:lnTo>
                    <a:lnTo>
                      <a:pt x="460" y="267"/>
                    </a:lnTo>
                    <a:lnTo>
                      <a:pt x="460" y="401"/>
                    </a:lnTo>
                    <a:lnTo>
                      <a:pt x="345" y="468"/>
                    </a:lnTo>
                    <a:lnTo>
                      <a:pt x="231" y="534"/>
                    </a:lnTo>
                    <a:lnTo>
                      <a:pt x="114" y="468"/>
                    </a:lnTo>
                    <a:lnTo>
                      <a:pt x="0" y="401"/>
                    </a:lnTo>
                    <a:lnTo>
                      <a:pt x="0" y="267"/>
                    </a:lnTo>
                    <a:lnTo>
                      <a:pt x="0" y="134"/>
                    </a:lnTo>
                    <a:lnTo>
                      <a:pt x="114" y="68"/>
                    </a:lnTo>
                    <a:lnTo>
                      <a:pt x="2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2E349BB5-0DB5-489E-8FEC-7D8EFB1438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6759" y="1942189"/>
                <a:ext cx="1249893" cy="1450820"/>
              </a:xfrm>
              <a:custGeom>
                <a:avLst/>
                <a:gdLst>
                  <a:gd name="T0" fmla="*/ 212 w 423"/>
                  <a:gd name="T1" fmla="*/ 0 h 491"/>
                  <a:gd name="T2" fmla="*/ 0 w 423"/>
                  <a:gd name="T3" fmla="*/ 123 h 491"/>
                  <a:gd name="T4" fmla="*/ 0 w 423"/>
                  <a:gd name="T5" fmla="*/ 369 h 491"/>
                  <a:gd name="T6" fmla="*/ 212 w 423"/>
                  <a:gd name="T7" fmla="*/ 491 h 491"/>
                  <a:gd name="T8" fmla="*/ 423 w 423"/>
                  <a:gd name="T9" fmla="*/ 369 h 491"/>
                  <a:gd name="T10" fmla="*/ 423 w 423"/>
                  <a:gd name="T11" fmla="*/ 123 h 491"/>
                  <a:gd name="T12" fmla="*/ 212 w 423"/>
                  <a:gd name="T13" fmla="*/ 0 h 4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3" h="491">
                    <a:moveTo>
                      <a:pt x="212" y="0"/>
                    </a:moveTo>
                    <a:lnTo>
                      <a:pt x="0" y="123"/>
                    </a:lnTo>
                    <a:lnTo>
                      <a:pt x="0" y="369"/>
                    </a:lnTo>
                    <a:lnTo>
                      <a:pt x="212" y="491"/>
                    </a:lnTo>
                    <a:lnTo>
                      <a:pt x="423" y="369"/>
                    </a:lnTo>
                    <a:lnTo>
                      <a:pt x="423" y="123"/>
                    </a:lnTo>
                    <a:lnTo>
                      <a:pt x="21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6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8C22BFFA-20A7-4F8E-8947-92FA659B126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74747" y="2398167"/>
                <a:ext cx="573916" cy="573912"/>
              </a:xfrm>
              <a:custGeom>
                <a:avLst/>
                <a:gdLst>
                  <a:gd name="T0" fmla="*/ 49 w 478"/>
                  <a:gd name="T1" fmla="*/ 366 h 477"/>
                  <a:gd name="T2" fmla="*/ 73 w 478"/>
                  <a:gd name="T3" fmla="*/ 367 h 477"/>
                  <a:gd name="T4" fmla="*/ 147 w 478"/>
                  <a:gd name="T5" fmla="*/ 340 h 477"/>
                  <a:gd name="T6" fmla="*/ 301 w 478"/>
                  <a:gd name="T7" fmla="*/ 449 h 477"/>
                  <a:gd name="T8" fmla="*/ 405 w 478"/>
                  <a:gd name="T9" fmla="*/ 474 h 477"/>
                  <a:gd name="T10" fmla="*/ 429 w 478"/>
                  <a:gd name="T11" fmla="*/ 473 h 477"/>
                  <a:gd name="T12" fmla="*/ 433 w 478"/>
                  <a:gd name="T13" fmla="*/ 392 h 477"/>
                  <a:gd name="T14" fmla="*/ 428 w 478"/>
                  <a:gd name="T15" fmla="*/ 158 h 477"/>
                  <a:gd name="T16" fmla="*/ 292 w 478"/>
                  <a:gd name="T17" fmla="*/ 50 h 477"/>
                  <a:gd name="T18" fmla="*/ 50 w 478"/>
                  <a:gd name="T19" fmla="*/ 51 h 477"/>
                  <a:gd name="T20" fmla="*/ 44 w 478"/>
                  <a:gd name="T21" fmla="*/ 285 h 477"/>
                  <a:gd name="T22" fmla="*/ 408 w 478"/>
                  <a:gd name="T23" fmla="*/ 177 h 477"/>
                  <a:gd name="T24" fmla="*/ 409 w 478"/>
                  <a:gd name="T25" fmla="*/ 378 h 477"/>
                  <a:gd name="T26" fmla="*/ 411 w 478"/>
                  <a:gd name="T27" fmla="*/ 445 h 477"/>
                  <a:gd name="T28" fmla="*/ 352 w 478"/>
                  <a:gd name="T29" fmla="*/ 414 h 477"/>
                  <a:gd name="T30" fmla="*/ 302 w 478"/>
                  <a:gd name="T31" fmla="*/ 421 h 477"/>
                  <a:gd name="T32" fmla="*/ 163 w 478"/>
                  <a:gd name="T33" fmla="*/ 277 h 477"/>
                  <a:gd name="T34" fmla="*/ 306 w 478"/>
                  <a:gd name="T35" fmla="*/ 135 h 477"/>
                  <a:gd name="T36" fmla="*/ 28 w 478"/>
                  <a:gd name="T37" fmla="*/ 172 h 477"/>
                  <a:gd name="T38" fmla="*/ 171 w 478"/>
                  <a:gd name="T39" fmla="*/ 28 h 477"/>
                  <a:gd name="T40" fmla="*/ 299 w 478"/>
                  <a:gd name="T41" fmla="*/ 107 h 477"/>
                  <a:gd name="T42" fmla="*/ 135 w 478"/>
                  <a:gd name="T43" fmla="*/ 277 h 477"/>
                  <a:gd name="T44" fmla="*/ 130 w 478"/>
                  <a:gd name="T45" fmla="*/ 308 h 477"/>
                  <a:gd name="T46" fmla="*/ 67 w 478"/>
                  <a:gd name="T47" fmla="*/ 338 h 477"/>
                  <a:gd name="T48" fmla="*/ 69 w 478"/>
                  <a:gd name="T49" fmla="*/ 271 h 477"/>
                  <a:gd name="T50" fmla="*/ 224 w 478"/>
                  <a:gd name="T51" fmla="*/ 220 h 477"/>
                  <a:gd name="T52" fmla="*/ 291 w 478"/>
                  <a:gd name="T53" fmla="*/ 206 h 477"/>
                  <a:gd name="T54" fmla="*/ 291 w 478"/>
                  <a:gd name="T55" fmla="*/ 234 h 477"/>
                  <a:gd name="T56" fmla="*/ 224 w 478"/>
                  <a:gd name="T57" fmla="*/ 220 h 477"/>
                  <a:gd name="T58" fmla="*/ 238 w 478"/>
                  <a:gd name="T59" fmla="*/ 262 h 477"/>
                  <a:gd name="T60" fmla="*/ 389 w 478"/>
                  <a:gd name="T61" fmla="*/ 276 h 477"/>
                  <a:gd name="T62" fmla="*/ 238 w 478"/>
                  <a:gd name="T63" fmla="*/ 290 h 477"/>
                  <a:gd name="T64" fmla="*/ 224 w 478"/>
                  <a:gd name="T65" fmla="*/ 332 h 477"/>
                  <a:gd name="T66" fmla="*/ 375 w 478"/>
                  <a:gd name="T67" fmla="*/ 318 h 477"/>
                  <a:gd name="T68" fmla="*/ 375 w 478"/>
                  <a:gd name="T69" fmla="*/ 346 h 477"/>
                  <a:gd name="T70" fmla="*/ 224 w 478"/>
                  <a:gd name="T71" fmla="*/ 332 h 4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78" h="477">
                    <a:moveTo>
                      <a:pt x="39" y="344"/>
                    </a:moveTo>
                    <a:cubicBezTo>
                      <a:pt x="38" y="353"/>
                      <a:pt x="42" y="361"/>
                      <a:pt x="49" y="366"/>
                    </a:cubicBezTo>
                    <a:cubicBezTo>
                      <a:pt x="53" y="368"/>
                      <a:pt x="57" y="370"/>
                      <a:pt x="62" y="370"/>
                    </a:cubicBezTo>
                    <a:cubicBezTo>
                      <a:pt x="66" y="370"/>
                      <a:pt x="69" y="369"/>
                      <a:pt x="73" y="367"/>
                    </a:cubicBezTo>
                    <a:cubicBezTo>
                      <a:pt x="128" y="336"/>
                      <a:pt x="128" y="336"/>
                      <a:pt x="128" y="336"/>
                    </a:cubicBezTo>
                    <a:cubicBezTo>
                      <a:pt x="134" y="338"/>
                      <a:pt x="141" y="339"/>
                      <a:pt x="147" y="340"/>
                    </a:cubicBezTo>
                    <a:cubicBezTo>
                      <a:pt x="155" y="361"/>
                      <a:pt x="167" y="380"/>
                      <a:pt x="183" y="396"/>
                    </a:cubicBezTo>
                    <a:cubicBezTo>
                      <a:pt x="214" y="429"/>
                      <a:pt x="256" y="447"/>
                      <a:pt x="301" y="449"/>
                    </a:cubicBezTo>
                    <a:cubicBezTo>
                      <a:pt x="317" y="449"/>
                      <a:pt x="334" y="448"/>
                      <a:pt x="350" y="443"/>
                    </a:cubicBezTo>
                    <a:cubicBezTo>
                      <a:pt x="405" y="474"/>
                      <a:pt x="405" y="474"/>
                      <a:pt x="405" y="474"/>
                    </a:cubicBezTo>
                    <a:cubicBezTo>
                      <a:pt x="408" y="476"/>
                      <a:pt x="412" y="477"/>
                      <a:pt x="416" y="477"/>
                    </a:cubicBezTo>
                    <a:cubicBezTo>
                      <a:pt x="420" y="477"/>
                      <a:pt x="425" y="476"/>
                      <a:pt x="429" y="473"/>
                    </a:cubicBezTo>
                    <a:cubicBezTo>
                      <a:pt x="436" y="468"/>
                      <a:pt x="440" y="460"/>
                      <a:pt x="439" y="451"/>
                    </a:cubicBezTo>
                    <a:cubicBezTo>
                      <a:pt x="433" y="392"/>
                      <a:pt x="433" y="392"/>
                      <a:pt x="433" y="392"/>
                    </a:cubicBezTo>
                    <a:cubicBezTo>
                      <a:pt x="461" y="361"/>
                      <a:pt x="477" y="321"/>
                      <a:pt x="477" y="279"/>
                    </a:cubicBezTo>
                    <a:cubicBezTo>
                      <a:pt x="478" y="234"/>
                      <a:pt x="460" y="190"/>
                      <a:pt x="428" y="158"/>
                    </a:cubicBezTo>
                    <a:cubicBezTo>
                      <a:pt x="401" y="131"/>
                      <a:pt x="367" y="114"/>
                      <a:pt x="331" y="109"/>
                    </a:cubicBezTo>
                    <a:cubicBezTo>
                      <a:pt x="322" y="87"/>
                      <a:pt x="309" y="67"/>
                      <a:pt x="292" y="50"/>
                    </a:cubicBezTo>
                    <a:cubicBezTo>
                      <a:pt x="259" y="18"/>
                      <a:pt x="217" y="0"/>
                      <a:pt x="171" y="0"/>
                    </a:cubicBezTo>
                    <a:cubicBezTo>
                      <a:pt x="126" y="0"/>
                      <a:pt x="82" y="18"/>
                      <a:pt x="50" y="51"/>
                    </a:cubicBezTo>
                    <a:cubicBezTo>
                      <a:pt x="18" y="83"/>
                      <a:pt x="0" y="126"/>
                      <a:pt x="0" y="172"/>
                    </a:cubicBezTo>
                    <a:cubicBezTo>
                      <a:pt x="1" y="214"/>
                      <a:pt x="16" y="254"/>
                      <a:pt x="44" y="285"/>
                    </a:cubicBezTo>
                    <a:lnTo>
                      <a:pt x="39" y="344"/>
                    </a:lnTo>
                    <a:close/>
                    <a:moveTo>
                      <a:pt x="408" y="177"/>
                    </a:moveTo>
                    <a:cubicBezTo>
                      <a:pt x="435" y="205"/>
                      <a:pt x="450" y="241"/>
                      <a:pt x="449" y="279"/>
                    </a:cubicBezTo>
                    <a:cubicBezTo>
                      <a:pt x="449" y="316"/>
                      <a:pt x="435" y="351"/>
                      <a:pt x="409" y="378"/>
                    </a:cubicBezTo>
                    <a:cubicBezTo>
                      <a:pt x="406" y="381"/>
                      <a:pt x="405" y="385"/>
                      <a:pt x="405" y="389"/>
                    </a:cubicBezTo>
                    <a:cubicBezTo>
                      <a:pt x="411" y="445"/>
                      <a:pt x="411" y="445"/>
                      <a:pt x="411" y="445"/>
                    </a:cubicBezTo>
                    <a:cubicBezTo>
                      <a:pt x="359" y="416"/>
                      <a:pt x="359" y="416"/>
                      <a:pt x="359" y="416"/>
                    </a:cubicBezTo>
                    <a:cubicBezTo>
                      <a:pt x="356" y="415"/>
                      <a:pt x="354" y="414"/>
                      <a:pt x="352" y="414"/>
                    </a:cubicBezTo>
                    <a:cubicBezTo>
                      <a:pt x="350" y="414"/>
                      <a:pt x="349" y="415"/>
                      <a:pt x="348" y="415"/>
                    </a:cubicBezTo>
                    <a:cubicBezTo>
                      <a:pt x="333" y="419"/>
                      <a:pt x="317" y="421"/>
                      <a:pt x="302" y="421"/>
                    </a:cubicBezTo>
                    <a:cubicBezTo>
                      <a:pt x="264" y="420"/>
                      <a:pt x="229" y="404"/>
                      <a:pt x="203" y="377"/>
                    </a:cubicBezTo>
                    <a:cubicBezTo>
                      <a:pt x="177" y="350"/>
                      <a:pt x="163" y="314"/>
                      <a:pt x="163" y="277"/>
                    </a:cubicBezTo>
                    <a:cubicBezTo>
                      <a:pt x="164" y="239"/>
                      <a:pt x="179" y="203"/>
                      <a:pt x="206" y="177"/>
                    </a:cubicBezTo>
                    <a:cubicBezTo>
                      <a:pt x="233" y="150"/>
                      <a:pt x="268" y="135"/>
                      <a:pt x="306" y="135"/>
                    </a:cubicBezTo>
                    <a:cubicBezTo>
                      <a:pt x="345" y="135"/>
                      <a:pt x="381" y="150"/>
                      <a:pt x="408" y="177"/>
                    </a:cubicBezTo>
                    <a:close/>
                    <a:moveTo>
                      <a:pt x="28" y="172"/>
                    </a:moveTo>
                    <a:cubicBezTo>
                      <a:pt x="28" y="134"/>
                      <a:pt x="43" y="98"/>
                      <a:pt x="70" y="70"/>
                    </a:cubicBezTo>
                    <a:cubicBezTo>
                      <a:pt x="97" y="43"/>
                      <a:pt x="133" y="28"/>
                      <a:pt x="171" y="28"/>
                    </a:cubicBezTo>
                    <a:cubicBezTo>
                      <a:pt x="209" y="28"/>
                      <a:pt x="245" y="43"/>
                      <a:pt x="272" y="69"/>
                    </a:cubicBezTo>
                    <a:cubicBezTo>
                      <a:pt x="283" y="81"/>
                      <a:pt x="293" y="93"/>
                      <a:pt x="299" y="107"/>
                    </a:cubicBezTo>
                    <a:cubicBezTo>
                      <a:pt x="257" y="109"/>
                      <a:pt x="217" y="126"/>
                      <a:pt x="186" y="157"/>
                    </a:cubicBezTo>
                    <a:cubicBezTo>
                      <a:pt x="154" y="189"/>
                      <a:pt x="136" y="231"/>
                      <a:pt x="135" y="277"/>
                    </a:cubicBezTo>
                    <a:cubicBezTo>
                      <a:pt x="135" y="288"/>
                      <a:pt x="136" y="299"/>
                      <a:pt x="138" y="310"/>
                    </a:cubicBezTo>
                    <a:cubicBezTo>
                      <a:pt x="136" y="309"/>
                      <a:pt x="133" y="309"/>
                      <a:pt x="130" y="308"/>
                    </a:cubicBezTo>
                    <a:cubicBezTo>
                      <a:pt x="126" y="307"/>
                      <a:pt x="122" y="307"/>
                      <a:pt x="119" y="309"/>
                    </a:cubicBezTo>
                    <a:cubicBezTo>
                      <a:pt x="67" y="338"/>
                      <a:pt x="67" y="338"/>
                      <a:pt x="67" y="338"/>
                    </a:cubicBezTo>
                    <a:cubicBezTo>
                      <a:pt x="73" y="282"/>
                      <a:pt x="73" y="282"/>
                      <a:pt x="73" y="282"/>
                    </a:cubicBezTo>
                    <a:cubicBezTo>
                      <a:pt x="73" y="278"/>
                      <a:pt x="72" y="274"/>
                      <a:pt x="69" y="271"/>
                    </a:cubicBezTo>
                    <a:cubicBezTo>
                      <a:pt x="43" y="244"/>
                      <a:pt x="29" y="209"/>
                      <a:pt x="28" y="172"/>
                    </a:cubicBezTo>
                    <a:close/>
                    <a:moveTo>
                      <a:pt x="224" y="220"/>
                    </a:moveTo>
                    <a:cubicBezTo>
                      <a:pt x="224" y="212"/>
                      <a:pt x="230" y="206"/>
                      <a:pt x="238" y="206"/>
                    </a:cubicBezTo>
                    <a:cubicBezTo>
                      <a:pt x="291" y="206"/>
                      <a:pt x="291" y="206"/>
                      <a:pt x="291" y="206"/>
                    </a:cubicBezTo>
                    <a:cubicBezTo>
                      <a:pt x="299" y="206"/>
                      <a:pt x="305" y="212"/>
                      <a:pt x="305" y="220"/>
                    </a:cubicBezTo>
                    <a:cubicBezTo>
                      <a:pt x="305" y="228"/>
                      <a:pt x="299" y="234"/>
                      <a:pt x="291" y="234"/>
                    </a:cubicBezTo>
                    <a:cubicBezTo>
                      <a:pt x="238" y="234"/>
                      <a:pt x="238" y="234"/>
                      <a:pt x="238" y="234"/>
                    </a:cubicBezTo>
                    <a:cubicBezTo>
                      <a:pt x="230" y="234"/>
                      <a:pt x="224" y="228"/>
                      <a:pt x="224" y="220"/>
                    </a:cubicBezTo>
                    <a:close/>
                    <a:moveTo>
                      <a:pt x="224" y="276"/>
                    </a:moveTo>
                    <a:cubicBezTo>
                      <a:pt x="224" y="268"/>
                      <a:pt x="230" y="262"/>
                      <a:pt x="238" y="262"/>
                    </a:cubicBezTo>
                    <a:cubicBezTo>
                      <a:pt x="375" y="262"/>
                      <a:pt x="375" y="262"/>
                      <a:pt x="375" y="262"/>
                    </a:cubicBezTo>
                    <a:cubicBezTo>
                      <a:pt x="383" y="262"/>
                      <a:pt x="389" y="268"/>
                      <a:pt x="389" y="276"/>
                    </a:cubicBezTo>
                    <a:cubicBezTo>
                      <a:pt x="389" y="283"/>
                      <a:pt x="383" y="290"/>
                      <a:pt x="375" y="290"/>
                    </a:cubicBezTo>
                    <a:cubicBezTo>
                      <a:pt x="238" y="290"/>
                      <a:pt x="238" y="290"/>
                      <a:pt x="238" y="290"/>
                    </a:cubicBezTo>
                    <a:cubicBezTo>
                      <a:pt x="230" y="290"/>
                      <a:pt x="224" y="283"/>
                      <a:pt x="224" y="276"/>
                    </a:cubicBezTo>
                    <a:close/>
                    <a:moveTo>
                      <a:pt x="224" y="332"/>
                    </a:moveTo>
                    <a:cubicBezTo>
                      <a:pt x="224" y="324"/>
                      <a:pt x="230" y="318"/>
                      <a:pt x="238" y="318"/>
                    </a:cubicBezTo>
                    <a:cubicBezTo>
                      <a:pt x="375" y="318"/>
                      <a:pt x="375" y="318"/>
                      <a:pt x="375" y="318"/>
                    </a:cubicBezTo>
                    <a:cubicBezTo>
                      <a:pt x="383" y="318"/>
                      <a:pt x="389" y="324"/>
                      <a:pt x="389" y="332"/>
                    </a:cubicBezTo>
                    <a:cubicBezTo>
                      <a:pt x="389" y="339"/>
                      <a:pt x="383" y="346"/>
                      <a:pt x="375" y="346"/>
                    </a:cubicBezTo>
                    <a:cubicBezTo>
                      <a:pt x="238" y="346"/>
                      <a:pt x="238" y="346"/>
                      <a:pt x="238" y="346"/>
                    </a:cubicBezTo>
                    <a:cubicBezTo>
                      <a:pt x="230" y="346"/>
                      <a:pt x="224" y="339"/>
                      <a:pt x="224" y="332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B4D05362-F3D4-43F3-80F7-DB281DB66A0E}"/>
                </a:ext>
              </a:extLst>
            </p:cNvPr>
            <p:cNvGrpSpPr/>
            <p:nvPr/>
          </p:nvGrpSpPr>
          <p:grpSpPr>
            <a:xfrm>
              <a:off x="1240699" y="2032365"/>
              <a:ext cx="1220641" cy="1420091"/>
              <a:chOff x="848623" y="1877183"/>
              <a:chExt cx="1356267" cy="1577878"/>
            </a:xfrm>
          </p:grpSpPr>
          <p:sp>
            <p:nvSpPr>
              <p:cNvPr id="21" name="Freeform 20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132B777A-A935-4AE9-ACA9-B69F5A110C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8623" y="1877183"/>
                <a:ext cx="1356267" cy="1577878"/>
              </a:xfrm>
              <a:custGeom>
                <a:avLst/>
                <a:gdLst>
                  <a:gd name="T0" fmla="*/ 230 w 459"/>
                  <a:gd name="T1" fmla="*/ 0 h 534"/>
                  <a:gd name="T2" fmla="*/ 345 w 459"/>
                  <a:gd name="T3" fmla="*/ 68 h 534"/>
                  <a:gd name="T4" fmla="*/ 459 w 459"/>
                  <a:gd name="T5" fmla="*/ 134 h 534"/>
                  <a:gd name="T6" fmla="*/ 459 w 459"/>
                  <a:gd name="T7" fmla="*/ 267 h 534"/>
                  <a:gd name="T8" fmla="*/ 459 w 459"/>
                  <a:gd name="T9" fmla="*/ 401 h 534"/>
                  <a:gd name="T10" fmla="*/ 345 w 459"/>
                  <a:gd name="T11" fmla="*/ 468 h 534"/>
                  <a:gd name="T12" fmla="*/ 230 w 459"/>
                  <a:gd name="T13" fmla="*/ 534 h 534"/>
                  <a:gd name="T14" fmla="*/ 116 w 459"/>
                  <a:gd name="T15" fmla="*/ 468 h 534"/>
                  <a:gd name="T16" fmla="*/ 0 w 459"/>
                  <a:gd name="T17" fmla="*/ 401 h 534"/>
                  <a:gd name="T18" fmla="*/ 0 w 459"/>
                  <a:gd name="T19" fmla="*/ 267 h 534"/>
                  <a:gd name="T20" fmla="*/ 0 w 459"/>
                  <a:gd name="T21" fmla="*/ 134 h 534"/>
                  <a:gd name="T22" fmla="*/ 116 w 459"/>
                  <a:gd name="T23" fmla="*/ 68 h 534"/>
                  <a:gd name="T24" fmla="*/ 230 w 459"/>
                  <a:gd name="T25" fmla="*/ 0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59" h="534">
                    <a:moveTo>
                      <a:pt x="230" y="0"/>
                    </a:moveTo>
                    <a:lnTo>
                      <a:pt x="345" y="68"/>
                    </a:lnTo>
                    <a:lnTo>
                      <a:pt x="459" y="134"/>
                    </a:lnTo>
                    <a:lnTo>
                      <a:pt x="459" y="267"/>
                    </a:lnTo>
                    <a:lnTo>
                      <a:pt x="459" y="401"/>
                    </a:lnTo>
                    <a:lnTo>
                      <a:pt x="345" y="468"/>
                    </a:lnTo>
                    <a:lnTo>
                      <a:pt x="230" y="534"/>
                    </a:lnTo>
                    <a:lnTo>
                      <a:pt x="116" y="468"/>
                    </a:lnTo>
                    <a:lnTo>
                      <a:pt x="0" y="401"/>
                    </a:lnTo>
                    <a:lnTo>
                      <a:pt x="0" y="267"/>
                    </a:lnTo>
                    <a:lnTo>
                      <a:pt x="0" y="134"/>
                    </a:lnTo>
                    <a:lnTo>
                      <a:pt x="116" y="68"/>
                    </a:lnTo>
                    <a:lnTo>
                      <a:pt x="2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0C57D763-DA52-4D4C-A5C2-090014B694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4765" y="1942189"/>
                <a:ext cx="1246938" cy="1450820"/>
              </a:xfrm>
              <a:custGeom>
                <a:avLst/>
                <a:gdLst>
                  <a:gd name="T0" fmla="*/ 211 w 422"/>
                  <a:gd name="T1" fmla="*/ 0 h 491"/>
                  <a:gd name="T2" fmla="*/ 0 w 422"/>
                  <a:gd name="T3" fmla="*/ 123 h 491"/>
                  <a:gd name="T4" fmla="*/ 0 w 422"/>
                  <a:gd name="T5" fmla="*/ 369 h 491"/>
                  <a:gd name="T6" fmla="*/ 211 w 422"/>
                  <a:gd name="T7" fmla="*/ 491 h 491"/>
                  <a:gd name="T8" fmla="*/ 422 w 422"/>
                  <a:gd name="T9" fmla="*/ 369 h 491"/>
                  <a:gd name="T10" fmla="*/ 422 w 422"/>
                  <a:gd name="T11" fmla="*/ 123 h 491"/>
                  <a:gd name="T12" fmla="*/ 211 w 422"/>
                  <a:gd name="T13" fmla="*/ 0 h 4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2" h="491">
                    <a:moveTo>
                      <a:pt x="211" y="0"/>
                    </a:moveTo>
                    <a:lnTo>
                      <a:pt x="0" y="123"/>
                    </a:lnTo>
                    <a:lnTo>
                      <a:pt x="0" y="369"/>
                    </a:lnTo>
                    <a:lnTo>
                      <a:pt x="211" y="491"/>
                    </a:lnTo>
                    <a:lnTo>
                      <a:pt x="422" y="369"/>
                    </a:lnTo>
                    <a:lnTo>
                      <a:pt x="422" y="123"/>
                    </a:lnTo>
                    <a:lnTo>
                      <a:pt x="21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D0D606E1-DD8B-441F-B83B-29EDA70DA05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42748" y="2398167"/>
                <a:ext cx="570972" cy="573912"/>
              </a:xfrm>
              <a:custGeom>
                <a:avLst/>
                <a:gdLst>
                  <a:gd name="T0" fmla="*/ 32 w 477"/>
                  <a:gd name="T1" fmla="*/ 0 h 479"/>
                  <a:gd name="T2" fmla="*/ 0 w 477"/>
                  <a:gd name="T3" fmla="*/ 70 h 479"/>
                  <a:gd name="T4" fmla="*/ 28 w 477"/>
                  <a:gd name="T5" fmla="*/ 349 h 479"/>
                  <a:gd name="T6" fmla="*/ 224 w 477"/>
                  <a:gd name="T7" fmla="*/ 382 h 479"/>
                  <a:gd name="T8" fmla="*/ 67 w 477"/>
                  <a:gd name="T9" fmla="*/ 450 h 479"/>
                  <a:gd name="T10" fmla="*/ 70 w 477"/>
                  <a:gd name="T11" fmla="*/ 477 h 479"/>
                  <a:gd name="T12" fmla="*/ 402 w 477"/>
                  <a:gd name="T13" fmla="*/ 477 h 479"/>
                  <a:gd name="T14" fmla="*/ 409 w 477"/>
                  <a:gd name="T15" fmla="*/ 450 h 479"/>
                  <a:gd name="T16" fmla="*/ 252 w 477"/>
                  <a:gd name="T17" fmla="*/ 382 h 479"/>
                  <a:gd name="T18" fmla="*/ 449 w 477"/>
                  <a:gd name="T19" fmla="*/ 349 h 479"/>
                  <a:gd name="T20" fmla="*/ 477 w 477"/>
                  <a:gd name="T21" fmla="*/ 70 h 479"/>
                  <a:gd name="T22" fmla="*/ 444 w 477"/>
                  <a:gd name="T23" fmla="*/ 0 h 479"/>
                  <a:gd name="T24" fmla="*/ 416 w 477"/>
                  <a:gd name="T25" fmla="*/ 354 h 479"/>
                  <a:gd name="T26" fmla="*/ 55 w 477"/>
                  <a:gd name="T27" fmla="*/ 349 h 479"/>
                  <a:gd name="T28" fmla="*/ 421 w 477"/>
                  <a:gd name="T29" fmla="*/ 103 h 479"/>
                  <a:gd name="T30" fmla="*/ 449 w 477"/>
                  <a:gd name="T31" fmla="*/ 70 h 479"/>
                  <a:gd name="T32" fmla="*/ 32 w 477"/>
                  <a:gd name="T33" fmla="*/ 75 h 479"/>
                  <a:gd name="T34" fmla="*/ 28 w 477"/>
                  <a:gd name="T35" fmla="*/ 33 h 479"/>
                  <a:gd name="T36" fmla="*/ 444 w 477"/>
                  <a:gd name="T37" fmla="*/ 28 h 479"/>
                  <a:gd name="T38" fmla="*/ 449 w 477"/>
                  <a:gd name="T39" fmla="*/ 70 h 479"/>
                  <a:gd name="T40" fmla="*/ 296 w 477"/>
                  <a:gd name="T41" fmla="*/ 317 h 479"/>
                  <a:gd name="T42" fmla="*/ 319 w 477"/>
                  <a:gd name="T43" fmla="*/ 288 h 479"/>
                  <a:gd name="T44" fmla="*/ 281 w 477"/>
                  <a:gd name="T45" fmla="*/ 219 h 479"/>
                  <a:gd name="T46" fmla="*/ 238 w 477"/>
                  <a:gd name="T47" fmla="*/ 140 h 479"/>
                  <a:gd name="T48" fmla="*/ 195 w 477"/>
                  <a:gd name="T49" fmla="*/ 219 h 479"/>
                  <a:gd name="T50" fmla="*/ 158 w 477"/>
                  <a:gd name="T51" fmla="*/ 288 h 479"/>
                  <a:gd name="T52" fmla="*/ 180 w 477"/>
                  <a:gd name="T53" fmla="*/ 317 h 479"/>
                  <a:gd name="T54" fmla="*/ 261 w 477"/>
                  <a:gd name="T55" fmla="*/ 191 h 479"/>
                  <a:gd name="T56" fmla="*/ 215 w 477"/>
                  <a:gd name="T57" fmla="*/ 191 h 479"/>
                  <a:gd name="T58" fmla="*/ 193 w 477"/>
                  <a:gd name="T59" fmla="*/ 260 h 479"/>
                  <a:gd name="T60" fmla="*/ 260 w 477"/>
                  <a:gd name="T61" fmla="*/ 242 h 479"/>
                  <a:gd name="T62" fmla="*/ 290 w 477"/>
                  <a:gd name="T63" fmla="*/ 289 h 479"/>
                  <a:gd name="T64" fmla="*/ 193 w 477"/>
                  <a:gd name="T65" fmla="*/ 260 h 4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77" h="479">
                    <a:moveTo>
                      <a:pt x="444" y="0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14" y="0"/>
                      <a:pt x="0" y="15"/>
                      <a:pt x="0" y="33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86"/>
                      <a:pt x="12" y="100"/>
                      <a:pt x="28" y="102"/>
                    </a:cubicBezTo>
                    <a:cubicBezTo>
                      <a:pt x="28" y="349"/>
                      <a:pt x="28" y="349"/>
                      <a:pt x="28" y="349"/>
                    </a:cubicBezTo>
                    <a:cubicBezTo>
                      <a:pt x="28" y="367"/>
                      <a:pt x="42" y="382"/>
                      <a:pt x="60" y="382"/>
                    </a:cubicBezTo>
                    <a:cubicBezTo>
                      <a:pt x="224" y="382"/>
                      <a:pt x="224" y="382"/>
                      <a:pt x="224" y="382"/>
                    </a:cubicBezTo>
                    <a:cubicBezTo>
                      <a:pt x="224" y="407"/>
                      <a:pt x="224" y="407"/>
                      <a:pt x="224" y="407"/>
                    </a:cubicBezTo>
                    <a:cubicBezTo>
                      <a:pt x="67" y="450"/>
                      <a:pt x="67" y="450"/>
                      <a:pt x="67" y="450"/>
                    </a:cubicBezTo>
                    <a:cubicBezTo>
                      <a:pt x="59" y="452"/>
                      <a:pt x="55" y="459"/>
                      <a:pt x="57" y="467"/>
                    </a:cubicBezTo>
                    <a:cubicBezTo>
                      <a:pt x="59" y="473"/>
                      <a:pt x="64" y="477"/>
                      <a:pt x="70" y="477"/>
                    </a:cubicBezTo>
                    <a:cubicBezTo>
                      <a:pt x="72" y="477"/>
                      <a:pt x="237" y="432"/>
                      <a:pt x="237" y="432"/>
                    </a:cubicBezTo>
                    <a:cubicBezTo>
                      <a:pt x="402" y="477"/>
                      <a:pt x="402" y="477"/>
                      <a:pt x="402" y="477"/>
                    </a:cubicBezTo>
                    <a:cubicBezTo>
                      <a:pt x="410" y="479"/>
                      <a:pt x="417" y="474"/>
                      <a:pt x="419" y="467"/>
                    </a:cubicBezTo>
                    <a:cubicBezTo>
                      <a:pt x="421" y="459"/>
                      <a:pt x="417" y="452"/>
                      <a:pt x="409" y="450"/>
                    </a:cubicBezTo>
                    <a:cubicBezTo>
                      <a:pt x="252" y="407"/>
                      <a:pt x="252" y="407"/>
                      <a:pt x="252" y="407"/>
                    </a:cubicBezTo>
                    <a:cubicBezTo>
                      <a:pt x="252" y="382"/>
                      <a:pt x="252" y="382"/>
                      <a:pt x="252" y="382"/>
                    </a:cubicBezTo>
                    <a:cubicBezTo>
                      <a:pt x="416" y="382"/>
                      <a:pt x="416" y="382"/>
                      <a:pt x="416" y="382"/>
                    </a:cubicBezTo>
                    <a:cubicBezTo>
                      <a:pt x="434" y="382"/>
                      <a:pt x="449" y="367"/>
                      <a:pt x="449" y="349"/>
                    </a:cubicBezTo>
                    <a:cubicBezTo>
                      <a:pt x="449" y="102"/>
                      <a:pt x="449" y="102"/>
                      <a:pt x="449" y="102"/>
                    </a:cubicBezTo>
                    <a:cubicBezTo>
                      <a:pt x="464" y="100"/>
                      <a:pt x="477" y="86"/>
                      <a:pt x="477" y="70"/>
                    </a:cubicBezTo>
                    <a:cubicBezTo>
                      <a:pt x="477" y="33"/>
                      <a:pt x="477" y="33"/>
                      <a:pt x="477" y="33"/>
                    </a:cubicBezTo>
                    <a:cubicBezTo>
                      <a:pt x="477" y="15"/>
                      <a:pt x="462" y="0"/>
                      <a:pt x="444" y="0"/>
                    </a:cubicBezTo>
                    <a:close/>
                    <a:moveTo>
                      <a:pt x="421" y="349"/>
                    </a:moveTo>
                    <a:cubicBezTo>
                      <a:pt x="421" y="352"/>
                      <a:pt x="419" y="354"/>
                      <a:pt x="416" y="354"/>
                    </a:cubicBezTo>
                    <a:cubicBezTo>
                      <a:pt x="60" y="354"/>
                      <a:pt x="60" y="354"/>
                      <a:pt x="60" y="354"/>
                    </a:cubicBezTo>
                    <a:cubicBezTo>
                      <a:pt x="58" y="354"/>
                      <a:pt x="55" y="352"/>
                      <a:pt x="55" y="349"/>
                    </a:cubicBezTo>
                    <a:cubicBezTo>
                      <a:pt x="55" y="103"/>
                      <a:pt x="55" y="103"/>
                      <a:pt x="55" y="103"/>
                    </a:cubicBezTo>
                    <a:cubicBezTo>
                      <a:pt x="421" y="103"/>
                      <a:pt x="421" y="103"/>
                      <a:pt x="421" y="103"/>
                    </a:cubicBezTo>
                    <a:lnTo>
                      <a:pt x="421" y="349"/>
                    </a:lnTo>
                    <a:close/>
                    <a:moveTo>
                      <a:pt x="449" y="70"/>
                    </a:moveTo>
                    <a:cubicBezTo>
                      <a:pt x="449" y="73"/>
                      <a:pt x="446" y="75"/>
                      <a:pt x="444" y="75"/>
                    </a:cubicBezTo>
                    <a:cubicBezTo>
                      <a:pt x="32" y="75"/>
                      <a:pt x="32" y="75"/>
                      <a:pt x="32" y="75"/>
                    </a:cubicBezTo>
                    <a:cubicBezTo>
                      <a:pt x="30" y="75"/>
                      <a:pt x="28" y="73"/>
                      <a:pt x="28" y="70"/>
                    </a:cubicBezTo>
                    <a:cubicBezTo>
                      <a:pt x="28" y="33"/>
                      <a:pt x="28" y="33"/>
                      <a:pt x="28" y="33"/>
                    </a:cubicBezTo>
                    <a:cubicBezTo>
                      <a:pt x="28" y="30"/>
                      <a:pt x="30" y="28"/>
                      <a:pt x="32" y="28"/>
                    </a:cubicBezTo>
                    <a:cubicBezTo>
                      <a:pt x="444" y="28"/>
                      <a:pt x="444" y="28"/>
                      <a:pt x="444" y="28"/>
                    </a:cubicBezTo>
                    <a:cubicBezTo>
                      <a:pt x="446" y="28"/>
                      <a:pt x="449" y="30"/>
                      <a:pt x="449" y="33"/>
                    </a:cubicBezTo>
                    <a:lnTo>
                      <a:pt x="449" y="70"/>
                    </a:lnTo>
                    <a:close/>
                    <a:moveTo>
                      <a:pt x="180" y="317"/>
                    </a:moveTo>
                    <a:cubicBezTo>
                      <a:pt x="296" y="317"/>
                      <a:pt x="296" y="317"/>
                      <a:pt x="296" y="317"/>
                    </a:cubicBezTo>
                    <a:cubicBezTo>
                      <a:pt x="303" y="317"/>
                      <a:pt x="310" y="314"/>
                      <a:pt x="314" y="308"/>
                    </a:cubicBezTo>
                    <a:cubicBezTo>
                      <a:pt x="319" y="302"/>
                      <a:pt x="320" y="295"/>
                      <a:pt x="319" y="288"/>
                    </a:cubicBezTo>
                    <a:cubicBezTo>
                      <a:pt x="310" y="253"/>
                      <a:pt x="310" y="253"/>
                      <a:pt x="310" y="253"/>
                    </a:cubicBezTo>
                    <a:cubicBezTo>
                      <a:pt x="306" y="237"/>
                      <a:pt x="295" y="225"/>
                      <a:pt x="281" y="219"/>
                    </a:cubicBezTo>
                    <a:cubicBezTo>
                      <a:pt x="286" y="211"/>
                      <a:pt x="289" y="201"/>
                      <a:pt x="289" y="191"/>
                    </a:cubicBezTo>
                    <a:cubicBezTo>
                      <a:pt x="289" y="163"/>
                      <a:pt x="266" y="140"/>
                      <a:pt x="238" y="140"/>
                    </a:cubicBezTo>
                    <a:cubicBezTo>
                      <a:pt x="210" y="140"/>
                      <a:pt x="187" y="163"/>
                      <a:pt x="187" y="191"/>
                    </a:cubicBezTo>
                    <a:cubicBezTo>
                      <a:pt x="187" y="201"/>
                      <a:pt x="190" y="211"/>
                      <a:pt x="195" y="219"/>
                    </a:cubicBezTo>
                    <a:cubicBezTo>
                      <a:pt x="181" y="225"/>
                      <a:pt x="170" y="237"/>
                      <a:pt x="166" y="253"/>
                    </a:cubicBezTo>
                    <a:cubicBezTo>
                      <a:pt x="158" y="288"/>
                      <a:pt x="158" y="288"/>
                      <a:pt x="158" y="288"/>
                    </a:cubicBezTo>
                    <a:cubicBezTo>
                      <a:pt x="156" y="295"/>
                      <a:pt x="157" y="302"/>
                      <a:pt x="162" y="308"/>
                    </a:cubicBezTo>
                    <a:cubicBezTo>
                      <a:pt x="166" y="314"/>
                      <a:pt x="173" y="317"/>
                      <a:pt x="180" y="317"/>
                    </a:cubicBezTo>
                    <a:close/>
                    <a:moveTo>
                      <a:pt x="238" y="168"/>
                    </a:moveTo>
                    <a:cubicBezTo>
                      <a:pt x="251" y="168"/>
                      <a:pt x="261" y="178"/>
                      <a:pt x="261" y="191"/>
                    </a:cubicBezTo>
                    <a:cubicBezTo>
                      <a:pt x="261" y="204"/>
                      <a:pt x="251" y="214"/>
                      <a:pt x="238" y="214"/>
                    </a:cubicBezTo>
                    <a:cubicBezTo>
                      <a:pt x="225" y="214"/>
                      <a:pt x="215" y="204"/>
                      <a:pt x="215" y="191"/>
                    </a:cubicBezTo>
                    <a:cubicBezTo>
                      <a:pt x="215" y="178"/>
                      <a:pt x="225" y="168"/>
                      <a:pt x="238" y="168"/>
                    </a:cubicBezTo>
                    <a:close/>
                    <a:moveTo>
                      <a:pt x="193" y="260"/>
                    </a:moveTo>
                    <a:cubicBezTo>
                      <a:pt x="196" y="250"/>
                      <a:pt x="205" y="242"/>
                      <a:pt x="216" y="242"/>
                    </a:cubicBezTo>
                    <a:cubicBezTo>
                      <a:pt x="260" y="242"/>
                      <a:pt x="260" y="242"/>
                      <a:pt x="260" y="242"/>
                    </a:cubicBezTo>
                    <a:cubicBezTo>
                      <a:pt x="271" y="242"/>
                      <a:pt x="280" y="250"/>
                      <a:pt x="283" y="260"/>
                    </a:cubicBezTo>
                    <a:cubicBezTo>
                      <a:pt x="290" y="289"/>
                      <a:pt x="290" y="289"/>
                      <a:pt x="290" y="289"/>
                    </a:cubicBezTo>
                    <a:cubicBezTo>
                      <a:pt x="186" y="289"/>
                      <a:pt x="186" y="289"/>
                      <a:pt x="186" y="289"/>
                    </a:cubicBezTo>
                    <a:lnTo>
                      <a:pt x="193" y="26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311386"/>
              </p:ext>
            </p:extLst>
          </p:nvPr>
        </p:nvGraphicFramePr>
        <p:xfrm>
          <a:off x="721395" y="6159252"/>
          <a:ext cx="35115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1155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958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lc="http://schemas.openxmlformats.org/drawingml/2006/lockedCanvas" xmlns:a16="http://schemas.microsoft.com/office/drawing/2014/main" xmlns="" id="{3679D423-3CF6-47A3-8C0A-C1587655B685}"/>
              </a:ext>
            </a:extLst>
          </p:cNvPr>
          <p:cNvSpPr>
            <a:spLocks noGrp="1"/>
          </p:cNvSpPr>
          <p:nvPr/>
        </p:nvSpPr>
        <p:spPr>
          <a:xfrm>
            <a:off x="605096" y="568553"/>
            <a:ext cx="10515600" cy="67990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Tools And Technologies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lc="http://schemas.openxmlformats.org/drawingml/2006/lockedCanvas" xmlns:a16="http://schemas.microsoft.com/office/drawing/2014/main" xmlns="" id="{AEDAC9A8-6CA2-4F9A-9590-F6F8BC807ACF}"/>
              </a:ext>
            </a:extLst>
          </p:cNvPr>
          <p:cNvSpPr/>
          <p:nvPr/>
        </p:nvSpPr>
        <p:spPr>
          <a:xfrm>
            <a:off x="564501" y="2326469"/>
            <a:ext cx="2671226" cy="38208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Linux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Redis Channel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lc="http://schemas.openxmlformats.org/drawingml/2006/lockedCanvas" xmlns:a16="http://schemas.microsoft.com/office/drawing/2014/main" xmlns="" id="{7E8D5CBE-9A33-4CE2-ADB5-AA07E630BE78}"/>
              </a:ext>
            </a:extLst>
          </p:cNvPr>
          <p:cNvSpPr/>
          <p:nvPr/>
        </p:nvSpPr>
        <p:spPr>
          <a:xfrm>
            <a:off x="564501" y="6147325"/>
            <a:ext cx="2671226" cy="1421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5" name="Rectangle: Top Corners Rounded 24">
            <a:extLst>
              <a:ext uri="{FF2B5EF4-FFF2-40B4-BE49-F238E27FC236}">
                <a16:creationId xmlns:lc="http://schemas.openxmlformats.org/drawingml/2006/lockedCanvas" xmlns:a16="http://schemas.microsoft.com/office/drawing/2014/main" xmlns="" id="{34FE834E-53DC-4350-9A13-6E58708C2DF7}"/>
              </a:ext>
            </a:extLst>
          </p:cNvPr>
          <p:cNvSpPr>
            <a:spLocks noChangeAspect="1"/>
          </p:cNvSpPr>
          <p:nvPr/>
        </p:nvSpPr>
        <p:spPr>
          <a:xfrm>
            <a:off x="565509" y="1650034"/>
            <a:ext cx="2670216" cy="676435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vert="horz" wrap="square" lIns="612000" tIns="46800" rIns="90000" bIns="4680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188" marR="0" lvl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noProof="0" dirty="0" smtClean="0">
                <a:solidFill>
                  <a:srgbClr val="FFFFFF"/>
                </a:solidFill>
                <a:latin typeface="+mj-lt"/>
              </a:rPr>
              <a:t>Server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lc="http://schemas.openxmlformats.org/drawingml/2006/lockedCanvas" xmlns:a16="http://schemas.microsoft.com/office/drawing/2014/main" xmlns="" id="{EF0BD296-2ED1-4056-B5B7-762ED34802F8}"/>
              </a:ext>
            </a:extLst>
          </p:cNvPr>
          <p:cNvSpPr/>
          <p:nvPr/>
        </p:nvSpPr>
        <p:spPr>
          <a:xfrm>
            <a:off x="3361758" y="2326469"/>
            <a:ext cx="2671226" cy="38208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HTML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CSS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BootStrap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lc="http://schemas.openxmlformats.org/drawingml/2006/lockedCanvas" xmlns:a16="http://schemas.microsoft.com/office/drawing/2014/main" xmlns="" id="{2326EEE8-4FE0-4FB2-8C38-A56D4420F2A6}"/>
              </a:ext>
            </a:extLst>
          </p:cNvPr>
          <p:cNvSpPr/>
          <p:nvPr/>
        </p:nvSpPr>
        <p:spPr>
          <a:xfrm>
            <a:off x="3361758" y="6147325"/>
            <a:ext cx="2671226" cy="1421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8" name="Rectangle: Top Corners Rounded 24">
            <a:extLst>
              <a:ext uri="{FF2B5EF4-FFF2-40B4-BE49-F238E27FC236}">
                <a16:creationId xmlns:lc="http://schemas.openxmlformats.org/drawingml/2006/lockedCanvas" xmlns:a16="http://schemas.microsoft.com/office/drawing/2014/main" xmlns="" id="{03D5A790-F2F9-4144-92D0-11565C919C2D}"/>
              </a:ext>
            </a:extLst>
          </p:cNvPr>
          <p:cNvSpPr>
            <a:spLocks noChangeAspect="1"/>
          </p:cNvSpPr>
          <p:nvPr/>
        </p:nvSpPr>
        <p:spPr>
          <a:xfrm>
            <a:off x="3362766" y="1650034"/>
            <a:ext cx="2670216" cy="676435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vert="horz" wrap="square" lIns="612000" tIns="46800" rIns="90000" bIns="4680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188" marR="0" lvl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Frontend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lc="http://schemas.openxmlformats.org/drawingml/2006/lockedCanvas" xmlns:a16="http://schemas.microsoft.com/office/drawing/2014/main" xmlns="" id="{5CFB8BC0-443D-4380-BF3D-50AF5D65BF37}"/>
              </a:ext>
            </a:extLst>
          </p:cNvPr>
          <p:cNvSpPr/>
          <p:nvPr/>
        </p:nvSpPr>
        <p:spPr>
          <a:xfrm>
            <a:off x="6159015" y="2326469"/>
            <a:ext cx="2671226" cy="38208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Python V3.10.4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Django V4.0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PostgreSQL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WebRTC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Django Channel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lc="http://schemas.openxmlformats.org/drawingml/2006/lockedCanvas" xmlns:a16="http://schemas.microsoft.com/office/drawing/2014/main" xmlns="" id="{9B03082C-04FB-4346-8D21-116FD49C9850}"/>
              </a:ext>
            </a:extLst>
          </p:cNvPr>
          <p:cNvSpPr/>
          <p:nvPr/>
        </p:nvSpPr>
        <p:spPr>
          <a:xfrm>
            <a:off x="6159015" y="6147325"/>
            <a:ext cx="2671226" cy="1421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11" name="Rectangle: Top Corners Rounded 24">
            <a:extLst>
              <a:ext uri="{FF2B5EF4-FFF2-40B4-BE49-F238E27FC236}">
                <a16:creationId xmlns:lc="http://schemas.openxmlformats.org/drawingml/2006/lockedCanvas" xmlns:a16="http://schemas.microsoft.com/office/drawing/2014/main" xmlns="" id="{7632FC36-1528-455D-8113-E13CCBA0066A}"/>
              </a:ext>
            </a:extLst>
          </p:cNvPr>
          <p:cNvSpPr>
            <a:spLocks noChangeAspect="1"/>
          </p:cNvSpPr>
          <p:nvPr/>
        </p:nvSpPr>
        <p:spPr>
          <a:xfrm>
            <a:off x="6160023" y="1650034"/>
            <a:ext cx="2670216" cy="676435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vert="horz" wrap="square" lIns="612000" tIns="46800" rIns="90000" bIns="4680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188" marR="0" lvl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smtClean="0">
                <a:solidFill>
                  <a:srgbClr val="FFFFFF"/>
                </a:solidFill>
                <a:latin typeface="+mj-lt"/>
              </a:rPr>
              <a:t>Backend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lc="http://schemas.openxmlformats.org/drawingml/2006/lockedCanvas" xmlns:a16="http://schemas.microsoft.com/office/drawing/2014/main" xmlns="" id="{BEABB027-2E97-4332-8667-54307739AEFC}"/>
              </a:ext>
            </a:extLst>
          </p:cNvPr>
          <p:cNvSpPr/>
          <p:nvPr/>
        </p:nvSpPr>
        <p:spPr>
          <a:xfrm>
            <a:off x="8956272" y="2326469"/>
            <a:ext cx="2671226" cy="38208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Visual Sudio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Github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lc="http://schemas.openxmlformats.org/drawingml/2006/lockedCanvas" xmlns:a16="http://schemas.microsoft.com/office/drawing/2014/main" xmlns="" id="{5255E0CE-B789-416C-AB5C-EF67A375090A}"/>
              </a:ext>
            </a:extLst>
          </p:cNvPr>
          <p:cNvSpPr/>
          <p:nvPr/>
        </p:nvSpPr>
        <p:spPr>
          <a:xfrm>
            <a:off x="8956272" y="6147325"/>
            <a:ext cx="2671226" cy="1421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14" name="Rectangle: Top Corners Rounded 24">
            <a:extLst>
              <a:ext uri="{FF2B5EF4-FFF2-40B4-BE49-F238E27FC236}">
                <a16:creationId xmlns:lc="http://schemas.openxmlformats.org/drawingml/2006/lockedCanvas" xmlns:a16="http://schemas.microsoft.com/office/drawing/2014/main" xmlns="" id="{A2F104E7-3E62-4029-BC73-708F5BE8EDE2}"/>
              </a:ext>
            </a:extLst>
          </p:cNvPr>
          <p:cNvSpPr>
            <a:spLocks noChangeAspect="1"/>
          </p:cNvSpPr>
          <p:nvPr/>
        </p:nvSpPr>
        <p:spPr>
          <a:xfrm>
            <a:off x="8957280" y="1650034"/>
            <a:ext cx="2670216" cy="676435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vert="horz" wrap="square" lIns="612000" tIns="46800" rIns="90000" bIns="4680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188" marR="0" lvl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Tools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lc="http://schemas.openxmlformats.org/drawingml/2006/lockedCanvas" xmlns:a16="http://schemas.microsoft.com/office/drawing/2014/main" xmlns="" id="{96E8B65C-6133-4ED6-90E8-53BDD0D6B216}"/>
              </a:ext>
            </a:extLst>
          </p:cNvPr>
          <p:cNvGrpSpPr/>
          <p:nvPr/>
        </p:nvGrpSpPr>
        <p:grpSpPr>
          <a:xfrm>
            <a:off x="3432649" y="1580690"/>
            <a:ext cx="623145" cy="739172"/>
            <a:chOff x="4504454" y="1240034"/>
            <a:chExt cx="497458" cy="590080"/>
          </a:xfrm>
        </p:grpSpPr>
        <p:sp>
          <p:nvSpPr>
            <p:cNvPr id="35" name="Freeform 34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43CC031D-AB6E-4DB2-B6DD-E3C6455DD9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4147" y="1240034"/>
              <a:ext cx="98797" cy="61362"/>
            </a:xfrm>
            <a:custGeom>
              <a:avLst/>
              <a:gdLst>
                <a:gd name="T0" fmla="*/ 512 w 512"/>
                <a:gd name="T1" fmla="*/ 318 h 318"/>
                <a:gd name="T2" fmla="*/ 512 w 512"/>
                <a:gd name="T3" fmla="*/ 316 h 318"/>
                <a:gd name="T4" fmla="*/ 512 w 512"/>
                <a:gd name="T5" fmla="*/ 316 h 318"/>
                <a:gd name="T6" fmla="*/ 510 w 512"/>
                <a:gd name="T7" fmla="*/ 290 h 318"/>
                <a:gd name="T8" fmla="*/ 506 w 512"/>
                <a:gd name="T9" fmla="*/ 262 h 318"/>
                <a:gd name="T10" fmla="*/ 500 w 512"/>
                <a:gd name="T11" fmla="*/ 234 h 318"/>
                <a:gd name="T12" fmla="*/ 492 w 512"/>
                <a:gd name="T13" fmla="*/ 206 h 318"/>
                <a:gd name="T14" fmla="*/ 480 w 512"/>
                <a:gd name="T15" fmla="*/ 180 h 318"/>
                <a:gd name="T16" fmla="*/ 468 w 512"/>
                <a:gd name="T17" fmla="*/ 154 h 318"/>
                <a:gd name="T18" fmla="*/ 454 w 512"/>
                <a:gd name="T19" fmla="*/ 128 h 318"/>
                <a:gd name="T20" fmla="*/ 436 w 512"/>
                <a:gd name="T21" fmla="*/ 104 h 318"/>
                <a:gd name="T22" fmla="*/ 418 w 512"/>
                <a:gd name="T23" fmla="*/ 82 h 318"/>
                <a:gd name="T24" fmla="*/ 398 w 512"/>
                <a:gd name="T25" fmla="*/ 62 h 318"/>
                <a:gd name="T26" fmla="*/ 378 w 512"/>
                <a:gd name="T27" fmla="*/ 44 h 318"/>
                <a:gd name="T28" fmla="*/ 356 w 512"/>
                <a:gd name="T29" fmla="*/ 28 h 318"/>
                <a:gd name="T30" fmla="*/ 332 w 512"/>
                <a:gd name="T31" fmla="*/ 16 h 318"/>
                <a:gd name="T32" fmla="*/ 308 w 512"/>
                <a:gd name="T33" fmla="*/ 8 h 318"/>
                <a:gd name="T34" fmla="*/ 282 w 512"/>
                <a:gd name="T35" fmla="*/ 2 h 318"/>
                <a:gd name="T36" fmla="*/ 256 w 512"/>
                <a:gd name="T37" fmla="*/ 0 h 318"/>
                <a:gd name="T38" fmla="*/ 256 w 512"/>
                <a:gd name="T39" fmla="*/ 0 h 318"/>
                <a:gd name="T40" fmla="*/ 230 w 512"/>
                <a:gd name="T41" fmla="*/ 2 h 318"/>
                <a:gd name="T42" fmla="*/ 204 w 512"/>
                <a:gd name="T43" fmla="*/ 8 h 318"/>
                <a:gd name="T44" fmla="*/ 180 w 512"/>
                <a:gd name="T45" fmla="*/ 16 h 318"/>
                <a:gd name="T46" fmla="*/ 156 w 512"/>
                <a:gd name="T47" fmla="*/ 28 h 318"/>
                <a:gd name="T48" fmla="*/ 134 w 512"/>
                <a:gd name="T49" fmla="*/ 44 h 318"/>
                <a:gd name="T50" fmla="*/ 114 w 512"/>
                <a:gd name="T51" fmla="*/ 62 h 318"/>
                <a:gd name="T52" fmla="*/ 94 w 512"/>
                <a:gd name="T53" fmla="*/ 82 h 318"/>
                <a:gd name="T54" fmla="*/ 76 w 512"/>
                <a:gd name="T55" fmla="*/ 104 h 318"/>
                <a:gd name="T56" fmla="*/ 60 w 512"/>
                <a:gd name="T57" fmla="*/ 128 h 318"/>
                <a:gd name="T58" fmla="*/ 44 w 512"/>
                <a:gd name="T59" fmla="*/ 154 h 318"/>
                <a:gd name="T60" fmla="*/ 32 w 512"/>
                <a:gd name="T61" fmla="*/ 180 h 318"/>
                <a:gd name="T62" fmla="*/ 20 w 512"/>
                <a:gd name="T63" fmla="*/ 206 h 318"/>
                <a:gd name="T64" fmla="*/ 12 w 512"/>
                <a:gd name="T65" fmla="*/ 234 h 318"/>
                <a:gd name="T66" fmla="*/ 6 w 512"/>
                <a:gd name="T67" fmla="*/ 262 h 318"/>
                <a:gd name="T68" fmla="*/ 2 w 512"/>
                <a:gd name="T69" fmla="*/ 290 h 318"/>
                <a:gd name="T70" fmla="*/ 0 w 512"/>
                <a:gd name="T71" fmla="*/ 316 h 318"/>
                <a:gd name="T72" fmla="*/ 0 w 512"/>
                <a:gd name="T73" fmla="*/ 318 h 318"/>
                <a:gd name="T74" fmla="*/ 512 w 512"/>
                <a:gd name="T75" fmla="*/ 31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12" h="318">
                  <a:moveTo>
                    <a:pt x="512" y="318"/>
                  </a:moveTo>
                  <a:lnTo>
                    <a:pt x="512" y="316"/>
                  </a:lnTo>
                  <a:lnTo>
                    <a:pt x="512" y="316"/>
                  </a:lnTo>
                  <a:lnTo>
                    <a:pt x="510" y="290"/>
                  </a:lnTo>
                  <a:lnTo>
                    <a:pt x="506" y="262"/>
                  </a:lnTo>
                  <a:lnTo>
                    <a:pt x="500" y="234"/>
                  </a:lnTo>
                  <a:lnTo>
                    <a:pt x="492" y="206"/>
                  </a:lnTo>
                  <a:lnTo>
                    <a:pt x="480" y="180"/>
                  </a:lnTo>
                  <a:lnTo>
                    <a:pt x="468" y="154"/>
                  </a:lnTo>
                  <a:lnTo>
                    <a:pt x="454" y="128"/>
                  </a:lnTo>
                  <a:lnTo>
                    <a:pt x="436" y="104"/>
                  </a:lnTo>
                  <a:lnTo>
                    <a:pt x="418" y="82"/>
                  </a:lnTo>
                  <a:lnTo>
                    <a:pt x="398" y="62"/>
                  </a:lnTo>
                  <a:lnTo>
                    <a:pt x="378" y="44"/>
                  </a:lnTo>
                  <a:lnTo>
                    <a:pt x="356" y="28"/>
                  </a:lnTo>
                  <a:lnTo>
                    <a:pt x="332" y="16"/>
                  </a:lnTo>
                  <a:lnTo>
                    <a:pt x="308" y="8"/>
                  </a:lnTo>
                  <a:lnTo>
                    <a:pt x="282" y="2"/>
                  </a:lnTo>
                  <a:lnTo>
                    <a:pt x="256" y="0"/>
                  </a:lnTo>
                  <a:lnTo>
                    <a:pt x="256" y="0"/>
                  </a:lnTo>
                  <a:lnTo>
                    <a:pt x="230" y="2"/>
                  </a:lnTo>
                  <a:lnTo>
                    <a:pt x="204" y="8"/>
                  </a:lnTo>
                  <a:lnTo>
                    <a:pt x="180" y="16"/>
                  </a:lnTo>
                  <a:lnTo>
                    <a:pt x="156" y="28"/>
                  </a:lnTo>
                  <a:lnTo>
                    <a:pt x="134" y="44"/>
                  </a:lnTo>
                  <a:lnTo>
                    <a:pt x="114" y="62"/>
                  </a:lnTo>
                  <a:lnTo>
                    <a:pt x="94" y="82"/>
                  </a:lnTo>
                  <a:lnTo>
                    <a:pt x="76" y="104"/>
                  </a:lnTo>
                  <a:lnTo>
                    <a:pt x="60" y="128"/>
                  </a:lnTo>
                  <a:lnTo>
                    <a:pt x="44" y="154"/>
                  </a:lnTo>
                  <a:lnTo>
                    <a:pt x="32" y="180"/>
                  </a:lnTo>
                  <a:lnTo>
                    <a:pt x="20" y="206"/>
                  </a:lnTo>
                  <a:lnTo>
                    <a:pt x="12" y="234"/>
                  </a:lnTo>
                  <a:lnTo>
                    <a:pt x="6" y="262"/>
                  </a:lnTo>
                  <a:lnTo>
                    <a:pt x="2" y="290"/>
                  </a:lnTo>
                  <a:lnTo>
                    <a:pt x="0" y="316"/>
                  </a:lnTo>
                  <a:lnTo>
                    <a:pt x="0" y="318"/>
                  </a:lnTo>
                  <a:lnTo>
                    <a:pt x="512" y="318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23" dirty="0"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6" name="Freeform 35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68CB8D37-C3DB-4EA8-90C2-68D90682B5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3807" y="1240034"/>
              <a:ext cx="98411" cy="61362"/>
            </a:xfrm>
            <a:custGeom>
              <a:avLst/>
              <a:gdLst>
                <a:gd name="T0" fmla="*/ 0 w 510"/>
                <a:gd name="T1" fmla="*/ 318 h 318"/>
                <a:gd name="T2" fmla="*/ 0 w 510"/>
                <a:gd name="T3" fmla="*/ 316 h 318"/>
                <a:gd name="T4" fmla="*/ 0 w 510"/>
                <a:gd name="T5" fmla="*/ 316 h 318"/>
                <a:gd name="T6" fmla="*/ 2 w 510"/>
                <a:gd name="T7" fmla="*/ 290 h 318"/>
                <a:gd name="T8" fmla="*/ 6 w 510"/>
                <a:gd name="T9" fmla="*/ 262 h 318"/>
                <a:gd name="T10" fmla="*/ 12 w 510"/>
                <a:gd name="T11" fmla="*/ 234 h 318"/>
                <a:gd name="T12" fmla="*/ 20 w 510"/>
                <a:gd name="T13" fmla="*/ 206 h 318"/>
                <a:gd name="T14" fmla="*/ 30 w 510"/>
                <a:gd name="T15" fmla="*/ 180 h 318"/>
                <a:gd name="T16" fmla="*/ 44 w 510"/>
                <a:gd name="T17" fmla="*/ 154 h 318"/>
                <a:gd name="T18" fmla="*/ 58 w 510"/>
                <a:gd name="T19" fmla="*/ 128 h 318"/>
                <a:gd name="T20" fmla="*/ 74 w 510"/>
                <a:gd name="T21" fmla="*/ 104 h 318"/>
                <a:gd name="T22" fmla="*/ 92 w 510"/>
                <a:gd name="T23" fmla="*/ 82 h 318"/>
                <a:gd name="T24" fmla="*/ 112 w 510"/>
                <a:gd name="T25" fmla="*/ 62 h 318"/>
                <a:gd name="T26" fmla="*/ 134 w 510"/>
                <a:gd name="T27" fmla="*/ 44 h 318"/>
                <a:gd name="T28" fmla="*/ 156 w 510"/>
                <a:gd name="T29" fmla="*/ 28 h 318"/>
                <a:gd name="T30" fmla="*/ 180 w 510"/>
                <a:gd name="T31" fmla="*/ 16 h 318"/>
                <a:gd name="T32" fmla="*/ 204 w 510"/>
                <a:gd name="T33" fmla="*/ 8 h 318"/>
                <a:gd name="T34" fmla="*/ 230 w 510"/>
                <a:gd name="T35" fmla="*/ 2 h 318"/>
                <a:gd name="T36" fmla="*/ 256 w 510"/>
                <a:gd name="T37" fmla="*/ 0 h 318"/>
                <a:gd name="T38" fmla="*/ 256 w 510"/>
                <a:gd name="T39" fmla="*/ 0 h 318"/>
                <a:gd name="T40" fmla="*/ 282 w 510"/>
                <a:gd name="T41" fmla="*/ 2 h 318"/>
                <a:gd name="T42" fmla="*/ 306 w 510"/>
                <a:gd name="T43" fmla="*/ 8 h 318"/>
                <a:gd name="T44" fmla="*/ 332 w 510"/>
                <a:gd name="T45" fmla="*/ 16 h 318"/>
                <a:gd name="T46" fmla="*/ 354 w 510"/>
                <a:gd name="T47" fmla="*/ 28 h 318"/>
                <a:gd name="T48" fmla="*/ 376 w 510"/>
                <a:gd name="T49" fmla="*/ 44 h 318"/>
                <a:gd name="T50" fmla="*/ 398 w 510"/>
                <a:gd name="T51" fmla="*/ 62 h 318"/>
                <a:gd name="T52" fmla="*/ 418 w 510"/>
                <a:gd name="T53" fmla="*/ 82 h 318"/>
                <a:gd name="T54" fmla="*/ 436 w 510"/>
                <a:gd name="T55" fmla="*/ 104 h 318"/>
                <a:gd name="T56" fmla="*/ 452 w 510"/>
                <a:gd name="T57" fmla="*/ 128 h 318"/>
                <a:gd name="T58" fmla="*/ 466 w 510"/>
                <a:gd name="T59" fmla="*/ 154 h 318"/>
                <a:gd name="T60" fmla="*/ 480 w 510"/>
                <a:gd name="T61" fmla="*/ 180 h 318"/>
                <a:gd name="T62" fmla="*/ 490 w 510"/>
                <a:gd name="T63" fmla="*/ 206 h 318"/>
                <a:gd name="T64" fmla="*/ 500 w 510"/>
                <a:gd name="T65" fmla="*/ 234 h 318"/>
                <a:gd name="T66" fmla="*/ 506 w 510"/>
                <a:gd name="T67" fmla="*/ 262 h 318"/>
                <a:gd name="T68" fmla="*/ 510 w 510"/>
                <a:gd name="T69" fmla="*/ 290 h 318"/>
                <a:gd name="T70" fmla="*/ 510 w 510"/>
                <a:gd name="T71" fmla="*/ 316 h 318"/>
                <a:gd name="T72" fmla="*/ 510 w 510"/>
                <a:gd name="T73" fmla="*/ 318 h 318"/>
                <a:gd name="T74" fmla="*/ 0 w 510"/>
                <a:gd name="T75" fmla="*/ 31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10" h="318">
                  <a:moveTo>
                    <a:pt x="0" y="318"/>
                  </a:moveTo>
                  <a:lnTo>
                    <a:pt x="0" y="316"/>
                  </a:lnTo>
                  <a:lnTo>
                    <a:pt x="0" y="316"/>
                  </a:lnTo>
                  <a:lnTo>
                    <a:pt x="2" y="290"/>
                  </a:lnTo>
                  <a:lnTo>
                    <a:pt x="6" y="262"/>
                  </a:lnTo>
                  <a:lnTo>
                    <a:pt x="12" y="234"/>
                  </a:lnTo>
                  <a:lnTo>
                    <a:pt x="20" y="206"/>
                  </a:lnTo>
                  <a:lnTo>
                    <a:pt x="30" y="180"/>
                  </a:lnTo>
                  <a:lnTo>
                    <a:pt x="44" y="154"/>
                  </a:lnTo>
                  <a:lnTo>
                    <a:pt x="58" y="128"/>
                  </a:lnTo>
                  <a:lnTo>
                    <a:pt x="74" y="104"/>
                  </a:lnTo>
                  <a:lnTo>
                    <a:pt x="92" y="82"/>
                  </a:lnTo>
                  <a:lnTo>
                    <a:pt x="112" y="62"/>
                  </a:lnTo>
                  <a:lnTo>
                    <a:pt x="134" y="44"/>
                  </a:lnTo>
                  <a:lnTo>
                    <a:pt x="156" y="28"/>
                  </a:lnTo>
                  <a:lnTo>
                    <a:pt x="180" y="16"/>
                  </a:lnTo>
                  <a:lnTo>
                    <a:pt x="204" y="8"/>
                  </a:lnTo>
                  <a:lnTo>
                    <a:pt x="230" y="2"/>
                  </a:lnTo>
                  <a:lnTo>
                    <a:pt x="256" y="0"/>
                  </a:lnTo>
                  <a:lnTo>
                    <a:pt x="256" y="0"/>
                  </a:lnTo>
                  <a:lnTo>
                    <a:pt x="282" y="2"/>
                  </a:lnTo>
                  <a:lnTo>
                    <a:pt x="306" y="8"/>
                  </a:lnTo>
                  <a:lnTo>
                    <a:pt x="332" y="16"/>
                  </a:lnTo>
                  <a:lnTo>
                    <a:pt x="354" y="28"/>
                  </a:lnTo>
                  <a:lnTo>
                    <a:pt x="376" y="44"/>
                  </a:lnTo>
                  <a:lnTo>
                    <a:pt x="398" y="62"/>
                  </a:lnTo>
                  <a:lnTo>
                    <a:pt x="418" y="82"/>
                  </a:lnTo>
                  <a:lnTo>
                    <a:pt x="436" y="104"/>
                  </a:lnTo>
                  <a:lnTo>
                    <a:pt x="452" y="128"/>
                  </a:lnTo>
                  <a:lnTo>
                    <a:pt x="466" y="154"/>
                  </a:lnTo>
                  <a:lnTo>
                    <a:pt x="480" y="180"/>
                  </a:lnTo>
                  <a:lnTo>
                    <a:pt x="490" y="206"/>
                  </a:lnTo>
                  <a:lnTo>
                    <a:pt x="500" y="234"/>
                  </a:lnTo>
                  <a:lnTo>
                    <a:pt x="506" y="262"/>
                  </a:lnTo>
                  <a:lnTo>
                    <a:pt x="510" y="290"/>
                  </a:lnTo>
                  <a:lnTo>
                    <a:pt x="510" y="316"/>
                  </a:lnTo>
                  <a:lnTo>
                    <a:pt x="510" y="318"/>
                  </a:lnTo>
                  <a:lnTo>
                    <a:pt x="0" y="318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23" dirty="0"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7" name="Freeform 36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1E70D4A7-E340-4C94-B352-E2BF537CB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454" y="1240034"/>
              <a:ext cx="497458" cy="590080"/>
            </a:xfrm>
            <a:custGeom>
              <a:avLst/>
              <a:gdLst>
                <a:gd name="T0" fmla="*/ 2092 w 2578"/>
                <a:gd name="T1" fmla="*/ 756 h 3058"/>
                <a:gd name="T2" fmla="*/ 1912 w 2578"/>
                <a:gd name="T3" fmla="*/ 612 h 3058"/>
                <a:gd name="T4" fmla="*/ 1854 w 2578"/>
                <a:gd name="T5" fmla="*/ 554 h 3058"/>
                <a:gd name="T6" fmla="*/ 1822 w 2578"/>
                <a:gd name="T7" fmla="*/ 484 h 3058"/>
                <a:gd name="T8" fmla="*/ 1810 w 2578"/>
                <a:gd name="T9" fmla="*/ 374 h 3058"/>
                <a:gd name="T10" fmla="*/ 1808 w 2578"/>
                <a:gd name="T11" fmla="*/ 316 h 3058"/>
                <a:gd name="T12" fmla="*/ 1820 w 2578"/>
                <a:gd name="T13" fmla="*/ 234 h 3058"/>
                <a:gd name="T14" fmla="*/ 1852 w 2578"/>
                <a:gd name="T15" fmla="*/ 154 h 3058"/>
                <a:gd name="T16" fmla="*/ 1900 w 2578"/>
                <a:gd name="T17" fmla="*/ 82 h 3058"/>
                <a:gd name="T18" fmla="*/ 1964 w 2578"/>
                <a:gd name="T19" fmla="*/ 28 h 3058"/>
                <a:gd name="T20" fmla="*/ 2038 w 2578"/>
                <a:gd name="T21" fmla="*/ 2 h 3058"/>
                <a:gd name="T22" fmla="*/ 1926 w 2578"/>
                <a:gd name="T23" fmla="*/ 0 h 3058"/>
                <a:gd name="T24" fmla="*/ 1648 w 2578"/>
                <a:gd name="T25" fmla="*/ 12 h 3058"/>
                <a:gd name="T26" fmla="*/ 1402 w 2578"/>
                <a:gd name="T27" fmla="*/ 26 h 3058"/>
                <a:gd name="T28" fmla="*/ 1288 w 2578"/>
                <a:gd name="T29" fmla="*/ 26 h 3058"/>
                <a:gd name="T30" fmla="*/ 1084 w 2578"/>
                <a:gd name="T31" fmla="*/ 22 h 3058"/>
                <a:gd name="T32" fmla="*/ 850 w 2578"/>
                <a:gd name="T33" fmla="*/ 8 h 3058"/>
                <a:gd name="T34" fmla="*/ 514 w 2578"/>
                <a:gd name="T35" fmla="*/ 0 h 3058"/>
                <a:gd name="T36" fmla="*/ 566 w 2578"/>
                <a:gd name="T37" fmla="*/ 8 h 3058"/>
                <a:gd name="T38" fmla="*/ 636 w 2578"/>
                <a:gd name="T39" fmla="*/ 44 h 3058"/>
                <a:gd name="T40" fmla="*/ 694 w 2578"/>
                <a:gd name="T41" fmla="*/ 104 h 3058"/>
                <a:gd name="T42" fmla="*/ 738 w 2578"/>
                <a:gd name="T43" fmla="*/ 180 h 3058"/>
                <a:gd name="T44" fmla="*/ 764 w 2578"/>
                <a:gd name="T45" fmla="*/ 262 h 3058"/>
                <a:gd name="T46" fmla="*/ 770 w 2578"/>
                <a:gd name="T47" fmla="*/ 324 h 3058"/>
                <a:gd name="T48" fmla="*/ 766 w 2578"/>
                <a:gd name="T49" fmla="*/ 416 h 3058"/>
                <a:gd name="T50" fmla="*/ 746 w 2578"/>
                <a:gd name="T51" fmla="*/ 510 h 3058"/>
                <a:gd name="T52" fmla="*/ 708 w 2578"/>
                <a:gd name="T53" fmla="*/ 572 h 3058"/>
                <a:gd name="T54" fmla="*/ 606 w 2578"/>
                <a:gd name="T55" fmla="*/ 658 h 3058"/>
                <a:gd name="T56" fmla="*/ 436 w 2578"/>
                <a:gd name="T57" fmla="*/ 802 h 3058"/>
                <a:gd name="T58" fmla="*/ 386 w 2578"/>
                <a:gd name="T59" fmla="*/ 848 h 3058"/>
                <a:gd name="T60" fmla="*/ 254 w 2578"/>
                <a:gd name="T61" fmla="*/ 1000 h 3058"/>
                <a:gd name="T62" fmla="*/ 148 w 2578"/>
                <a:gd name="T63" fmla="*/ 1170 h 3058"/>
                <a:gd name="T64" fmla="*/ 68 w 2578"/>
                <a:gd name="T65" fmla="*/ 1356 h 3058"/>
                <a:gd name="T66" fmla="*/ 18 w 2578"/>
                <a:gd name="T67" fmla="*/ 1556 h 3058"/>
                <a:gd name="T68" fmla="*/ 0 w 2578"/>
                <a:gd name="T69" fmla="*/ 1768 h 3058"/>
                <a:gd name="T70" fmla="*/ 6 w 2578"/>
                <a:gd name="T71" fmla="*/ 1900 h 3058"/>
                <a:gd name="T72" fmla="*/ 40 w 2578"/>
                <a:gd name="T73" fmla="*/ 2090 h 3058"/>
                <a:gd name="T74" fmla="*/ 102 w 2578"/>
                <a:gd name="T75" fmla="*/ 2270 h 3058"/>
                <a:gd name="T76" fmla="*/ 186 w 2578"/>
                <a:gd name="T77" fmla="*/ 2436 h 3058"/>
                <a:gd name="T78" fmla="*/ 294 w 2578"/>
                <a:gd name="T79" fmla="*/ 2588 h 3058"/>
                <a:gd name="T80" fmla="*/ 422 w 2578"/>
                <a:gd name="T81" fmla="*/ 2722 h 3058"/>
                <a:gd name="T82" fmla="*/ 568 w 2578"/>
                <a:gd name="T83" fmla="*/ 2836 h 3058"/>
                <a:gd name="T84" fmla="*/ 730 w 2578"/>
                <a:gd name="T85" fmla="*/ 2930 h 3058"/>
                <a:gd name="T86" fmla="*/ 906 w 2578"/>
                <a:gd name="T87" fmla="*/ 3000 h 3058"/>
                <a:gd name="T88" fmla="*/ 1092 w 2578"/>
                <a:gd name="T89" fmla="*/ 3042 h 3058"/>
                <a:gd name="T90" fmla="*/ 1288 w 2578"/>
                <a:gd name="T91" fmla="*/ 3058 h 3058"/>
                <a:gd name="T92" fmla="*/ 1420 w 2578"/>
                <a:gd name="T93" fmla="*/ 3050 h 3058"/>
                <a:gd name="T94" fmla="*/ 1610 w 2578"/>
                <a:gd name="T95" fmla="*/ 3016 h 3058"/>
                <a:gd name="T96" fmla="*/ 1790 w 2578"/>
                <a:gd name="T97" fmla="*/ 2956 h 3058"/>
                <a:gd name="T98" fmla="*/ 1956 w 2578"/>
                <a:gd name="T99" fmla="*/ 2870 h 3058"/>
                <a:gd name="T100" fmla="*/ 2108 w 2578"/>
                <a:gd name="T101" fmla="*/ 2762 h 3058"/>
                <a:gd name="T102" fmla="*/ 2242 w 2578"/>
                <a:gd name="T103" fmla="*/ 2634 h 3058"/>
                <a:gd name="T104" fmla="*/ 2358 w 2578"/>
                <a:gd name="T105" fmla="*/ 2488 h 3058"/>
                <a:gd name="T106" fmla="*/ 2450 w 2578"/>
                <a:gd name="T107" fmla="*/ 2328 h 3058"/>
                <a:gd name="T108" fmla="*/ 2520 w 2578"/>
                <a:gd name="T109" fmla="*/ 2152 h 3058"/>
                <a:gd name="T110" fmla="*/ 2562 w 2578"/>
                <a:gd name="T111" fmla="*/ 1964 h 3058"/>
                <a:gd name="T112" fmla="*/ 2578 w 2578"/>
                <a:gd name="T113" fmla="*/ 1768 h 3058"/>
                <a:gd name="T114" fmla="*/ 2570 w 2578"/>
                <a:gd name="T115" fmla="*/ 1626 h 3058"/>
                <a:gd name="T116" fmla="*/ 2530 w 2578"/>
                <a:gd name="T117" fmla="*/ 1422 h 3058"/>
                <a:gd name="T118" fmla="*/ 2460 w 2578"/>
                <a:gd name="T119" fmla="*/ 1230 h 3058"/>
                <a:gd name="T120" fmla="*/ 2362 w 2578"/>
                <a:gd name="T121" fmla="*/ 1054 h 3058"/>
                <a:gd name="T122" fmla="*/ 2238 w 2578"/>
                <a:gd name="T123" fmla="*/ 896 h 3058"/>
                <a:gd name="T124" fmla="*/ 2142 w 2578"/>
                <a:gd name="T125" fmla="*/ 802 h 3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78" h="3058">
                  <a:moveTo>
                    <a:pt x="2142" y="802"/>
                  </a:moveTo>
                  <a:lnTo>
                    <a:pt x="2142" y="802"/>
                  </a:lnTo>
                  <a:lnTo>
                    <a:pt x="2092" y="756"/>
                  </a:lnTo>
                  <a:lnTo>
                    <a:pt x="2046" y="718"/>
                  </a:lnTo>
                  <a:lnTo>
                    <a:pt x="1970" y="658"/>
                  </a:lnTo>
                  <a:lnTo>
                    <a:pt x="1912" y="612"/>
                  </a:lnTo>
                  <a:lnTo>
                    <a:pt x="1890" y="592"/>
                  </a:lnTo>
                  <a:lnTo>
                    <a:pt x="1870" y="572"/>
                  </a:lnTo>
                  <a:lnTo>
                    <a:pt x="1854" y="554"/>
                  </a:lnTo>
                  <a:lnTo>
                    <a:pt x="1842" y="532"/>
                  </a:lnTo>
                  <a:lnTo>
                    <a:pt x="1830" y="510"/>
                  </a:lnTo>
                  <a:lnTo>
                    <a:pt x="1822" y="484"/>
                  </a:lnTo>
                  <a:lnTo>
                    <a:pt x="1816" y="452"/>
                  </a:lnTo>
                  <a:lnTo>
                    <a:pt x="1812" y="416"/>
                  </a:lnTo>
                  <a:lnTo>
                    <a:pt x="1810" y="374"/>
                  </a:lnTo>
                  <a:lnTo>
                    <a:pt x="1808" y="324"/>
                  </a:lnTo>
                  <a:lnTo>
                    <a:pt x="1808" y="316"/>
                  </a:lnTo>
                  <a:lnTo>
                    <a:pt x="1808" y="316"/>
                  </a:lnTo>
                  <a:lnTo>
                    <a:pt x="1810" y="290"/>
                  </a:lnTo>
                  <a:lnTo>
                    <a:pt x="1814" y="262"/>
                  </a:lnTo>
                  <a:lnTo>
                    <a:pt x="1820" y="234"/>
                  </a:lnTo>
                  <a:lnTo>
                    <a:pt x="1828" y="206"/>
                  </a:lnTo>
                  <a:lnTo>
                    <a:pt x="1838" y="180"/>
                  </a:lnTo>
                  <a:lnTo>
                    <a:pt x="1852" y="154"/>
                  </a:lnTo>
                  <a:lnTo>
                    <a:pt x="1866" y="128"/>
                  </a:lnTo>
                  <a:lnTo>
                    <a:pt x="1882" y="104"/>
                  </a:lnTo>
                  <a:lnTo>
                    <a:pt x="1900" y="82"/>
                  </a:lnTo>
                  <a:lnTo>
                    <a:pt x="1920" y="62"/>
                  </a:lnTo>
                  <a:lnTo>
                    <a:pt x="1942" y="44"/>
                  </a:lnTo>
                  <a:lnTo>
                    <a:pt x="1964" y="28"/>
                  </a:lnTo>
                  <a:lnTo>
                    <a:pt x="1988" y="16"/>
                  </a:lnTo>
                  <a:lnTo>
                    <a:pt x="2012" y="8"/>
                  </a:lnTo>
                  <a:lnTo>
                    <a:pt x="2038" y="2"/>
                  </a:lnTo>
                  <a:lnTo>
                    <a:pt x="2064" y="0"/>
                  </a:lnTo>
                  <a:lnTo>
                    <a:pt x="2064" y="0"/>
                  </a:lnTo>
                  <a:lnTo>
                    <a:pt x="1926" y="0"/>
                  </a:lnTo>
                  <a:lnTo>
                    <a:pt x="1818" y="4"/>
                  </a:lnTo>
                  <a:lnTo>
                    <a:pt x="1728" y="8"/>
                  </a:lnTo>
                  <a:lnTo>
                    <a:pt x="1648" y="12"/>
                  </a:lnTo>
                  <a:lnTo>
                    <a:pt x="1574" y="18"/>
                  </a:lnTo>
                  <a:lnTo>
                    <a:pt x="1494" y="22"/>
                  </a:lnTo>
                  <a:lnTo>
                    <a:pt x="1402" y="26"/>
                  </a:lnTo>
                  <a:lnTo>
                    <a:pt x="1288" y="26"/>
                  </a:lnTo>
                  <a:lnTo>
                    <a:pt x="1288" y="26"/>
                  </a:lnTo>
                  <a:lnTo>
                    <a:pt x="1288" y="26"/>
                  </a:lnTo>
                  <a:lnTo>
                    <a:pt x="1288" y="26"/>
                  </a:lnTo>
                  <a:lnTo>
                    <a:pt x="1176" y="26"/>
                  </a:lnTo>
                  <a:lnTo>
                    <a:pt x="1084" y="22"/>
                  </a:lnTo>
                  <a:lnTo>
                    <a:pt x="1004" y="18"/>
                  </a:lnTo>
                  <a:lnTo>
                    <a:pt x="928" y="12"/>
                  </a:lnTo>
                  <a:lnTo>
                    <a:pt x="850" y="8"/>
                  </a:lnTo>
                  <a:lnTo>
                    <a:pt x="760" y="4"/>
                  </a:lnTo>
                  <a:lnTo>
                    <a:pt x="650" y="0"/>
                  </a:lnTo>
                  <a:lnTo>
                    <a:pt x="514" y="0"/>
                  </a:lnTo>
                  <a:lnTo>
                    <a:pt x="514" y="0"/>
                  </a:lnTo>
                  <a:lnTo>
                    <a:pt x="540" y="2"/>
                  </a:lnTo>
                  <a:lnTo>
                    <a:pt x="566" y="8"/>
                  </a:lnTo>
                  <a:lnTo>
                    <a:pt x="590" y="16"/>
                  </a:lnTo>
                  <a:lnTo>
                    <a:pt x="614" y="28"/>
                  </a:lnTo>
                  <a:lnTo>
                    <a:pt x="636" y="44"/>
                  </a:lnTo>
                  <a:lnTo>
                    <a:pt x="656" y="62"/>
                  </a:lnTo>
                  <a:lnTo>
                    <a:pt x="676" y="82"/>
                  </a:lnTo>
                  <a:lnTo>
                    <a:pt x="694" y="104"/>
                  </a:lnTo>
                  <a:lnTo>
                    <a:pt x="712" y="128"/>
                  </a:lnTo>
                  <a:lnTo>
                    <a:pt x="726" y="154"/>
                  </a:lnTo>
                  <a:lnTo>
                    <a:pt x="738" y="180"/>
                  </a:lnTo>
                  <a:lnTo>
                    <a:pt x="750" y="206"/>
                  </a:lnTo>
                  <a:lnTo>
                    <a:pt x="758" y="234"/>
                  </a:lnTo>
                  <a:lnTo>
                    <a:pt x="764" y="262"/>
                  </a:lnTo>
                  <a:lnTo>
                    <a:pt x="768" y="290"/>
                  </a:lnTo>
                  <a:lnTo>
                    <a:pt x="770" y="316"/>
                  </a:lnTo>
                  <a:lnTo>
                    <a:pt x="770" y="324"/>
                  </a:lnTo>
                  <a:lnTo>
                    <a:pt x="770" y="324"/>
                  </a:lnTo>
                  <a:lnTo>
                    <a:pt x="768" y="374"/>
                  </a:lnTo>
                  <a:lnTo>
                    <a:pt x="766" y="416"/>
                  </a:lnTo>
                  <a:lnTo>
                    <a:pt x="760" y="452"/>
                  </a:lnTo>
                  <a:lnTo>
                    <a:pt x="754" y="484"/>
                  </a:lnTo>
                  <a:lnTo>
                    <a:pt x="746" y="510"/>
                  </a:lnTo>
                  <a:lnTo>
                    <a:pt x="736" y="532"/>
                  </a:lnTo>
                  <a:lnTo>
                    <a:pt x="724" y="554"/>
                  </a:lnTo>
                  <a:lnTo>
                    <a:pt x="708" y="572"/>
                  </a:lnTo>
                  <a:lnTo>
                    <a:pt x="688" y="592"/>
                  </a:lnTo>
                  <a:lnTo>
                    <a:pt x="664" y="612"/>
                  </a:lnTo>
                  <a:lnTo>
                    <a:pt x="606" y="658"/>
                  </a:lnTo>
                  <a:lnTo>
                    <a:pt x="532" y="718"/>
                  </a:lnTo>
                  <a:lnTo>
                    <a:pt x="486" y="756"/>
                  </a:lnTo>
                  <a:lnTo>
                    <a:pt x="436" y="802"/>
                  </a:lnTo>
                  <a:lnTo>
                    <a:pt x="436" y="802"/>
                  </a:lnTo>
                  <a:lnTo>
                    <a:pt x="436" y="802"/>
                  </a:lnTo>
                  <a:lnTo>
                    <a:pt x="386" y="848"/>
                  </a:lnTo>
                  <a:lnTo>
                    <a:pt x="340" y="896"/>
                  </a:lnTo>
                  <a:lnTo>
                    <a:pt x="296" y="946"/>
                  </a:lnTo>
                  <a:lnTo>
                    <a:pt x="254" y="1000"/>
                  </a:lnTo>
                  <a:lnTo>
                    <a:pt x="216" y="1054"/>
                  </a:lnTo>
                  <a:lnTo>
                    <a:pt x="180" y="1110"/>
                  </a:lnTo>
                  <a:lnTo>
                    <a:pt x="148" y="1170"/>
                  </a:lnTo>
                  <a:lnTo>
                    <a:pt x="118" y="1230"/>
                  </a:lnTo>
                  <a:lnTo>
                    <a:pt x="90" y="1292"/>
                  </a:lnTo>
                  <a:lnTo>
                    <a:pt x="68" y="1356"/>
                  </a:lnTo>
                  <a:lnTo>
                    <a:pt x="48" y="1422"/>
                  </a:lnTo>
                  <a:lnTo>
                    <a:pt x="30" y="1488"/>
                  </a:lnTo>
                  <a:lnTo>
                    <a:pt x="18" y="1556"/>
                  </a:lnTo>
                  <a:lnTo>
                    <a:pt x="8" y="1626"/>
                  </a:lnTo>
                  <a:lnTo>
                    <a:pt x="2" y="1696"/>
                  </a:lnTo>
                  <a:lnTo>
                    <a:pt x="0" y="1768"/>
                  </a:lnTo>
                  <a:lnTo>
                    <a:pt x="0" y="1768"/>
                  </a:lnTo>
                  <a:lnTo>
                    <a:pt x="2" y="1834"/>
                  </a:lnTo>
                  <a:lnTo>
                    <a:pt x="6" y="1900"/>
                  </a:lnTo>
                  <a:lnTo>
                    <a:pt x="14" y="1964"/>
                  </a:lnTo>
                  <a:lnTo>
                    <a:pt x="26" y="2028"/>
                  </a:lnTo>
                  <a:lnTo>
                    <a:pt x="40" y="2090"/>
                  </a:lnTo>
                  <a:lnTo>
                    <a:pt x="58" y="2152"/>
                  </a:lnTo>
                  <a:lnTo>
                    <a:pt x="78" y="2212"/>
                  </a:lnTo>
                  <a:lnTo>
                    <a:pt x="102" y="2270"/>
                  </a:lnTo>
                  <a:lnTo>
                    <a:pt x="128" y="2328"/>
                  </a:lnTo>
                  <a:lnTo>
                    <a:pt x="156" y="2382"/>
                  </a:lnTo>
                  <a:lnTo>
                    <a:pt x="186" y="2436"/>
                  </a:lnTo>
                  <a:lnTo>
                    <a:pt x="220" y="2488"/>
                  </a:lnTo>
                  <a:lnTo>
                    <a:pt x="256" y="2540"/>
                  </a:lnTo>
                  <a:lnTo>
                    <a:pt x="294" y="2588"/>
                  </a:lnTo>
                  <a:lnTo>
                    <a:pt x="334" y="2634"/>
                  </a:lnTo>
                  <a:lnTo>
                    <a:pt x="378" y="2680"/>
                  </a:lnTo>
                  <a:lnTo>
                    <a:pt x="422" y="2722"/>
                  </a:lnTo>
                  <a:lnTo>
                    <a:pt x="470" y="2762"/>
                  </a:lnTo>
                  <a:lnTo>
                    <a:pt x="518" y="2802"/>
                  </a:lnTo>
                  <a:lnTo>
                    <a:pt x="568" y="2836"/>
                  </a:lnTo>
                  <a:lnTo>
                    <a:pt x="620" y="2870"/>
                  </a:lnTo>
                  <a:lnTo>
                    <a:pt x="674" y="2902"/>
                  </a:lnTo>
                  <a:lnTo>
                    <a:pt x="730" y="2930"/>
                  </a:lnTo>
                  <a:lnTo>
                    <a:pt x="788" y="2956"/>
                  </a:lnTo>
                  <a:lnTo>
                    <a:pt x="846" y="2978"/>
                  </a:lnTo>
                  <a:lnTo>
                    <a:pt x="906" y="3000"/>
                  </a:lnTo>
                  <a:lnTo>
                    <a:pt x="966" y="3016"/>
                  </a:lnTo>
                  <a:lnTo>
                    <a:pt x="1030" y="3030"/>
                  </a:lnTo>
                  <a:lnTo>
                    <a:pt x="1092" y="3042"/>
                  </a:lnTo>
                  <a:lnTo>
                    <a:pt x="1156" y="3050"/>
                  </a:lnTo>
                  <a:lnTo>
                    <a:pt x="1222" y="3056"/>
                  </a:lnTo>
                  <a:lnTo>
                    <a:pt x="1288" y="3058"/>
                  </a:lnTo>
                  <a:lnTo>
                    <a:pt x="1288" y="3058"/>
                  </a:lnTo>
                  <a:lnTo>
                    <a:pt x="1356" y="3056"/>
                  </a:lnTo>
                  <a:lnTo>
                    <a:pt x="1420" y="3050"/>
                  </a:lnTo>
                  <a:lnTo>
                    <a:pt x="1484" y="3042"/>
                  </a:lnTo>
                  <a:lnTo>
                    <a:pt x="1548" y="3030"/>
                  </a:lnTo>
                  <a:lnTo>
                    <a:pt x="1610" y="3016"/>
                  </a:lnTo>
                  <a:lnTo>
                    <a:pt x="1672" y="3000"/>
                  </a:lnTo>
                  <a:lnTo>
                    <a:pt x="1732" y="2978"/>
                  </a:lnTo>
                  <a:lnTo>
                    <a:pt x="1790" y="2956"/>
                  </a:lnTo>
                  <a:lnTo>
                    <a:pt x="1848" y="2930"/>
                  </a:lnTo>
                  <a:lnTo>
                    <a:pt x="1902" y="2902"/>
                  </a:lnTo>
                  <a:lnTo>
                    <a:pt x="1956" y="2870"/>
                  </a:lnTo>
                  <a:lnTo>
                    <a:pt x="2010" y="2836"/>
                  </a:lnTo>
                  <a:lnTo>
                    <a:pt x="2060" y="2802"/>
                  </a:lnTo>
                  <a:lnTo>
                    <a:pt x="2108" y="2762"/>
                  </a:lnTo>
                  <a:lnTo>
                    <a:pt x="2156" y="2722"/>
                  </a:lnTo>
                  <a:lnTo>
                    <a:pt x="2200" y="2680"/>
                  </a:lnTo>
                  <a:lnTo>
                    <a:pt x="2242" y="2634"/>
                  </a:lnTo>
                  <a:lnTo>
                    <a:pt x="2284" y="2588"/>
                  </a:lnTo>
                  <a:lnTo>
                    <a:pt x="2322" y="2540"/>
                  </a:lnTo>
                  <a:lnTo>
                    <a:pt x="2358" y="2488"/>
                  </a:lnTo>
                  <a:lnTo>
                    <a:pt x="2390" y="2436"/>
                  </a:lnTo>
                  <a:lnTo>
                    <a:pt x="2422" y="2382"/>
                  </a:lnTo>
                  <a:lnTo>
                    <a:pt x="2450" y="2328"/>
                  </a:lnTo>
                  <a:lnTo>
                    <a:pt x="2476" y="2270"/>
                  </a:lnTo>
                  <a:lnTo>
                    <a:pt x="2500" y="2212"/>
                  </a:lnTo>
                  <a:lnTo>
                    <a:pt x="2520" y="2152"/>
                  </a:lnTo>
                  <a:lnTo>
                    <a:pt x="2536" y="2090"/>
                  </a:lnTo>
                  <a:lnTo>
                    <a:pt x="2552" y="2028"/>
                  </a:lnTo>
                  <a:lnTo>
                    <a:pt x="2562" y="1964"/>
                  </a:lnTo>
                  <a:lnTo>
                    <a:pt x="2570" y="1900"/>
                  </a:lnTo>
                  <a:lnTo>
                    <a:pt x="2576" y="1834"/>
                  </a:lnTo>
                  <a:lnTo>
                    <a:pt x="2578" y="1768"/>
                  </a:lnTo>
                  <a:lnTo>
                    <a:pt x="2578" y="1768"/>
                  </a:lnTo>
                  <a:lnTo>
                    <a:pt x="2576" y="1696"/>
                  </a:lnTo>
                  <a:lnTo>
                    <a:pt x="2570" y="1626"/>
                  </a:lnTo>
                  <a:lnTo>
                    <a:pt x="2560" y="1556"/>
                  </a:lnTo>
                  <a:lnTo>
                    <a:pt x="2546" y="1488"/>
                  </a:lnTo>
                  <a:lnTo>
                    <a:pt x="2530" y="1422"/>
                  </a:lnTo>
                  <a:lnTo>
                    <a:pt x="2510" y="1356"/>
                  </a:lnTo>
                  <a:lnTo>
                    <a:pt x="2486" y="1292"/>
                  </a:lnTo>
                  <a:lnTo>
                    <a:pt x="2460" y="1230"/>
                  </a:lnTo>
                  <a:lnTo>
                    <a:pt x="2430" y="1170"/>
                  </a:lnTo>
                  <a:lnTo>
                    <a:pt x="2396" y="1110"/>
                  </a:lnTo>
                  <a:lnTo>
                    <a:pt x="2362" y="1054"/>
                  </a:lnTo>
                  <a:lnTo>
                    <a:pt x="2322" y="1000"/>
                  </a:lnTo>
                  <a:lnTo>
                    <a:pt x="2282" y="946"/>
                  </a:lnTo>
                  <a:lnTo>
                    <a:pt x="2238" y="896"/>
                  </a:lnTo>
                  <a:lnTo>
                    <a:pt x="2190" y="848"/>
                  </a:lnTo>
                  <a:lnTo>
                    <a:pt x="2142" y="802"/>
                  </a:lnTo>
                  <a:lnTo>
                    <a:pt x="2142" y="80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23" dirty="0"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1FF5D66E-1A21-4834-8987-944D32DA3E48}"/>
                </a:ext>
              </a:extLst>
            </p:cNvPr>
            <p:cNvSpPr/>
            <p:nvPr/>
          </p:nvSpPr>
          <p:spPr bwMode="ltGray">
            <a:xfrm>
              <a:off x="4531749" y="1362713"/>
              <a:ext cx="442868" cy="4428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4000" b="1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lc="http://schemas.openxmlformats.org/drawingml/2006/lockedCanvas" xmlns:a16="http://schemas.microsoft.com/office/drawing/2014/main" xmlns="" id="{B28D6FF8-81DE-4F03-9FC6-4D6AD3756D21}"/>
              </a:ext>
            </a:extLst>
          </p:cNvPr>
          <p:cNvGrpSpPr/>
          <p:nvPr/>
        </p:nvGrpSpPr>
        <p:grpSpPr>
          <a:xfrm>
            <a:off x="6229906" y="1580690"/>
            <a:ext cx="623145" cy="739172"/>
            <a:chOff x="4504454" y="1240034"/>
            <a:chExt cx="497458" cy="590080"/>
          </a:xfrm>
        </p:grpSpPr>
        <p:sp>
          <p:nvSpPr>
            <p:cNvPr id="31" name="Freeform 30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BEFDB825-7507-4C6E-85AA-E9776AADF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4147" y="1240034"/>
              <a:ext cx="98797" cy="61362"/>
            </a:xfrm>
            <a:custGeom>
              <a:avLst/>
              <a:gdLst>
                <a:gd name="T0" fmla="*/ 512 w 512"/>
                <a:gd name="T1" fmla="*/ 318 h 318"/>
                <a:gd name="T2" fmla="*/ 512 w 512"/>
                <a:gd name="T3" fmla="*/ 316 h 318"/>
                <a:gd name="T4" fmla="*/ 512 w 512"/>
                <a:gd name="T5" fmla="*/ 316 h 318"/>
                <a:gd name="T6" fmla="*/ 510 w 512"/>
                <a:gd name="T7" fmla="*/ 290 h 318"/>
                <a:gd name="T8" fmla="*/ 506 w 512"/>
                <a:gd name="T9" fmla="*/ 262 h 318"/>
                <a:gd name="T10" fmla="*/ 500 w 512"/>
                <a:gd name="T11" fmla="*/ 234 h 318"/>
                <a:gd name="T12" fmla="*/ 492 w 512"/>
                <a:gd name="T13" fmla="*/ 206 h 318"/>
                <a:gd name="T14" fmla="*/ 480 w 512"/>
                <a:gd name="T15" fmla="*/ 180 h 318"/>
                <a:gd name="T16" fmla="*/ 468 w 512"/>
                <a:gd name="T17" fmla="*/ 154 h 318"/>
                <a:gd name="T18" fmla="*/ 454 w 512"/>
                <a:gd name="T19" fmla="*/ 128 h 318"/>
                <a:gd name="T20" fmla="*/ 436 w 512"/>
                <a:gd name="T21" fmla="*/ 104 h 318"/>
                <a:gd name="T22" fmla="*/ 418 w 512"/>
                <a:gd name="T23" fmla="*/ 82 h 318"/>
                <a:gd name="T24" fmla="*/ 398 w 512"/>
                <a:gd name="T25" fmla="*/ 62 h 318"/>
                <a:gd name="T26" fmla="*/ 378 w 512"/>
                <a:gd name="T27" fmla="*/ 44 h 318"/>
                <a:gd name="T28" fmla="*/ 356 w 512"/>
                <a:gd name="T29" fmla="*/ 28 h 318"/>
                <a:gd name="T30" fmla="*/ 332 w 512"/>
                <a:gd name="T31" fmla="*/ 16 h 318"/>
                <a:gd name="T32" fmla="*/ 308 w 512"/>
                <a:gd name="T33" fmla="*/ 8 h 318"/>
                <a:gd name="T34" fmla="*/ 282 w 512"/>
                <a:gd name="T35" fmla="*/ 2 h 318"/>
                <a:gd name="T36" fmla="*/ 256 w 512"/>
                <a:gd name="T37" fmla="*/ 0 h 318"/>
                <a:gd name="T38" fmla="*/ 256 w 512"/>
                <a:gd name="T39" fmla="*/ 0 h 318"/>
                <a:gd name="T40" fmla="*/ 230 w 512"/>
                <a:gd name="T41" fmla="*/ 2 h 318"/>
                <a:gd name="T42" fmla="*/ 204 w 512"/>
                <a:gd name="T43" fmla="*/ 8 h 318"/>
                <a:gd name="T44" fmla="*/ 180 w 512"/>
                <a:gd name="T45" fmla="*/ 16 h 318"/>
                <a:gd name="T46" fmla="*/ 156 w 512"/>
                <a:gd name="T47" fmla="*/ 28 h 318"/>
                <a:gd name="T48" fmla="*/ 134 w 512"/>
                <a:gd name="T49" fmla="*/ 44 h 318"/>
                <a:gd name="T50" fmla="*/ 114 w 512"/>
                <a:gd name="T51" fmla="*/ 62 h 318"/>
                <a:gd name="T52" fmla="*/ 94 w 512"/>
                <a:gd name="T53" fmla="*/ 82 h 318"/>
                <a:gd name="T54" fmla="*/ 76 w 512"/>
                <a:gd name="T55" fmla="*/ 104 h 318"/>
                <a:gd name="T56" fmla="*/ 60 w 512"/>
                <a:gd name="T57" fmla="*/ 128 h 318"/>
                <a:gd name="T58" fmla="*/ 44 w 512"/>
                <a:gd name="T59" fmla="*/ 154 h 318"/>
                <a:gd name="T60" fmla="*/ 32 w 512"/>
                <a:gd name="T61" fmla="*/ 180 h 318"/>
                <a:gd name="T62" fmla="*/ 20 w 512"/>
                <a:gd name="T63" fmla="*/ 206 h 318"/>
                <a:gd name="T64" fmla="*/ 12 w 512"/>
                <a:gd name="T65" fmla="*/ 234 h 318"/>
                <a:gd name="T66" fmla="*/ 6 w 512"/>
                <a:gd name="T67" fmla="*/ 262 h 318"/>
                <a:gd name="T68" fmla="*/ 2 w 512"/>
                <a:gd name="T69" fmla="*/ 290 h 318"/>
                <a:gd name="T70" fmla="*/ 0 w 512"/>
                <a:gd name="T71" fmla="*/ 316 h 318"/>
                <a:gd name="T72" fmla="*/ 0 w 512"/>
                <a:gd name="T73" fmla="*/ 318 h 318"/>
                <a:gd name="T74" fmla="*/ 512 w 512"/>
                <a:gd name="T75" fmla="*/ 31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12" h="318">
                  <a:moveTo>
                    <a:pt x="512" y="318"/>
                  </a:moveTo>
                  <a:lnTo>
                    <a:pt x="512" y="316"/>
                  </a:lnTo>
                  <a:lnTo>
                    <a:pt x="512" y="316"/>
                  </a:lnTo>
                  <a:lnTo>
                    <a:pt x="510" y="290"/>
                  </a:lnTo>
                  <a:lnTo>
                    <a:pt x="506" y="262"/>
                  </a:lnTo>
                  <a:lnTo>
                    <a:pt x="500" y="234"/>
                  </a:lnTo>
                  <a:lnTo>
                    <a:pt x="492" y="206"/>
                  </a:lnTo>
                  <a:lnTo>
                    <a:pt x="480" y="180"/>
                  </a:lnTo>
                  <a:lnTo>
                    <a:pt x="468" y="154"/>
                  </a:lnTo>
                  <a:lnTo>
                    <a:pt x="454" y="128"/>
                  </a:lnTo>
                  <a:lnTo>
                    <a:pt x="436" y="104"/>
                  </a:lnTo>
                  <a:lnTo>
                    <a:pt x="418" y="82"/>
                  </a:lnTo>
                  <a:lnTo>
                    <a:pt x="398" y="62"/>
                  </a:lnTo>
                  <a:lnTo>
                    <a:pt x="378" y="44"/>
                  </a:lnTo>
                  <a:lnTo>
                    <a:pt x="356" y="28"/>
                  </a:lnTo>
                  <a:lnTo>
                    <a:pt x="332" y="16"/>
                  </a:lnTo>
                  <a:lnTo>
                    <a:pt x="308" y="8"/>
                  </a:lnTo>
                  <a:lnTo>
                    <a:pt x="282" y="2"/>
                  </a:lnTo>
                  <a:lnTo>
                    <a:pt x="256" y="0"/>
                  </a:lnTo>
                  <a:lnTo>
                    <a:pt x="256" y="0"/>
                  </a:lnTo>
                  <a:lnTo>
                    <a:pt x="230" y="2"/>
                  </a:lnTo>
                  <a:lnTo>
                    <a:pt x="204" y="8"/>
                  </a:lnTo>
                  <a:lnTo>
                    <a:pt x="180" y="16"/>
                  </a:lnTo>
                  <a:lnTo>
                    <a:pt x="156" y="28"/>
                  </a:lnTo>
                  <a:lnTo>
                    <a:pt x="134" y="44"/>
                  </a:lnTo>
                  <a:lnTo>
                    <a:pt x="114" y="62"/>
                  </a:lnTo>
                  <a:lnTo>
                    <a:pt x="94" y="82"/>
                  </a:lnTo>
                  <a:lnTo>
                    <a:pt x="76" y="104"/>
                  </a:lnTo>
                  <a:lnTo>
                    <a:pt x="60" y="128"/>
                  </a:lnTo>
                  <a:lnTo>
                    <a:pt x="44" y="154"/>
                  </a:lnTo>
                  <a:lnTo>
                    <a:pt x="32" y="180"/>
                  </a:lnTo>
                  <a:lnTo>
                    <a:pt x="20" y="206"/>
                  </a:lnTo>
                  <a:lnTo>
                    <a:pt x="12" y="234"/>
                  </a:lnTo>
                  <a:lnTo>
                    <a:pt x="6" y="262"/>
                  </a:lnTo>
                  <a:lnTo>
                    <a:pt x="2" y="290"/>
                  </a:lnTo>
                  <a:lnTo>
                    <a:pt x="0" y="316"/>
                  </a:lnTo>
                  <a:lnTo>
                    <a:pt x="0" y="318"/>
                  </a:lnTo>
                  <a:lnTo>
                    <a:pt x="512" y="318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23" dirty="0"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2BEF3218-DE98-44AC-9066-EBDC70B879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3807" y="1240034"/>
              <a:ext cx="98411" cy="61362"/>
            </a:xfrm>
            <a:custGeom>
              <a:avLst/>
              <a:gdLst>
                <a:gd name="T0" fmla="*/ 0 w 510"/>
                <a:gd name="T1" fmla="*/ 318 h 318"/>
                <a:gd name="T2" fmla="*/ 0 w 510"/>
                <a:gd name="T3" fmla="*/ 316 h 318"/>
                <a:gd name="T4" fmla="*/ 0 w 510"/>
                <a:gd name="T5" fmla="*/ 316 h 318"/>
                <a:gd name="T6" fmla="*/ 2 w 510"/>
                <a:gd name="T7" fmla="*/ 290 h 318"/>
                <a:gd name="T8" fmla="*/ 6 w 510"/>
                <a:gd name="T9" fmla="*/ 262 h 318"/>
                <a:gd name="T10" fmla="*/ 12 w 510"/>
                <a:gd name="T11" fmla="*/ 234 h 318"/>
                <a:gd name="T12" fmla="*/ 20 w 510"/>
                <a:gd name="T13" fmla="*/ 206 h 318"/>
                <a:gd name="T14" fmla="*/ 30 w 510"/>
                <a:gd name="T15" fmla="*/ 180 h 318"/>
                <a:gd name="T16" fmla="*/ 44 w 510"/>
                <a:gd name="T17" fmla="*/ 154 h 318"/>
                <a:gd name="T18" fmla="*/ 58 w 510"/>
                <a:gd name="T19" fmla="*/ 128 h 318"/>
                <a:gd name="T20" fmla="*/ 74 w 510"/>
                <a:gd name="T21" fmla="*/ 104 h 318"/>
                <a:gd name="T22" fmla="*/ 92 w 510"/>
                <a:gd name="T23" fmla="*/ 82 h 318"/>
                <a:gd name="T24" fmla="*/ 112 w 510"/>
                <a:gd name="T25" fmla="*/ 62 h 318"/>
                <a:gd name="T26" fmla="*/ 134 w 510"/>
                <a:gd name="T27" fmla="*/ 44 h 318"/>
                <a:gd name="T28" fmla="*/ 156 w 510"/>
                <a:gd name="T29" fmla="*/ 28 h 318"/>
                <a:gd name="T30" fmla="*/ 180 w 510"/>
                <a:gd name="T31" fmla="*/ 16 h 318"/>
                <a:gd name="T32" fmla="*/ 204 w 510"/>
                <a:gd name="T33" fmla="*/ 8 h 318"/>
                <a:gd name="T34" fmla="*/ 230 w 510"/>
                <a:gd name="T35" fmla="*/ 2 h 318"/>
                <a:gd name="T36" fmla="*/ 256 w 510"/>
                <a:gd name="T37" fmla="*/ 0 h 318"/>
                <a:gd name="T38" fmla="*/ 256 w 510"/>
                <a:gd name="T39" fmla="*/ 0 h 318"/>
                <a:gd name="T40" fmla="*/ 282 w 510"/>
                <a:gd name="T41" fmla="*/ 2 h 318"/>
                <a:gd name="T42" fmla="*/ 306 w 510"/>
                <a:gd name="T43" fmla="*/ 8 h 318"/>
                <a:gd name="T44" fmla="*/ 332 w 510"/>
                <a:gd name="T45" fmla="*/ 16 h 318"/>
                <a:gd name="T46" fmla="*/ 354 w 510"/>
                <a:gd name="T47" fmla="*/ 28 h 318"/>
                <a:gd name="T48" fmla="*/ 376 w 510"/>
                <a:gd name="T49" fmla="*/ 44 h 318"/>
                <a:gd name="T50" fmla="*/ 398 w 510"/>
                <a:gd name="T51" fmla="*/ 62 h 318"/>
                <a:gd name="T52" fmla="*/ 418 w 510"/>
                <a:gd name="T53" fmla="*/ 82 h 318"/>
                <a:gd name="T54" fmla="*/ 436 w 510"/>
                <a:gd name="T55" fmla="*/ 104 h 318"/>
                <a:gd name="T56" fmla="*/ 452 w 510"/>
                <a:gd name="T57" fmla="*/ 128 h 318"/>
                <a:gd name="T58" fmla="*/ 466 w 510"/>
                <a:gd name="T59" fmla="*/ 154 h 318"/>
                <a:gd name="T60" fmla="*/ 480 w 510"/>
                <a:gd name="T61" fmla="*/ 180 h 318"/>
                <a:gd name="T62" fmla="*/ 490 w 510"/>
                <a:gd name="T63" fmla="*/ 206 h 318"/>
                <a:gd name="T64" fmla="*/ 500 w 510"/>
                <a:gd name="T65" fmla="*/ 234 h 318"/>
                <a:gd name="T66" fmla="*/ 506 w 510"/>
                <a:gd name="T67" fmla="*/ 262 h 318"/>
                <a:gd name="T68" fmla="*/ 510 w 510"/>
                <a:gd name="T69" fmla="*/ 290 h 318"/>
                <a:gd name="T70" fmla="*/ 510 w 510"/>
                <a:gd name="T71" fmla="*/ 316 h 318"/>
                <a:gd name="T72" fmla="*/ 510 w 510"/>
                <a:gd name="T73" fmla="*/ 318 h 318"/>
                <a:gd name="T74" fmla="*/ 0 w 510"/>
                <a:gd name="T75" fmla="*/ 31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10" h="318">
                  <a:moveTo>
                    <a:pt x="0" y="318"/>
                  </a:moveTo>
                  <a:lnTo>
                    <a:pt x="0" y="316"/>
                  </a:lnTo>
                  <a:lnTo>
                    <a:pt x="0" y="316"/>
                  </a:lnTo>
                  <a:lnTo>
                    <a:pt x="2" y="290"/>
                  </a:lnTo>
                  <a:lnTo>
                    <a:pt x="6" y="262"/>
                  </a:lnTo>
                  <a:lnTo>
                    <a:pt x="12" y="234"/>
                  </a:lnTo>
                  <a:lnTo>
                    <a:pt x="20" y="206"/>
                  </a:lnTo>
                  <a:lnTo>
                    <a:pt x="30" y="180"/>
                  </a:lnTo>
                  <a:lnTo>
                    <a:pt x="44" y="154"/>
                  </a:lnTo>
                  <a:lnTo>
                    <a:pt x="58" y="128"/>
                  </a:lnTo>
                  <a:lnTo>
                    <a:pt x="74" y="104"/>
                  </a:lnTo>
                  <a:lnTo>
                    <a:pt x="92" y="82"/>
                  </a:lnTo>
                  <a:lnTo>
                    <a:pt x="112" y="62"/>
                  </a:lnTo>
                  <a:lnTo>
                    <a:pt x="134" y="44"/>
                  </a:lnTo>
                  <a:lnTo>
                    <a:pt x="156" y="28"/>
                  </a:lnTo>
                  <a:lnTo>
                    <a:pt x="180" y="16"/>
                  </a:lnTo>
                  <a:lnTo>
                    <a:pt x="204" y="8"/>
                  </a:lnTo>
                  <a:lnTo>
                    <a:pt x="230" y="2"/>
                  </a:lnTo>
                  <a:lnTo>
                    <a:pt x="256" y="0"/>
                  </a:lnTo>
                  <a:lnTo>
                    <a:pt x="256" y="0"/>
                  </a:lnTo>
                  <a:lnTo>
                    <a:pt x="282" y="2"/>
                  </a:lnTo>
                  <a:lnTo>
                    <a:pt x="306" y="8"/>
                  </a:lnTo>
                  <a:lnTo>
                    <a:pt x="332" y="16"/>
                  </a:lnTo>
                  <a:lnTo>
                    <a:pt x="354" y="28"/>
                  </a:lnTo>
                  <a:lnTo>
                    <a:pt x="376" y="44"/>
                  </a:lnTo>
                  <a:lnTo>
                    <a:pt x="398" y="62"/>
                  </a:lnTo>
                  <a:lnTo>
                    <a:pt x="418" y="82"/>
                  </a:lnTo>
                  <a:lnTo>
                    <a:pt x="436" y="104"/>
                  </a:lnTo>
                  <a:lnTo>
                    <a:pt x="452" y="128"/>
                  </a:lnTo>
                  <a:lnTo>
                    <a:pt x="466" y="154"/>
                  </a:lnTo>
                  <a:lnTo>
                    <a:pt x="480" y="180"/>
                  </a:lnTo>
                  <a:lnTo>
                    <a:pt x="490" y="206"/>
                  </a:lnTo>
                  <a:lnTo>
                    <a:pt x="500" y="234"/>
                  </a:lnTo>
                  <a:lnTo>
                    <a:pt x="506" y="262"/>
                  </a:lnTo>
                  <a:lnTo>
                    <a:pt x="510" y="290"/>
                  </a:lnTo>
                  <a:lnTo>
                    <a:pt x="510" y="316"/>
                  </a:lnTo>
                  <a:lnTo>
                    <a:pt x="510" y="318"/>
                  </a:lnTo>
                  <a:lnTo>
                    <a:pt x="0" y="318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23" dirty="0"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3" name="Freeform 32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D5132439-03FB-484D-9F44-06C1F96C28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454" y="1240034"/>
              <a:ext cx="497458" cy="590080"/>
            </a:xfrm>
            <a:custGeom>
              <a:avLst/>
              <a:gdLst>
                <a:gd name="T0" fmla="*/ 2092 w 2578"/>
                <a:gd name="T1" fmla="*/ 756 h 3058"/>
                <a:gd name="T2" fmla="*/ 1912 w 2578"/>
                <a:gd name="T3" fmla="*/ 612 h 3058"/>
                <a:gd name="T4" fmla="*/ 1854 w 2578"/>
                <a:gd name="T5" fmla="*/ 554 h 3058"/>
                <a:gd name="T6" fmla="*/ 1822 w 2578"/>
                <a:gd name="T7" fmla="*/ 484 h 3058"/>
                <a:gd name="T8" fmla="*/ 1810 w 2578"/>
                <a:gd name="T9" fmla="*/ 374 h 3058"/>
                <a:gd name="T10" fmla="*/ 1808 w 2578"/>
                <a:gd name="T11" fmla="*/ 316 h 3058"/>
                <a:gd name="T12" fmla="*/ 1820 w 2578"/>
                <a:gd name="T13" fmla="*/ 234 h 3058"/>
                <a:gd name="T14" fmla="*/ 1852 w 2578"/>
                <a:gd name="T15" fmla="*/ 154 h 3058"/>
                <a:gd name="T16" fmla="*/ 1900 w 2578"/>
                <a:gd name="T17" fmla="*/ 82 h 3058"/>
                <a:gd name="T18" fmla="*/ 1964 w 2578"/>
                <a:gd name="T19" fmla="*/ 28 h 3058"/>
                <a:gd name="T20" fmla="*/ 2038 w 2578"/>
                <a:gd name="T21" fmla="*/ 2 h 3058"/>
                <a:gd name="T22" fmla="*/ 1926 w 2578"/>
                <a:gd name="T23" fmla="*/ 0 h 3058"/>
                <a:gd name="T24" fmla="*/ 1648 w 2578"/>
                <a:gd name="T25" fmla="*/ 12 h 3058"/>
                <a:gd name="T26" fmla="*/ 1402 w 2578"/>
                <a:gd name="T27" fmla="*/ 26 h 3058"/>
                <a:gd name="T28" fmla="*/ 1288 w 2578"/>
                <a:gd name="T29" fmla="*/ 26 h 3058"/>
                <a:gd name="T30" fmla="*/ 1084 w 2578"/>
                <a:gd name="T31" fmla="*/ 22 h 3058"/>
                <a:gd name="T32" fmla="*/ 850 w 2578"/>
                <a:gd name="T33" fmla="*/ 8 h 3058"/>
                <a:gd name="T34" fmla="*/ 514 w 2578"/>
                <a:gd name="T35" fmla="*/ 0 h 3058"/>
                <a:gd name="T36" fmla="*/ 566 w 2578"/>
                <a:gd name="T37" fmla="*/ 8 h 3058"/>
                <a:gd name="T38" fmla="*/ 636 w 2578"/>
                <a:gd name="T39" fmla="*/ 44 h 3058"/>
                <a:gd name="T40" fmla="*/ 694 w 2578"/>
                <a:gd name="T41" fmla="*/ 104 h 3058"/>
                <a:gd name="T42" fmla="*/ 738 w 2578"/>
                <a:gd name="T43" fmla="*/ 180 h 3058"/>
                <a:gd name="T44" fmla="*/ 764 w 2578"/>
                <a:gd name="T45" fmla="*/ 262 h 3058"/>
                <a:gd name="T46" fmla="*/ 770 w 2578"/>
                <a:gd name="T47" fmla="*/ 324 h 3058"/>
                <a:gd name="T48" fmla="*/ 766 w 2578"/>
                <a:gd name="T49" fmla="*/ 416 h 3058"/>
                <a:gd name="T50" fmla="*/ 746 w 2578"/>
                <a:gd name="T51" fmla="*/ 510 h 3058"/>
                <a:gd name="T52" fmla="*/ 708 w 2578"/>
                <a:gd name="T53" fmla="*/ 572 h 3058"/>
                <a:gd name="T54" fmla="*/ 606 w 2578"/>
                <a:gd name="T55" fmla="*/ 658 h 3058"/>
                <a:gd name="T56" fmla="*/ 436 w 2578"/>
                <a:gd name="T57" fmla="*/ 802 h 3058"/>
                <a:gd name="T58" fmla="*/ 386 w 2578"/>
                <a:gd name="T59" fmla="*/ 848 h 3058"/>
                <a:gd name="T60" fmla="*/ 254 w 2578"/>
                <a:gd name="T61" fmla="*/ 1000 h 3058"/>
                <a:gd name="T62" fmla="*/ 148 w 2578"/>
                <a:gd name="T63" fmla="*/ 1170 h 3058"/>
                <a:gd name="T64" fmla="*/ 68 w 2578"/>
                <a:gd name="T65" fmla="*/ 1356 h 3058"/>
                <a:gd name="T66" fmla="*/ 18 w 2578"/>
                <a:gd name="T67" fmla="*/ 1556 h 3058"/>
                <a:gd name="T68" fmla="*/ 0 w 2578"/>
                <a:gd name="T69" fmla="*/ 1768 h 3058"/>
                <a:gd name="T70" fmla="*/ 6 w 2578"/>
                <a:gd name="T71" fmla="*/ 1900 h 3058"/>
                <a:gd name="T72" fmla="*/ 40 w 2578"/>
                <a:gd name="T73" fmla="*/ 2090 h 3058"/>
                <a:gd name="T74" fmla="*/ 102 w 2578"/>
                <a:gd name="T75" fmla="*/ 2270 h 3058"/>
                <a:gd name="T76" fmla="*/ 186 w 2578"/>
                <a:gd name="T77" fmla="*/ 2436 h 3058"/>
                <a:gd name="T78" fmla="*/ 294 w 2578"/>
                <a:gd name="T79" fmla="*/ 2588 h 3058"/>
                <a:gd name="T80" fmla="*/ 422 w 2578"/>
                <a:gd name="T81" fmla="*/ 2722 h 3058"/>
                <a:gd name="T82" fmla="*/ 568 w 2578"/>
                <a:gd name="T83" fmla="*/ 2836 h 3058"/>
                <a:gd name="T84" fmla="*/ 730 w 2578"/>
                <a:gd name="T85" fmla="*/ 2930 h 3058"/>
                <a:gd name="T86" fmla="*/ 906 w 2578"/>
                <a:gd name="T87" fmla="*/ 3000 h 3058"/>
                <a:gd name="T88" fmla="*/ 1092 w 2578"/>
                <a:gd name="T89" fmla="*/ 3042 h 3058"/>
                <a:gd name="T90" fmla="*/ 1288 w 2578"/>
                <a:gd name="T91" fmla="*/ 3058 h 3058"/>
                <a:gd name="T92" fmla="*/ 1420 w 2578"/>
                <a:gd name="T93" fmla="*/ 3050 h 3058"/>
                <a:gd name="T94" fmla="*/ 1610 w 2578"/>
                <a:gd name="T95" fmla="*/ 3016 h 3058"/>
                <a:gd name="T96" fmla="*/ 1790 w 2578"/>
                <a:gd name="T97" fmla="*/ 2956 h 3058"/>
                <a:gd name="T98" fmla="*/ 1956 w 2578"/>
                <a:gd name="T99" fmla="*/ 2870 h 3058"/>
                <a:gd name="T100" fmla="*/ 2108 w 2578"/>
                <a:gd name="T101" fmla="*/ 2762 h 3058"/>
                <a:gd name="T102" fmla="*/ 2242 w 2578"/>
                <a:gd name="T103" fmla="*/ 2634 h 3058"/>
                <a:gd name="T104" fmla="*/ 2358 w 2578"/>
                <a:gd name="T105" fmla="*/ 2488 h 3058"/>
                <a:gd name="T106" fmla="*/ 2450 w 2578"/>
                <a:gd name="T107" fmla="*/ 2328 h 3058"/>
                <a:gd name="T108" fmla="*/ 2520 w 2578"/>
                <a:gd name="T109" fmla="*/ 2152 h 3058"/>
                <a:gd name="T110" fmla="*/ 2562 w 2578"/>
                <a:gd name="T111" fmla="*/ 1964 h 3058"/>
                <a:gd name="T112" fmla="*/ 2578 w 2578"/>
                <a:gd name="T113" fmla="*/ 1768 h 3058"/>
                <a:gd name="T114" fmla="*/ 2570 w 2578"/>
                <a:gd name="T115" fmla="*/ 1626 h 3058"/>
                <a:gd name="T116" fmla="*/ 2530 w 2578"/>
                <a:gd name="T117" fmla="*/ 1422 h 3058"/>
                <a:gd name="T118" fmla="*/ 2460 w 2578"/>
                <a:gd name="T119" fmla="*/ 1230 h 3058"/>
                <a:gd name="T120" fmla="*/ 2362 w 2578"/>
                <a:gd name="T121" fmla="*/ 1054 h 3058"/>
                <a:gd name="T122" fmla="*/ 2238 w 2578"/>
                <a:gd name="T123" fmla="*/ 896 h 3058"/>
                <a:gd name="T124" fmla="*/ 2142 w 2578"/>
                <a:gd name="T125" fmla="*/ 802 h 3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78" h="3058">
                  <a:moveTo>
                    <a:pt x="2142" y="802"/>
                  </a:moveTo>
                  <a:lnTo>
                    <a:pt x="2142" y="802"/>
                  </a:lnTo>
                  <a:lnTo>
                    <a:pt x="2092" y="756"/>
                  </a:lnTo>
                  <a:lnTo>
                    <a:pt x="2046" y="718"/>
                  </a:lnTo>
                  <a:lnTo>
                    <a:pt x="1970" y="658"/>
                  </a:lnTo>
                  <a:lnTo>
                    <a:pt x="1912" y="612"/>
                  </a:lnTo>
                  <a:lnTo>
                    <a:pt x="1890" y="592"/>
                  </a:lnTo>
                  <a:lnTo>
                    <a:pt x="1870" y="572"/>
                  </a:lnTo>
                  <a:lnTo>
                    <a:pt x="1854" y="554"/>
                  </a:lnTo>
                  <a:lnTo>
                    <a:pt x="1842" y="532"/>
                  </a:lnTo>
                  <a:lnTo>
                    <a:pt x="1830" y="510"/>
                  </a:lnTo>
                  <a:lnTo>
                    <a:pt x="1822" y="484"/>
                  </a:lnTo>
                  <a:lnTo>
                    <a:pt x="1816" y="452"/>
                  </a:lnTo>
                  <a:lnTo>
                    <a:pt x="1812" y="416"/>
                  </a:lnTo>
                  <a:lnTo>
                    <a:pt x="1810" y="374"/>
                  </a:lnTo>
                  <a:lnTo>
                    <a:pt x="1808" y="324"/>
                  </a:lnTo>
                  <a:lnTo>
                    <a:pt x="1808" y="316"/>
                  </a:lnTo>
                  <a:lnTo>
                    <a:pt x="1808" y="316"/>
                  </a:lnTo>
                  <a:lnTo>
                    <a:pt x="1810" y="290"/>
                  </a:lnTo>
                  <a:lnTo>
                    <a:pt x="1814" y="262"/>
                  </a:lnTo>
                  <a:lnTo>
                    <a:pt x="1820" y="234"/>
                  </a:lnTo>
                  <a:lnTo>
                    <a:pt x="1828" y="206"/>
                  </a:lnTo>
                  <a:lnTo>
                    <a:pt x="1838" y="180"/>
                  </a:lnTo>
                  <a:lnTo>
                    <a:pt x="1852" y="154"/>
                  </a:lnTo>
                  <a:lnTo>
                    <a:pt x="1866" y="128"/>
                  </a:lnTo>
                  <a:lnTo>
                    <a:pt x="1882" y="104"/>
                  </a:lnTo>
                  <a:lnTo>
                    <a:pt x="1900" y="82"/>
                  </a:lnTo>
                  <a:lnTo>
                    <a:pt x="1920" y="62"/>
                  </a:lnTo>
                  <a:lnTo>
                    <a:pt x="1942" y="44"/>
                  </a:lnTo>
                  <a:lnTo>
                    <a:pt x="1964" y="28"/>
                  </a:lnTo>
                  <a:lnTo>
                    <a:pt x="1988" y="16"/>
                  </a:lnTo>
                  <a:lnTo>
                    <a:pt x="2012" y="8"/>
                  </a:lnTo>
                  <a:lnTo>
                    <a:pt x="2038" y="2"/>
                  </a:lnTo>
                  <a:lnTo>
                    <a:pt x="2064" y="0"/>
                  </a:lnTo>
                  <a:lnTo>
                    <a:pt x="2064" y="0"/>
                  </a:lnTo>
                  <a:lnTo>
                    <a:pt x="1926" y="0"/>
                  </a:lnTo>
                  <a:lnTo>
                    <a:pt x="1818" y="4"/>
                  </a:lnTo>
                  <a:lnTo>
                    <a:pt x="1728" y="8"/>
                  </a:lnTo>
                  <a:lnTo>
                    <a:pt x="1648" y="12"/>
                  </a:lnTo>
                  <a:lnTo>
                    <a:pt x="1574" y="18"/>
                  </a:lnTo>
                  <a:lnTo>
                    <a:pt x="1494" y="22"/>
                  </a:lnTo>
                  <a:lnTo>
                    <a:pt x="1402" y="26"/>
                  </a:lnTo>
                  <a:lnTo>
                    <a:pt x="1288" y="26"/>
                  </a:lnTo>
                  <a:lnTo>
                    <a:pt x="1288" y="26"/>
                  </a:lnTo>
                  <a:lnTo>
                    <a:pt x="1288" y="26"/>
                  </a:lnTo>
                  <a:lnTo>
                    <a:pt x="1288" y="26"/>
                  </a:lnTo>
                  <a:lnTo>
                    <a:pt x="1176" y="26"/>
                  </a:lnTo>
                  <a:lnTo>
                    <a:pt x="1084" y="22"/>
                  </a:lnTo>
                  <a:lnTo>
                    <a:pt x="1004" y="18"/>
                  </a:lnTo>
                  <a:lnTo>
                    <a:pt x="928" y="12"/>
                  </a:lnTo>
                  <a:lnTo>
                    <a:pt x="850" y="8"/>
                  </a:lnTo>
                  <a:lnTo>
                    <a:pt x="760" y="4"/>
                  </a:lnTo>
                  <a:lnTo>
                    <a:pt x="650" y="0"/>
                  </a:lnTo>
                  <a:lnTo>
                    <a:pt x="514" y="0"/>
                  </a:lnTo>
                  <a:lnTo>
                    <a:pt x="514" y="0"/>
                  </a:lnTo>
                  <a:lnTo>
                    <a:pt x="540" y="2"/>
                  </a:lnTo>
                  <a:lnTo>
                    <a:pt x="566" y="8"/>
                  </a:lnTo>
                  <a:lnTo>
                    <a:pt x="590" y="16"/>
                  </a:lnTo>
                  <a:lnTo>
                    <a:pt x="614" y="28"/>
                  </a:lnTo>
                  <a:lnTo>
                    <a:pt x="636" y="44"/>
                  </a:lnTo>
                  <a:lnTo>
                    <a:pt x="656" y="62"/>
                  </a:lnTo>
                  <a:lnTo>
                    <a:pt x="676" y="82"/>
                  </a:lnTo>
                  <a:lnTo>
                    <a:pt x="694" y="104"/>
                  </a:lnTo>
                  <a:lnTo>
                    <a:pt x="712" y="128"/>
                  </a:lnTo>
                  <a:lnTo>
                    <a:pt x="726" y="154"/>
                  </a:lnTo>
                  <a:lnTo>
                    <a:pt x="738" y="180"/>
                  </a:lnTo>
                  <a:lnTo>
                    <a:pt x="750" y="206"/>
                  </a:lnTo>
                  <a:lnTo>
                    <a:pt x="758" y="234"/>
                  </a:lnTo>
                  <a:lnTo>
                    <a:pt x="764" y="262"/>
                  </a:lnTo>
                  <a:lnTo>
                    <a:pt x="768" y="290"/>
                  </a:lnTo>
                  <a:lnTo>
                    <a:pt x="770" y="316"/>
                  </a:lnTo>
                  <a:lnTo>
                    <a:pt x="770" y="324"/>
                  </a:lnTo>
                  <a:lnTo>
                    <a:pt x="770" y="324"/>
                  </a:lnTo>
                  <a:lnTo>
                    <a:pt x="768" y="374"/>
                  </a:lnTo>
                  <a:lnTo>
                    <a:pt x="766" y="416"/>
                  </a:lnTo>
                  <a:lnTo>
                    <a:pt x="760" y="452"/>
                  </a:lnTo>
                  <a:lnTo>
                    <a:pt x="754" y="484"/>
                  </a:lnTo>
                  <a:lnTo>
                    <a:pt x="746" y="510"/>
                  </a:lnTo>
                  <a:lnTo>
                    <a:pt x="736" y="532"/>
                  </a:lnTo>
                  <a:lnTo>
                    <a:pt x="724" y="554"/>
                  </a:lnTo>
                  <a:lnTo>
                    <a:pt x="708" y="572"/>
                  </a:lnTo>
                  <a:lnTo>
                    <a:pt x="688" y="592"/>
                  </a:lnTo>
                  <a:lnTo>
                    <a:pt x="664" y="612"/>
                  </a:lnTo>
                  <a:lnTo>
                    <a:pt x="606" y="658"/>
                  </a:lnTo>
                  <a:lnTo>
                    <a:pt x="532" y="718"/>
                  </a:lnTo>
                  <a:lnTo>
                    <a:pt x="486" y="756"/>
                  </a:lnTo>
                  <a:lnTo>
                    <a:pt x="436" y="802"/>
                  </a:lnTo>
                  <a:lnTo>
                    <a:pt x="436" y="802"/>
                  </a:lnTo>
                  <a:lnTo>
                    <a:pt x="436" y="802"/>
                  </a:lnTo>
                  <a:lnTo>
                    <a:pt x="386" y="848"/>
                  </a:lnTo>
                  <a:lnTo>
                    <a:pt x="340" y="896"/>
                  </a:lnTo>
                  <a:lnTo>
                    <a:pt x="296" y="946"/>
                  </a:lnTo>
                  <a:lnTo>
                    <a:pt x="254" y="1000"/>
                  </a:lnTo>
                  <a:lnTo>
                    <a:pt x="216" y="1054"/>
                  </a:lnTo>
                  <a:lnTo>
                    <a:pt x="180" y="1110"/>
                  </a:lnTo>
                  <a:lnTo>
                    <a:pt x="148" y="1170"/>
                  </a:lnTo>
                  <a:lnTo>
                    <a:pt x="118" y="1230"/>
                  </a:lnTo>
                  <a:lnTo>
                    <a:pt x="90" y="1292"/>
                  </a:lnTo>
                  <a:lnTo>
                    <a:pt x="68" y="1356"/>
                  </a:lnTo>
                  <a:lnTo>
                    <a:pt x="48" y="1422"/>
                  </a:lnTo>
                  <a:lnTo>
                    <a:pt x="30" y="1488"/>
                  </a:lnTo>
                  <a:lnTo>
                    <a:pt x="18" y="1556"/>
                  </a:lnTo>
                  <a:lnTo>
                    <a:pt x="8" y="1626"/>
                  </a:lnTo>
                  <a:lnTo>
                    <a:pt x="2" y="1696"/>
                  </a:lnTo>
                  <a:lnTo>
                    <a:pt x="0" y="1768"/>
                  </a:lnTo>
                  <a:lnTo>
                    <a:pt x="0" y="1768"/>
                  </a:lnTo>
                  <a:lnTo>
                    <a:pt x="2" y="1834"/>
                  </a:lnTo>
                  <a:lnTo>
                    <a:pt x="6" y="1900"/>
                  </a:lnTo>
                  <a:lnTo>
                    <a:pt x="14" y="1964"/>
                  </a:lnTo>
                  <a:lnTo>
                    <a:pt x="26" y="2028"/>
                  </a:lnTo>
                  <a:lnTo>
                    <a:pt x="40" y="2090"/>
                  </a:lnTo>
                  <a:lnTo>
                    <a:pt x="58" y="2152"/>
                  </a:lnTo>
                  <a:lnTo>
                    <a:pt x="78" y="2212"/>
                  </a:lnTo>
                  <a:lnTo>
                    <a:pt x="102" y="2270"/>
                  </a:lnTo>
                  <a:lnTo>
                    <a:pt x="128" y="2328"/>
                  </a:lnTo>
                  <a:lnTo>
                    <a:pt x="156" y="2382"/>
                  </a:lnTo>
                  <a:lnTo>
                    <a:pt x="186" y="2436"/>
                  </a:lnTo>
                  <a:lnTo>
                    <a:pt x="220" y="2488"/>
                  </a:lnTo>
                  <a:lnTo>
                    <a:pt x="256" y="2540"/>
                  </a:lnTo>
                  <a:lnTo>
                    <a:pt x="294" y="2588"/>
                  </a:lnTo>
                  <a:lnTo>
                    <a:pt x="334" y="2634"/>
                  </a:lnTo>
                  <a:lnTo>
                    <a:pt x="378" y="2680"/>
                  </a:lnTo>
                  <a:lnTo>
                    <a:pt x="422" y="2722"/>
                  </a:lnTo>
                  <a:lnTo>
                    <a:pt x="470" y="2762"/>
                  </a:lnTo>
                  <a:lnTo>
                    <a:pt x="518" y="2802"/>
                  </a:lnTo>
                  <a:lnTo>
                    <a:pt x="568" y="2836"/>
                  </a:lnTo>
                  <a:lnTo>
                    <a:pt x="620" y="2870"/>
                  </a:lnTo>
                  <a:lnTo>
                    <a:pt x="674" y="2902"/>
                  </a:lnTo>
                  <a:lnTo>
                    <a:pt x="730" y="2930"/>
                  </a:lnTo>
                  <a:lnTo>
                    <a:pt x="788" y="2956"/>
                  </a:lnTo>
                  <a:lnTo>
                    <a:pt x="846" y="2978"/>
                  </a:lnTo>
                  <a:lnTo>
                    <a:pt x="906" y="3000"/>
                  </a:lnTo>
                  <a:lnTo>
                    <a:pt x="966" y="3016"/>
                  </a:lnTo>
                  <a:lnTo>
                    <a:pt x="1030" y="3030"/>
                  </a:lnTo>
                  <a:lnTo>
                    <a:pt x="1092" y="3042"/>
                  </a:lnTo>
                  <a:lnTo>
                    <a:pt x="1156" y="3050"/>
                  </a:lnTo>
                  <a:lnTo>
                    <a:pt x="1222" y="3056"/>
                  </a:lnTo>
                  <a:lnTo>
                    <a:pt x="1288" y="3058"/>
                  </a:lnTo>
                  <a:lnTo>
                    <a:pt x="1288" y="3058"/>
                  </a:lnTo>
                  <a:lnTo>
                    <a:pt x="1356" y="3056"/>
                  </a:lnTo>
                  <a:lnTo>
                    <a:pt x="1420" y="3050"/>
                  </a:lnTo>
                  <a:lnTo>
                    <a:pt x="1484" y="3042"/>
                  </a:lnTo>
                  <a:lnTo>
                    <a:pt x="1548" y="3030"/>
                  </a:lnTo>
                  <a:lnTo>
                    <a:pt x="1610" y="3016"/>
                  </a:lnTo>
                  <a:lnTo>
                    <a:pt x="1672" y="3000"/>
                  </a:lnTo>
                  <a:lnTo>
                    <a:pt x="1732" y="2978"/>
                  </a:lnTo>
                  <a:lnTo>
                    <a:pt x="1790" y="2956"/>
                  </a:lnTo>
                  <a:lnTo>
                    <a:pt x="1848" y="2930"/>
                  </a:lnTo>
                  <a:lnTo>
                    <a:pt x="1902" y="2902"/>
                  </a:lnTo>
                  <a:lnTo>
                    <a:pt x="1956" y="2870"/>
                  </a:lnTo>
                  <a:lnTo>
                    <a:pt x="2010" y="2836"/>
                  </a:lnTo>
                  <a:lnTo>
                    <a:pt x="2060" y="2802"/>
                  </a:lnTo>
                  <a:lnTo>
                    <a:pt x="2108" y="2762"/>
                  </a:lnTo>
                  <a:lnTo>
                    <a:pt x="2156" y="2722"/>
                  </a:lnTo>
                  <a:lnTo>
                    <a:pt x="2200" y="2680"/>
                  </a:lnTo>
                  <a:lnTo>
                    <a:pt x="2242" y="2634"/>
                  </a:lnTo>
                  <a:lnTo>
                    <a:pt x="2284" y="2588"/>
                  </a:lnTo>
                  <a:lnTo>
                    <a:pt x="2322" y="2540"/>
                  </a:lnTo>
                  <a:lnTo>
                    <a:pt x="2358" y="2488"/>
                  </a:lnTo>
                  <a:lnTo>
                    <a:pt x="2390" y="2436"/>
                  </a:lnTo>
                  <a:lnTo>
                    <a:pt x="2422" y="2382"/>
                  </a:lnTo>
                  <a:lnTo>
                    <a:pt x="2450" y="2328"/>
                  </a:lnTo>
                  <a:lnTo>
                    <a:pt x="2476" y="2270"/>
                  </a:lnTo>
                  <a:lnTo>
                    <a:pt x="2500" y="2212"/>
                  </a:lnTo>
                  <a:lnTo>
                    <a:pt x="2520" y="2152"/>
                  </a:lnTo>
                  <a:lnTo>
                    <a:pt x="2536" y="2090"/>
                  </a:lnTo>
                  <a:lnTo>
                    <a:pt x="2552" y="2028"/>
                  </a:lnTo>
                  <a:lnTo>
                    <a:pt x="2562" y="1964"/>
                  </a:lnTo>
                  <a:lnTo>
                    <a:pt x="2570" y="1900"/>
                  </a:lnTo>
                  <a:lnTo>
                    <a:pt x="2576" y="1834"/>
                  </a:lnTo>
                  <a:lnTo>
                    <a:pt x="2578" y="1768"/>
                  </a:lnTo>
                  <a:lnTo>
                    <a:pt x="2578" y="1768"/>
                  </a:lnTo>
                  <a:lnTo>
                    <a:pt x="2576" y="1696"/>
                  </a:lnTo>
                  <a:lnTo>
                    <a:pt x="2570" y="1626"/>
                  </a:lnTo>
                  <a:lnTo>
                    <a:pt x="2560" y="1556"/>
                  </a:lnTo>
                  <a:lnTo>
                    <a:pt x="2546" y="1488"/>
                  </a:lnTo>
                  <a:lnTo>
                    <a:pt x="2530" y="1422"/>
                  </a:lnTo>
                  <a:lnTo>
                    <a:pt x="2510" y="1356"/>
                  </a:lnTo>
                  <a:lnTo>
                    <a:pt x="2486" y="1292"/>
                  </a:lnTo>
                  <a:lnTo>
                    <a:pt x="2460" y="1230"/>
                  </a:lnTo>
                  <a:lnTo>
                    <a:pt x="2430" y="1170"/>
                  </a:lnTo>
                  <a:lnTo>
                    <a:pt x="2396" y="1110"/>
                  </a:lnTo>
                  <a:lnTo>
                    <a:pt x="2362" y="1054"/>
                  </a:lnTo>
                  <a:lnTo>
                    <a:pt x="2322" y="1000"/>
                  </a:lnTo>
                  <a:lnTo>
                    <a:pt x="2282" y="946"/>
                  </a:lnTo>
                  <a:lnTo>
                    <a:pt x="2238" y="896"/>
                  </a:lnTo>
                  <a:lnTo>
                    <a:pt x="2190" y="848"/>
                  </a:lnTo>
                  <a:lnTo>
                    <a:pt x="2142" y="802"/>
                  </a:lnTo>
                  <a:lnTo>
                    <a:pt x="2142" y="80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23" dirty="0"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87C34E2B-9BA4-4EF3-A888-505AF7690D12}"/>
                </a:ext>
              </a:extLst>
            </p:cNvPr>
            <p:cNvSpPr/>
            <p:nvPr/>
          </p:nvSpPr>
          <p:spPr bwMode="ltGray">
            <a:xfrm>
              <a:off x="4531749" y="1362713"/>
              <a:ext cx="442868" cy="4428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4000" b="1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lc="http://schemas.openxmlformats.org/drawingml/2006/lockedCanvas" xmlns:a16="http://schemas.microsoft.com/office/drawing/2014/main" xmlns="" id="{A6283E5E-4010-4518-BE62-225A7A03A737}"/>
              </a:ext>
            </a:extLst>
          </p:cNvPr>
          <p:cNvGrpSpPr/>
          <p:nvPr/>
        </p:nvGrpSpPr>
        <p:grpSpPr>
          <a:xfrm>
            <a:off x="9027163" y="1580690"/>
            <a:ext cx="623145" cy="739172"/>
            <a:chOff x="4504454" y="1240034"/>
            <a:chExt cx="497458" cy="590080"/>
          </a:xfrm>
        </p:grpSpPr>
        <p:sp>
          <p:nvSpPr>
            <p:cNvPr id="27" name="Freeform 26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3639DC3B-E2B9-4175-B610-D28C0EFF75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4147" y="1240034"/>
              <a:ext cx="98797" cy="61362"/>
            </a:xfrm>
            <a:custGeom>
              <a:avLst/>
              <a:gdLst>
                <a:gd name="T0" fmla="*/ 512 w 512"/>
                <a:gd name="T1" fmla="*/ 318 h 318"/>
                <a:gd name="T2" fmla="*/ 512 w 512"/>
                <a:gd name="T3" fmla="*/ 316 h 318"/>
                <a:gd name="T4" fmla="*/ 512 w 512"/>
                <a:gd name="T5" fmla="*/ 316 h 318"/>
                <a:gd name="T6" fmla="*/ 510 w 512"/>
                <a:gd name="T7" fmla="*/ 290 h 318"/>
                <a:gd name="T8" fmla="*/ 506 w 512"/>
                <a:gd name="T9" fmla="*/ 262 h 318"/>
                <a:gd name="T10" fmla="*/ 500 w 512"/>
                <a:gd name="T11" fmla="*/ 234 h 318"/>
                <a:gd name="T12" fmla="*/ 492 w 512"/>
                <a:gd name="T13" fmla="*/ 206 h 318"/>
                <a:gd name="T14" fmla="*/ 480 w 512"/>
                <a:gd name="T15" fmla="*/ 180 h 318"/>
                <a:gd name="T16" fmla="*/ 468 w 512"/>
                <a:gd name="T17" fmla="*/ 154 h 318"/>
                <a:gd name="T18" fmla="*/ 454 w 512"/>
                <a:gd name="T19" fmla="*/ 128 h 318"/>
                <a:gd name="T20" fmla="*/ 436 w 512"/>
                <a:gd name="T21" fmla="*/ 104 h 318"/>
                <a:gd name="T22" fmla="*/ 418 w 512"/>
                <a:gd name="T23" fmla="*/ 82 h 318"/>
                <a:gd name="T24" fmla="*/ 398 w 512"/>
                <a:gd name="T25" fmla="*/ 62 h 318"/>
                <a:gd name="T26" fmla="*/ 378 w 512"/>
                <a:gd name="T27" fmla="*/ 44 h 318"/>
                <a:gd name="T28" fmla="*/ 356 w 512"/>
                <a:gd name="T29" fmla="*/ 28 h 318"/>
                <a:gd name="T30" fmla="*/ 332 w 512"/>
                <a:gd name="T31" fmla="*/ 16 h 318"/>
                <a:gd name="T32" fmla="*/ 308 w 512"/>
                <a:gd name="T33" fmla="*/ 8 h 318"/>
                <a:gd name="T34" fmla="*/ 282 w 512"/>
                <a:gd name="T35" fmla="*/ 2 h 318"/>
                <a:gd name="T36" fmla="*/ 256 w 512"/>
                <a:gd name="T37" fmla="*/ 0 h 318"/>
                <a:gd name="T38" fmla="*/ 256 w 512"/>
                <a:gd name="T39" fmla="*/ 0 h 318"/>
                <a:gd name="T40" fmla="*/ 230 w 512"/>
                <a:gd name="T41" fmla="*/ 2 h 318"/>
                <a:gd name="T42" fmla="*/ 204 w 512"/>
                <a:gd name="T43" fmla="*/ 8 h 318"/>
                <a:gd name="T44" fmla="*/ 180 w 512"/>
                <a:gd name="T45" fmla="*/ 16 h 318"/>
                <a:gd name="T46" fmla="*/ 156 w 512"/>
                <a:gd name="T47" fmla="*/ 28 h 318"/>
                <a:gd name="T48" fmla="*/ 134 w 512"/>
                <a:gd name="T49" fmla="*/ 44 h 318"/>
                <a:gd name="T50" fmla="*/ 114 w 512"/>
                <a:gd name="T51" fmla="*/ 62 h 318"/>
                <a:gd name="T52" fmla="*/ 94 w 512"/>
                <a:gd name="T53" fmla="*/ 82 h 318"/>
                <a:gd name="T54" fmla="*/ 76 w 512"/>
                <a:gd name="T55" fmla="*/ 104 h 318"/>
                <a:gd name="T56" fmla="*/ 60 w 512"/>
                <a:gd name="T57" fmla="*/ 128 h 318"/>
                <a:gd name="T58" fmla="*/ 44 w 512"/>
                <a:gd name="T59" fmla="*/ 154 h 318"/>
                <a:gd name="T60" fmla="*/ 32 w 512"/>
                <a:gd name="T61" fmla="*/ 180 h 318"/>
                <a:gd name="T62" fmla="*/ 20 w 512"/>
                <a:gd name="T63" fmla="*/ 206 h 318"/>
                <a:gd name="T64" fmla="*/ 12 w 512"/>
                <a:gd name="T65" fmla="*/ 234 h 318"/>
                <a:gd name="T66" fmla="*/ 6 w 512"/>
                <a:gd name="T67" fmla="*/ 262 h 318"/>
                <a:gd name="T68" fmla="*/ 2 w 512"/>
                <a:gd name="T69" fmla="*/ 290 h 318"/>
                <a:gd name="T70" fmla="*/ 0 w 512"/>
                <a:gd name="T71" fmla="*/ 316 h 318"/>
                <a:gd name="T72" fmla="*/ 0 w 512"/>
                <a:gd name="T73" fmla="*/ 318 h 318"/>
                <a:gd name="T74" fmla="*/ 512 w 512"/>
                <a:gd name="T75" fmla="*/ 31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12" h="318">
                  <a:moveTo>
                    <a:pt x="512" y="318"/>
                  </a:moveTo>
                  <a:lnTo>
                    <a:pt x="512" y="316"/>
                  </a:lnTo>
                  <a:lnTo>
                    <a:pt x="512" y="316"/>
                  </a:lnTo>
                  <a:lnTo>
                    <a:pt x="510" y="290"/>
                  </a:lnTo>
                  <a:lnTo>
                    <a:pt x="506" y="262"/>
                  </a:lnTo>
                  <a:lnTo>
                    <a:pt x="500" y="234"/>
                  </a:lnTo>
                  <a:lnTo>
                    <a:pt x="492" y="206"/>
                  </a:lnTo>
                  <a:lnTo>
                    <a:pt x="480" y="180"/>
                  </a:lnTo>
                  <a:lnTo>
                    <a:pt x="468" y="154"/>
                  </a:lnTo>
                  <a:lnTo>
                    <a:pt x="454" y="128"/>
                  </a:lnTo>
                  <a:lnTo>
                    <a:pt x="436" y="104"/>
                  </a:lnTo>
                  <a:lnTo>
                    <a:pt x="418" y="82"/>
                  </a:lnTo>
                  <a:lnTo>
                    <a:pt x="398" y="62"/>
                  </a:lnTo>
                  <a:lnTo>
                    <a:pt x="378" y="44"/>
                  </a:lnTo>
                  <a:lnTo>
                    <a:pt x="356" y="28"/>
                  </a:lnTo>
                  <a:lnTo>
                    <a:pt x="332" y="16"/>
                  </a:lnTo>
                  <a:lnTo>
                    <a:pt x="308" y="8"/>
                  </a:lnTo>
                  <a:lnTo>
                    <a:pt x="282" y="2"/>
                  </a:lnTo>
                  <a:lnTo>
                    <a:pt x="256" y="0"/>
                  </a:lnTo>
                  <a:lnTo>
                    <a:pt x="256" y="0"/>
                  </a:lnTo>
                  <a:lnTo>
                    <a:pt x="230" y="2"/>
                  </a:lnTo>
                  <a:lnTo>
                    <a:pt x="204" y="8"/>
                  </a:lnTo>
                  <a:lnTo>
                    <a:pt x="180" y="16"/>
                  </a:lnTo>
                  <a:lnTo>
                    <a:pt x="156" y="28"/>
                  </a:lnTo>
                  <a:lnTo>
                    <a:pt x="134" y="44"/>
                  </a:lnTo>
                  <a:lnTo>
                    <a:pt x="114" y="62"/>
                  </a:lnTo>
                  <a:lnTo>
                    <a:pt x="94" y="82"/>
                  </a:lnTo>
                  <a:lnTo>
                    <a:pt x="76" y="104"/>
                  </a:lnTo>
                  <a:lnTo>
                    <a:pt x="60" y="128"/>
                  </a:lnTo>
                  <a:lnTo>
                    <a:pt x="44" y="154"/>
                  </a:lnTo>
                  <a:lnTo>
                    <a:pt x="32" y="180"/>
                  </a:lnTo>
                  <a:lnTo>
                    <a:pt x="20" y="206"/>
                  </a:lnTo>
                  <a:lnTo>
                    <a:pt x="12" y="234"/>
                  </a:lnTo>
                  <a:lnTo>
                    <a:pt x="6" y="262"/>
                  </a:lnTo>
                  <a:lnTo>
                    <a:pt x="2" y="290"/>
                  </a:lnTo>
                  <a:lnTo>
                    <a:pt x="0" y="316"/>
                  </a:lnTo>
                  <a:lnTo>
                    <a:pt x="0" y="318"/>
                  </a:lnTo>
                  <a:lnTo>
                    <a:pt x="512" y="318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23" dirty="0"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8" name="Freeform 27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856451F0-5022-434E-AAAC-155A0E3291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3807" y="1240034"/>
              <a:ext cx="98411" cy="61362"/>
            </a:xfrm>
            <a:custGeom>
              <a:avLst/>
              <a:gdLst>
                <a:gd name="T0" fmla="*/ 0 w 510"/>
                <a:gd name="T1" fmla="*/ 318 h 318"/>
                <a:gd name="T2" fmla="*/ 0 w 510"/>
                <a:gd name="T3" fmla="*/ 316 h 318"/>
                <a:gd name="T4" fmla="*/ 0 w 510"/>
                <a:gd name="T5" fmla="*/ 316 h 318"/>
                <a:gd name="T6" fmla="*/ 2 w 510"/>
                <a:gd name="T7" fmla="*/ 290 h 318"/>
                <a:gd name="T8" fmla="*/ 6 w 510"/>
                <a:gd name="T9" fmla="*/ 262 h 318"/>
                <a:gd name="T10" fmla="*/ 12 w 510"/>
                <a:gd name="T11" fmla="*/ 234 h 318"/>
                <a:gd name="T12" fmla="*/ 20 w 510"/>
                <a:gd name="T13" fmla="*/ 206 h 318"/>
                <a:gd name="T14" fmla="*/ 30 w 510"/>
                <a:gd name="T15" fmla="*/ 180 h 318"/>
                <a:gd name="T16" fmla="*/ 44 w 510"/>
                <a:gd name="T17" fmla="*/ 154 h 318"/>
                <a:gd name="T18" fmla="*/ 58 w 510"/>
                <a:gd name="T19" fmla="*/ 128 h 318"/>
                <a:gd name="T20" fmla="*/ 74 w 510"/>
                <a:gd name="T21" fmla="*/ 104 h 318"/>
                <a:gd name="T22" fmla="*/ 92 w 510"/>
                <a:gd name="T23" fmla="*/ 82 h 318"/>
                <a:gd name="T24" fmla="*/ 112 w 510"/>
                <a:gd name="T25" fmla="*/ 62 h 318"/>
                <a:gd name="T26" fmla="*/ 134 w 510"/>
                <a:gd name="T27" fmla="*/ 44 h 318"/>
                <a:gd name="T28" fmla="*/ 156 w 510"/>
                <a:gd name="T29" fmla="*/ 28 h 318"/>
                <a:gd name="T30" fmla="*/ 180 w 510"/>
                <a:gd name="T31" fmla="*/ 16 h 318"/>
                <a:gd name="T32" fmla="*/ 204 w 510"/>
                <a:gd name="T33" fmla="*/ 8 h 318"/>
                <a:gd name="T34" fmla="*/ 230 w 510"/>
                <a:gd name="T35" fmla="*/ 2 h 318"/>
                <a:gd name="T36" fmla="*/ 256 w 510"/>
                <a:gd name="T37" fmla="*/ 0 h 318"/>
                <a:gd name="T38" fmla="*/ 256 w 510"/>
                <a:gd name="T39" fmla="*/ 0 h 318"/>
                <a:gd name="T40" fmla="*/ 282 w 510"/>
                <a:gd name="T41" fmla="*/ 2 h 318"/>
                <a:gd name="T42" fmla="*/ 306 w 510"/>
                <a:gd name="T43" fmla="*/ 8 h 318"/>
                <a:gd name="T44" fmla="*/ 332 w 510"/>
                <a:gd name="T45" fmla="*/ 16 h 318"/>
                <a:gd name="T46" fmla="*/ 354 w 510"/>
                <a:gd name="T47" fmla="*/ 28 h 318"/>
                <a:gd name="T48" fmla="*/ 376 w 510"/>
                <a:gd name="T49" fmla="*/ 44 h 318"/>
                <a:gd name="T50" fmla="*/ 398 w 510"/>
                <a:gd name="T51" fmla="*/ 62 h 318"/>
                <a:gd name="T52" fmla="*/ 418 w 510"/>
                <a:gd name="T53" fmla="*/ 82 h 318"/>
                <a:gd name="T54" fmla="*/ 436 w 510"/>
                <a:gd name="T55" fmla="*/ 104 h 318"/>
                <a:gd name="T56" fmla="*/ 452 w 510"/>
                <a:gd name="T57" fmla="*/ 128 h 318"/>
                <a:gd name="T58" fmla="*/ 466 w 510"/>
                <a:gd name="T59" fmla="*/ 154 h 318"/>
                <a:gd name="T60" fmla="*/ 480 w 510"/>
                <a:gd name="T61" fmla="*/ 180 h 318"/>
                <a:gd name="T62" fmla="*/ 490 w 510"/>
                <a:gd name="T63" fmla="*/ 206 h 318"/>
                <a:gd name="T64" fmla="*/ 500 w 510"/>
                <a:gd name="T65" fmla="*/ 234 h 318"/>
                <a:gd name="T66" fmla="*/ 506 w 510"/>
                <a:gd name="T67" fmla="*/ 262 h 318"/>
                <a:gd name="T68" fmla="*/ 510 w 510"/>
                <a:gd name="T69" fmla="*/ 290 h 318"/>
                <a:gd name="T70" fmla="*/ 510 w 510"/>
                <a:gd name="T71" fmla="*/ 316 h 318"/>
                <a:gd name="T72" fmla="*/ 510 w 510"/>
                <a:gd name="T73" fmla="*/ 318 h 318"/>
                <a:gd name="T74" fmla="*/ 0 w 510"/>
                <a:gd name="T75" fmla="*/ 31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10" h="318">
                  <a:moveTo>
                    <a:pt x="0" y="318"/>
                  </a:moveTo>
                  <a:lnTo>
                    <a:pt x="0" y="316"/>
                  </a:lnTo>
                  <a:lnTo>
                    <a:pt x="0" y="316"/>
                  </a:lnTo>
                  <a:lnTo>
                    <a:pt x="2" y="290"/>
                  </a:lnTo>
                  <a:lnTo>
                    <a:pt x="6" y="262"/>
                  </a:lnTo>
                  <a:lnTo>
                    <a:pt x="12" y="234"/>
                  </a:lnTo>
                  <a:lnTo>
                    <a:pt x="20" y="206"/>
                  </a:lnTo>
                  <a:lnTo>
                    <a:pt x="30" y="180"/>
                  </a:lnTo>
                  <a:lnTo>
                    <a:pt x="44" y="154"/>
                  </a:lnTo>
                  <a:lnTo>
                    <a:pt x="58" y="128"/>
                  </a:lnTo>
                  <a:lnTo>
                    <a:pt x="74" y="104"/>
                  </a:lnTo>
                  <a:lnTo>
                    <a:pt x="92" y="82"/>
                  </a:lnTo>
                  <a:lnTo>
                    <a:pt x="112" y="62"/>
                  </a:lnTo>
                  <a:lnTo>
                    <a:pt x="134" y="44"/>
                  </a:lnTo>
                  <a:lnTo>
                    <a:pt x="156" y="28"/>
                  </a:lnTo>
                  <a:lnTo>
                    <a:pt x="180" y="16"/>
                  </a:lnTo>
                  <a:lnTo>
                    <a:pt x="204" y="8"/>
                  </a:lnTo>
                  <a:lnTo>
                    <a:pt x="230" y="2"/>
                  </a:lnTo>
                  <a:lnTo>
                    <a:pt x="256" y="0"/>
                  </a:lnTo>
                  <a:lnTo>
                    <a:pt x="256" y="0"/>
                  </a:lnTo>
                  <a:lnTo>
                    <a:pt x="282" y="2"/>
                  </a:lnTo>
                  <a:lnTo>
                    <a:pt x="306" y="8"/>
                  </a:lnTo>
                  <a:lnTo>
                    <a:pt x="332" y="16"/>
                  </a:lnTo>
                  <a:lnTo>
                    <a:pt x="354" y="28"/>
                  </a:lnTo>
                  <a:lnTo>
                    <a:pt x="376" y="44"/>
                  </a:lnTo>
                  <a:lnTo>
                    <a:pt x="398" y="62"/>
                  </a:lnTo>
                  <a:lnTo>
                    <a:pt x="418" y="82"/>
                  </a:lnTo>
                  <a:lnTo>
                    <a:pt x="436" y="104"/>
                  </a:lnTo>
                  <a:lnTo>
                    <a:pt x="452" y="128"/>
                  </a:lnTo>
                  <a:lnTo>
                    <a:pt x="466" y="154"/>
                  </a:lnTo>
                  <a:lnTo>
                    <a:pt x="480" y="180"/>
                  </a:lnTo>
                  <a:lnTo>
                    <a:pt x="490" y="206"/>
                  </a:lnTo>
                  <a:lnTo>
                    <a:pt x="500" y="234"/>
                  </a:lnTo>
                  <a:lnTo>
                    <a:pt x="506" y="262"/>
                  </a:lnTo>
                  <a:lnTo>
                    <a:pt x="510" y="290"/>
                  </a:lnTo>
                  <a:lnTo>
                    <a:pt x="510" y="316"/>
                  </a:lnTo>
                  <a:lnTo>
                    <a:pt x="510" y="318"/>
                  </a:lnTo>
                  <a:lnTo>
                    <a:pt x="0" y="318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23" dirty="0"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F70C98E7-4F87-4ABD-919E-1F60659500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454" y="1240034"/>
              <a:ext cx="497458" cy="590080"/>
            </a:xfrm>
            <a:custGeom>
              <a:avLst/>
              <a:gdLst>
                <a:gd name="T0" fmla="*/ 2092 w 2578"/>
                <a:gd name="T1" fmla="*/ 756 h 3058"/>
                <a:gd name="T2" fmla="*/ 1912 w 2578"/>
                <a:gd name="T3" fmla="*/ 612 h 3058"/>
                <a:gd name="T4" fmla="*/ 1854 w 2578"/>
                <a:gd name="T5" fmla="*/ 554 h 3058"/>
                <a:gd name="T6" fmla="*/ 1822 w 2578"/>
                <a:gd name="T7" fmla="*/ 484 h 3058"/>
                <a:gd name="T8" fmla="*/ 1810 w 2578"/>
                <a:gd name="T9" fmla="*/ 374 h 3058"/>
                <a:gd name="T10" fmla="*/ 1808 w 2578"/>
                <a:gd name="T11" fmla="*/ 316 h 3058"/>
                <a:gd name="T12" fmla="*/ 1820 w 2578"/>
                <a:gd name="T13" fmla="*/ 234 h 3058"/>
                <a:gd name="T14" fmla="*/ 1852 w 2578"/>
                <a:gd name="T15" fmla="*/ 154 h 3058"/>
                <a:gd name="T16" fmla="*/ 1900 w 2578"/>
                <a:gd name="T17" fmla="*/ 82 h 3058"/>
                <a:gd name="T18" fmla="*/ 1964 w 2578"/>
                <a:gd name="T19" fmla="*/ 28 h 3058"/>
                <a:gd name="T20" fmla="*/ 2038 w 2578"/>
                <a:gd name="T21" fmla="*/ 2 h 3058"/>
                <a:gd name="T22" fmla="*/ 1926 w 2578"/>
                <a:gd name="T23" fmla="*/ 0 h 3058"/>
                <a:gd name="T24" fmla="*/ 1648 w 2578"/>
                <a:gd name="T25" fmla="*/ 12 h 3058"/>
                <a:gd name="T26" fmla="*/ 1402 w 2578"/>
                <a:gd name="T27" fmla="*/ 26 h 3058"/>
                <a:gd name="T28" fmla="*/ 1288 w 2578"/>
                <a:gd name="T29" fmla="*/ 26 h 3058"/>
                <a:gd name="T30" fmla="*/ 1084 w 2578"/>
                <a:gd name="T31" fmla="*/ 22 h 3058"/>
                <a:gd name="T32" fmla="*/ 850 w 2578"/>
                <a:gd name="T33" fmla="*/ 8 h 3058"/>
                <a:gd name="T34" fmla="*/ 514 w 2578"/>
                <a:gd name="T35" fmla="*/ 0 h 3058"/>
                <a:gd name="T36" fmla="*/ 566 w 2578"/>
                <a:gd name="T37" fmla="*/ 8 h 3058"/>
                <a:gd name="T38" fmla="*/ 636 w 2578"/>
                <a:gd name="T39" fmla="*/ 44 h 3058"/>
                <a:gd name="T40" fmla="*/ 694 w 2578"/>
                <a:gd name="T41" fmla="*/ 104 h 3058"/>
                <a:gd name="T42" fmla="*/ 738 w 2578"/>
                <a:gd name="T43" fmla="*/ 180 h 3058"/>
                <a:gd name="T44" fmla="*/ 764 w 2578"/>
                <a:gd name="T45" fmla="*/ 262 h 3058"/>
                <a:gd name="T46" fmla="*/ 770 w 2578"/>
                <a:gd name="T47" fmla="*/ 324 h 3058"/>
                <a:gd name="T48" fmla="*/ 766 w 2578"/>
                <a:gd name="T49" fmla="*/ 416 h 3058"/>
                <a:gd name="T50" fmla="*/ 746 w 2578"/>
                <a:gd name="T51" fmla="*/ 510 h 3058"/>
                <a:gd name="T52" fmla="*/ 708 w 2578"/>
                <a:gd name="T53" fmla="*/ 572 h 3058"/>
                <a:gd name="T54" fmla="*/ 606 w 2578"/>
                <a:gd name="T55" fmla="*/ 658 h 3058"/>
                <a:gd name="T56" fmla="*/ 436 w 2578"/>
                <a:gd name="T57" fmla="*/ 802 h 3058"/>
                <a:gd name="T58" fmla="*/ 386 w 2578"/>
                <a:gd name="T59" fmla="*/ 848 h 3058"/>
                <a:gd name="T60" fmla="*/ 254 w 2578"/>
                <a:gd name="T61" fmla="*/ 1000 h 3058"/>
                <a:gd name="T62" fmla="*/ 148 w 2578"/>
                <a:gd name="T63" fmla="*/ 1170 h 3058"/>
                <a:gd name="T64" fmla="*/ 68 w 2578"/>
                <a:gd name="T65" fmla="*/ 1356 h 3058"/>
                <a:gd name="T66" fmla="*/ 18 w 2578"/>
                <a:gd name="T67" fmla="*/ 1556 h 3058"/>
                <a:gd name="T68" fmla="*/ 0 w 2578"/>
                <a:gd name="T69" fmla="*/ 1768 h 3058"/>
                <a:gd name="T70" fmla="*/ 6 w 2578"/>
                <a:gd name="T71" fmla="*/ 1900 h 3058"/>
                <a:gd name="T72" fmla="*/ 40 w 2578"/>
                <a:gd name="T73" fmla="*/ 2090 h 3058"/>
                <a:gd name="T74" fmla="*/ 102 w 2578"/>
                <a:gd name="T75" fmla="*/ 2270 h 3058"/>
                <a:gd name="T76" fmla="*/ 186 w 2578"/>
                <a:gd name="T77" fmla="*/ 2436 h 3058"/>
                <a:gd name="T78" fmla="*/ 294 w 2578"/>
                <a:gd name="T79" fmla="*/ 2588 h 3058"/>
                <a:gd name="T80" fmla="*/ 422 w 2578"/>
                <a:gd name="T81" fmla="*/ 2722 h 3058"/>
                <a:gd name="T82" fmla="*/ 568 w 2578"/>
                <a:gd name="T83" fmla="*/ 2836 h 3058"/>
                <a:gd name="T84" fmla="*/ 730 w 2578"/>
                <a:gd name="T85" fmla="*/ 2930 h 3058"/>
                <a:gd name="T86" fmla="*/ 906 w 2578"/>
                <a:gd name="T87" fmla="*/ 3000 h 3058"/>
                <a:gd name="T88" fmla="*/ 1092 w 2578"/>
                <a:gd name="T89" fmla="*/ 3042 h 3058"/>
                <a:gd name="T90" fmla="*/ 1288 w 2578"/>
                <a:gd name="T91" fmla="*/ 3058 h 3058"/>
                <a:gd name="T92" fmla="*/ 1420 w 2578"/>
                <a:gd name="T93" fmla="*/ 3050 h 3058"/>
                <a:gd name="T94" fmla="*/ 1610 w 2578"/>
                <a:gd name="T95" fmla="*/ 3016 h 3058"/>
                <a:gd name="T96" fmla="*/ 1790 w 2578"/>
                <a:gd name="T97" fmla="*/ 2956 h 3058"/>
                <a:gd name="T98" fmla="*/ 1956 w 2578"/>
                <a:gd name="T99" fmla="*/ 2870 h 3058"/>
                <a:gd name="T100" fmla="*/ 2108 w 2578"/>
                <a:gd name="T101" fmla="*/ 2762 h 3058"/>
                <a:gd name="T102" fmla="*/ 2242 w 2578"/>
                <a:gd name="T103" fmla="*/ 2634 h 3058"/>
                <a:gd name="T104" fmla="*/ 2358 w 2578"/>
                <a:gd name="T105" fmla="*/ 2488 h 3058"/>
                <a:gd name="T106" fmla="*/ 2450 w 2578"/>
                <a:gd name="T107" fmla="*/ 2328 h 3058"/>
                <a:gd name="T108" fmla="*/ 2520 w 2578"/>
                <a:gd name="T109" fmla="*/ 2152 h 3058"/>
                <a:gd name="T110" fmla="*/ 2562 w 2578"/>
                <a:gd name="T111" fmla="*/ 1964 h 3058"/>
                <a:gd name="T112" fmla="*/ 2578 w 2578"/>
                <a:gd name="T113" fmla="*/ 1768 h 3058"/>
                <a:gd name="T114" fmla="*/ 2570 w 2578"/>
                <a:gd name="T115" fmla="*/ 1626 h 3058"/>
                <a:gd name="T116" fmla="*/ 2530 w 2578"/>
                <a:gd name="T117" fmla="*/ 1422 h 3058"/>
                <a:gd name="T118" fmla="*/ 2460 w 2578"/>
                <a:gd name="T119" fmla="*/ 1230 h 3058"/>
                <a:gd name="T120" fmla="*/ 2362 w 2578"/>
                <a:gd name="T121" fmla="*/ 1054 h 3058"/>
                <a:gd name="T122" fmla="*/ 2238 w 2578"/>
                <a:gd name="T123" fmla="*/ 896 h 3058"/>
                <a:gd name="T124" fmla="*/ 2142 w 2578"/>
                <a:gd name="T125" fmla="*/ 802 h 3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78" h="3058">
                  <a:moveTo>
                    <a:pt x="2142" y="802"/>
                  </a:moveTo>
                  <a:lnTo>
                    <a:pt x="2142" y="802"/>
                  </a:lnTo>
                  <a:lnTo>
                    <a:pt x="2092" y="756"/>
                  </a:lnTo>
                  <a:lnTo>
                    <a:pt x="2046" y="718"/>
                  </a:lnTo>
                  <a:lnTo>
                    <a:pt x="1970" y="658"/>
                  </a:lnTo>
                  <a:lnTo>
                    <a:pt x="1912" y="612"/>
                  </a:lnTo>
                  <a:lnTo>
                    <a:pt x="1890" y="592"/>
                  </a:lnTo>
                  <a:lnTo>
                    <a:pt x="1870" y="572"/>
                  </a:lnTo>
                  <a:lnTo>
                    <a:pt x="1854" y="554"/>
                  </a:lnTo>
                  <a:lnTo>
                    <a:pt x="1842" y="532"/>
                  </a:lnTo>
                  <a:lnTo>
                    <a:pt x="1830" y="510"/>
                  </a:lnTo>
                  <a:lnTo>
                    <a:pt x="1822" y="484"/>
                  </a:lnTo>
                  <a:lnTo>
                    <a:pt x="1816" y="452"/>
                  </a:lnTo>
                  <a:lnTo>
                    <a:pt x="1812" y="416"/>
                  </a:lnTo>
                  <a:lnTo>
                    <a:pt x="1810" y="374"/>
                  </a:lnTo>
                  <a:lnTo>
                    <a:pt x="1808" y="324"/>
                  </a:lnTo>
                  <a:lnTo>
                    <a:pt x="1808" y="316"/>
                  </a:lnTo>
                  <a:lnTo>
                    <a:pt x="1808" y="316"/>
                  </a:lnTo>
                  <a:lnTo>
                    <a:pt x="1810" y="290"/>
                  </a:lnTo>
                  <a:lnTo>
                    <a:pt x="1814" y="262"/>
                  </a:lnTo>
                  <a:lnTo>
                    <a:pt x="1820" y="234"/>
                  </a:lnTo>
                  <a:lnTo>
                    <a:pt x="1828" y="206"/>
                  </a:lnTo>
                  <a:lnTo>
                    <a:pt x="1838" y="180"/>
                  </a:lnTo>
                  <a:lnTo>
                    <a:pt x="1852" y="154"/>
                  </a:lnTo>
                  <a:lnTo>
                    <a:pt x="1866" y="128"/>
                  </a:lnTo>
                  <a:lnTo>
                    <a:pt x="1882" y="104"/>
                  </a:lnTo>
                  <a:lnTo>
                    <a:pt x="1900" y="82"/>
                  </a:lnTo>
                  <a:lnTo>
                    <a:pt x="1920" y="62"/>
                  </a:lnTo>
                  <a:lnTo>
                    <a:pt x="1942" y="44"/>
                  </a:lnTo>
                  <a:lnTo>
                    <a:pt x="1964" y="28"/>
                  </a:lnTo>
                  <a:lnTo>
                    <a:pt x="1988" y="16"/>
                  </a:lnTo>
                  <a:lnTo>
                    <a:pt x="2012" y="8"/>
                  </a:lnTo>
                  <a:lnTo>
                    <a:pt x="2038" y="2"/>
                  </a:lnTo>
                  <a:lnTo>
                    <a:pt x="2064" y="0"/>
                  </a:lnTo>
                  <a:lnTo>
                    <a:pt x="2064" y="0"/>
                  </a:lnTo>
                  <a:lnTo>
                    <a:pt x="1926" y="0"/>
                  </a:lnTo>
                  <a:lnTo>
                    <a:pt x="1818" y="4"/>
                  </a:lnTo>
                  <a:lnTo>
                    <a:pt x="1728" y="8"/>
                  </a:lnTo>
                  <a:lnTo>
                    <a:pt x="1648" y="12"/>
                  </a:lnTo>
                  <a:lnTo>
                    <a:pt x="1574" y="18"/>
                  </a:lnTo>
                  <a:lnTo>
                    <a:pt x="1494" y="22"/>
                  </a:lnTo>
                  <a:lnTo>
                    <a:pt x="1402" y="26"/>
                  </a:lnTo>
                  <a:lnTo>
                    <a:pt x="1288" y="26"/>
                  </a:lnTo>
                  <a:lnTo>
                    <a:pt x="1288" y="26"/>
                  </a:lnTo>
                  <a:lnTo>
                    <a:pt x="1288" y="26"/>
                  </a:lnTo>
                  <a:lnTo>
                    <a:pt x="1288" y="26"/>
                  </a:lnTo>
                  <a:lnTo>
                    <a:pt x="1176" y="26"/>
                  </a:lnTo>
                  <a:lnTo>
                    <a:pt x="1084" y="22"/>
                  </a:lnTo>
                  <a:lnTo>
                    <a:pt x="1004" y="18"/>
                  </a:lnTo>
                  <a:lnTo>
                    <a:pt x="928" y="12"/>
                  </a:lnTo>
                  <a:lnTo>
                    <a:pt x="850" y="8"/>
                  </a:lnTo>
                  <a:lnTo>
                    <a:pt x="760" y="4"/>
                  </a:lnTo>
                  <a:lnTo>
                    <a:pt x="650" y="0"/>
                  </a:lnTo>
                  <a:lnTo>
                    <a:pt x="514" y="0"/>
                  </a:lnTo>
                  <a:lnTo>
                    <a:pt x="514" y="0"/>
                  </a:lnTo>
                  <a:lnTo>
                    <a:pt x="540" y="2"/>
                  </a:lnTo>
                  <a:lnTo>
                    <a:pt x="566" y="8"/>
                  </a:lnTo>
                  <a:lnTo>
                    <a:pt x="590" y="16"/>
                  </a:lnTo>
                  <a:lnTo>
                    <a:pt x="614" y="28"/>
                  </a:lnTo>
                  <a:lnTo>
                    <a:pt x="636" y="44"/>
                  </a:lnTo>
                  <a:lnTo>
                    <a:pt x="656" y="62"/>
                  </a:lnTo>
                  <a:lnTo>
                    <a:pt x="676" y="82"/>
                  </a:lnTo>
                  <a:lnTo>
                    <a:pt x="694" y="104"/>
                  </a:lnTo>
                  <a:lnTo>
                    <a:pt x="712" y="128"/>
                  </a:lnTo>
                  <a:lnTo>
                    <a:pt x="726" y="154"/>
                  </a:lnTo>
                  <a:lnTo>
                    <a:pt x="738" y="180"/>
                  </a:lnTo>
                  <a:lnTo>
                    <a:pt x="750" y="206"/>
                  </a:lnTo>
                  <a:lnTo>
                    <a:pt x="758" y="234"/>
                  </a:lnTo>
                  <a:lnTo>
                    <a:pt x="764" y="262"/>
                  </a:lnTo>
                  <a:lnTo>
                    <a:pt x="768" y="290"/>
                  </a:lnTo>
                  <a:lnTo>
                    <a:pt x="770" y="316"/>
                  </a:lnTo>
                  <a:lnTo>
                    <a:pt x="770" y="324"/>
                  </a:lnTo>
                  <a:lnTo>
                    <a:pt x="770" y="324"/>
                  </a:lnTo>
                  <a:lnTo>
                    <a:pt x="768" y="374"/>
                  </a:lnTo>
                  <a:lnTo>
                    <a:pt x="766" y="416"/>
                  </a:lnTo>
                  <a:lnTo>
                    <a:pt x="760" y="452"/>
                  </a:lnTo>
                  <a:lnTo>
                    <a:pt x="754" y="484"/>
                  </a:lnTo>
                  <a:lnTo>
                    <a:pt x="746" y="510"/>
                  </a:lnTo>
                  <a:lnTo>
                    <a:pt x="736" y="532"/>
                  </a:lnTo>
                  <a:lnTo>
                    <a:pt x="724" y="554"/>
                  </a:lnTo>
                  <a:lnTo>
                    <a:pt x="708" y="572"/>
                  </a:lnTo>
                  <a:lnTo>
                    <a:pt x="688" y="592"/>
                  </a:lnTo>
                  <a:lnTo>
                    <a:pt x="664" y="612"/>
                  </a:lnTo>
                  <a:lnTo>
                    <a:pt x="606" y="658"/>
                  </a:lnTo>
                  <a:lnTo>
                    <a:pt x="532" y="718"/>
                  </a:lnTo>
                  <a:lnTo>
                    <a:pt x="486" y="756"/>
                  </a:lnTo>
                  <a:lnTo>
                    <a:pt x="436" y="802"/>
                  </a:lnTo>
                  <a:lnTo>
                    <a:pt x="436" y="802"/>
                  </a:lnTo>
                  <a:lnTo>
                    <a:pt x="436" y="802"/>
                  </a:lnTo>
                  <a:lnTo>
                    <a:pt x="386" y="848"/>
                  </a:lnTo>
                  <a:lnTo>
                    <a:pt x="340" y="896"/>
                  </a:lnTo>
                  <a:lnTo>
                    <a:pt x="296" y="946"/>
                  </a:lnTo>
                  <a:lnTo>
                    <a:pt x="254" y="1000"/>
                  </a:lnTo>
                  <a:lnTo>
                    <a:pt x="216" y="1054"/>
                  </a:lnTo>
                  <a:lnTo>
                    <a:pt x="180" y="1110"/>
                  </a:lnTo>
                  <a:lnTo>
                    <a:pt x="148" y="1170"/>
                  </a:lnTo>
                  <a:lnTo>
                    <a:pt x="118" y="1230"/>
                  </a:lnTo>
                  <a:lnTo>
                    <a:pt x="90" y="1292"/>
                  </a:lnTo>
                  <a:lnTo>
                    <a:pt x="68" y="1356"/>
                  </a:lnTo>
                  <a:lnTo>
                    <a:pt x="48" y="1422"/>
                  </a:lnTo>
                  <a:lnTo>
                    <a:pt x="30" y="1488"/>
                  </a:lnTo>
                  <a:lnTo>
                    <a:pt x="18" y="1556"/>
                  </a:lnTo>
                  <a:lnTo>
                    <a:pt x="8" y="1626"/>
                  </a:lnTo>
                  <a:lnTo>
                    <a:pt x="2" y="1696"/>
                  </a:lnTo>
                  <a:lnTo>
                    <a:pt x="0" y="1768"/>
                  </a:lnTo>
                  <a:lnTo>
                    <a:pt x="0" y="1768"/>
                  </a:lnTo>
                  <a:lnTo>
                    <a:pt x="2" y="1834"/>
                  </a:lnTo>
                  <a:lnTo>
                    <a:pt x="6" y="1900"/>
                  </a:lnTo>
                  <a:lnTo>
                    <a:pt x="14" y="1964"/>
                  </a:lnTo>
                  <a:lnTo>
                    <a:pt x="26" y="2028"/>
                  </a:lnTo>
                  <a:lnTo>
                    <a:pt x="40" y="2090"/>
                  </a:lnTo>
                  <a:lnTo>
                    <a:pt x="58" y="2152"/>
                  </a:lnTo>
                  <a:lnTo>
                    <a:pt x="78" y="2212"/>
                  </a:lnTo>
                  <a:lnTo>
                    <a:pt x="102" y="2270"/>
                  </a:lnTo>
                  <a:lnTo>
                    <a:pt x="128" y="2328"/>
                  </a:lnTo>
                  <a:lnTo>
                    <a:pt x="156" y="2382"/>
                  </a:lnTo>
                  <a:lnTo>
                    <a:pt x="186" y="2436"/>
                  </a:lnTo>
                  <a:lnTo>
                    <a:pt x="220" y="2488"/>
                  </a:lnTo>
                  <a:lnTo>
                    <a:pt x="256" y="2540"/>
                  </a:lnTo>
                  <a:lnTo>
                    <a:pt x="294" y="2588"/>
                  </a:lnTo>
                  <a:lnTo>
                    <a:pt x="334" y="2634"/>
                  </a:lnTo>
                  <a:lnTo>
                    <a:pt x="378" y="2680"/>
                  </a:lnTo>
                  <a:lnTo>
                    <a:pt x="422" y="2722"/>
                  </a:lnTo>
                  <a:lnTo>
                    <a:pt x="470" y="2762"/>
                  </a:lnTo>
                  <a:lnTo>
                    <a:pt x="518" y="2802"/>
                  </a:lnTo>
                  <a:lnTo>
                    <a:pt x="568" y="2836"/>
                  </a:lnTo>
                  <a:lnTo>
                    <a:pt x="620" y="2870"/>
                  </a:lnTo>
                  <a:lnTo>
                    <a:pt x="674" y="2902"/>
                  </a:lnTo>
                  <a:lnTo>
                    <a:pt x="730" y="2930"/>
                  </a:lnTo>
                  <a:lnTo>
                    <a:pt x="788" y="2956"/>
                  </a:lnTo>
                  <a:lnTo>
                    <a:pt x="846" y="2978"/>
                  </a:lnTo>
                  <a:lnTo>
                    <a:pt x="906" y="3000"/>
                  </a:lnTo>
                  <a:lnTo>
                    <a:pt x="966" y="3016"/>
                  </a:lnTo>
                  <a:lnTo>
                    <a:pt x="1030" y="3030"/>
                  </a:lnTo>
                  <a:lnTo>
                    <a:pt x="1092" y="3042"/>
                  </a:lnTo>
                  <a:lnTo>
                    <a:pt x="1156" y="3050"/>
                  </a:lnTo>
                  <a:lnTo>
                    <a:pt x="1222" y="3056"/>
                  </a:lnTo>
                  <a:lnTo>
                    <a:pt x="1288" y="3058"/>
                  </a:lnTo>
                  <a:lnTo>
                    <a:pt x="1288" y="3058"/>
                  </a:lnTo>
                  <a:lnTo>
                    <a:pt x="1356" y="3056"/>
                  </a:lnTo>
                  <a:lnTo>
                    <a:pt x="1420" y="3050"/>
                  </a:lnTo>
                  <a:lnTo>
                    <a:pt x="1484" y="3042"/>
                  </a:lnTo>
                  <a:lnTo>
                    <a:pt x="1548" y="3030"/>
                  </a:lnTo>
                  <a:lnTo>
                    <a:pt x="1610" y="3016"/>
                  </a:lnTo>
                  <a:lnTo>
                    <a:pt x="1672" y="3000"/>
                  </a:lnTo>
                  <a:lnTo>
                    <a:pt x="1732" y="2978"/>
                  </a:lnTo>
                  <a:lnTo>
                    <a:pt x="1790" y="2956"/>
                  </a:lnTo>
                  <a:lnTo>
                    <a:pt x="1848" y="2930"/>
                  </a:lnTo>
                  <a:lnTo>
                    <a:pt x="1902" y="2902"/>
                  </a:lnTo>
                  <a:lnTo>
                    <a:pt x="1956" y="2870"/>
                  </a:lnTo>
                  <a:lnTo>
                    <a:pt x="2010" y="2836"/>
                  </a:lnTo>
                  <a:lnTo>
                    <a:pt x="2060" y="2802"/>
                  </a:lnTo>
                  <a:lnTo>
                    <a:pt x="2108" y="2762"/>
                  </a:lnTo>
                  <a:lnTo>
                    <a:pt x="2156" y="2722"/>
                  </a:lnTo>
                  <a:lnTo>
                    <a:pt x="2200" y="2680"/>
                  </a:lnTo>
                  <a:lnTo>
                    <a:pt x="2242" y="2634"/>
                  </a:lnTo>
                  <a:lnTo>
                    <a:pt x="2284" y="2588"/>
                  </a:lnTo>
                  <a:lnTo>
                    <a:pt x="2322" y="2540"/>
                  </a:lnTo>
                  <a:lnTo>
                    <a:pt x="2358" y="2488"/>
                  </a:lnTo>
                  <a:lnTo>
                    <a:pt x="2390" y="2436"/>
                  </a:lnTo>
                  <a:lnTo>
                    <a:pt x="2422" y="2382"/>
                  </a:lnTo>
                  <a:lnTo>
                    <a:pt x="2450" y="2328"/>
                  </a:lnTo>
                  <a:lnTo>
                    <a:pt x="2476" y="2270"/>
                  </a:lnTo>
                  <a:lnTo>
                    <a:pt x="2500" y="2212"/>
                  </a:lnTo>
                  <a:lnTo>
                    <a:pt x="2520" y="2152"/>
                  </a:lnTo>
                  <a:lnTo>
                    <a:pt x="2536" y="2090"/>
                  </a:lnTo>
                  <a:lnTo>
                    <a:pt x="2552" y="2028"/>
                  </a:lnTo>
                  <a:lnTo>
                    <a:pt x="2562" y="1964"/>
                  </a:lnTo>
                  <a:lnTo>
                    <a:pt x="2570" y="1900"/>
                  </a:lnTo>
                  <a:lnTo>
                    <a:pt x="2576" y="1834"/>
                  </a:lnTo>
                  <a:lnTo>
                    <a:pt x="2578" y="1768"/>
                  </a:lnTo>
                  <a:lnTo>
                    <a:pt x="2578" y="1768"/>
                  </a:lnTo>
                  <a:lnTo>
                    <a:pt x="2576" y="1696"/>
                  </a:lnTo>
                  <a:lnTo>
                    <a:pt x="2570" y="1626"/>
                  </a:lnTo>
                  <a:lnTo>
                    <a:pt x="2560" y="1556"/>
                  </a:lnTo>
                  <a:lnTo>
                    <a:pt x="2546" y="1488"/>
                  </a:lnTo>
                  <a:lnTo>
                    <a:pt x="2530" y="1422"/>
                  </a:lnTo>
                  <a:lnTo>
                    <a:pt x="2510" y="1356"/>
                  </a:lnTo>
                  <a:lnTo>
                    <a:pt x="2486" y="1292"/>
                  </a:lnTo>
                  <a:lnTo>
                    <a:pt x="2460" y="1230"/>
                  </a:lnTo>
                  <a:lnTo>
                    <a:pt x="2430" y="1170"/>
                  </a:lnTo>
                  <a:lnTo>
                    <a:pt x="2396" y="1110"/>
                  </a:lnTo>
                  <a:lnTo>
                    <a:pt x="2362" y="1054"/>
                  </a:lnTo>
                  <a:lnTo>
                    <a:pt x="2322" y="1000"/>
                  </a:lnTo>
                  <a:lnTo>
                    <a:pt x="2282" y="946"/>
                  </a:lnTo>
                  <a:lnTo>
                    <a:pt x="2238" y="896"/>
                  </a:lnTo>
                  <a:lnTo>
                    <a:pt x="2190" y="848"/>
                  </a:lnTo>
                  <a:lnTo>
                    <a:pt x="2142" y="802"/>
                  </a:lnTo>
                  <a:lnTo>
                    <a:pt x="2142" y="80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23" dirty="0"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BD5336F9-385F-41C3-ACDE-E6048A50B384}"/>
                </a:ext>
              </a:extLst>
            </p:cNvPr>
            <p:cNvSpPr/>
            <p:nvPr/>
          </p:nvSpPr>
          <p:spPr bwMode="ltGray">
            <a:xfrm>
              <a:off x="4531749" y="1362713"/>
              <a:ext cx="442868" cy="4428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4000" b="1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lc="http://schemas.openxmlformats.org/drawingml/2006/lockedCanvas" xmlns:a16="http://schemas.microsoft.com/office/drawing/2014/main" xmlns="" id="{A14F6E92-2F5F-480B-B714-B155CA5E1177}"/>
              </a:ext>
            </a:extLst>
          </p:cNvPr>
          <p:cNvGrpSpPr/>
          <p:nvPr/>
        </p:nvGrpSpPr>
        <p:grpSpPr>
          <a:xfrm>
            <a:off x="635392" y="1580690"/>
            <a:ext cx="623145" cy="739172"/>
            <a:chOff x="4504454" y="1240034"/>
            <a:chExt cx="497458" cy="590080"/>
          </a:xfrm>
        </p:grpSpPr>
        <p:sp>
          <p:nvSpPr>
            <p:cNvPr id="23" name="Freeform 22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914F527C-6D78-45A5-94BE-A511A55D94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4147" y="1240034"/>
              <a:ext cx="98797" cy="61362"/>
            </a:xfrm>
            <a:custGeom>
              <a:avLst/>
              <a:gdLst>
                <a:gd name="T0" fmla="*/ 512 w 512"/>
                <a:gd name="T1" fmla="*/ 318 h 318"/>
                <a:gd name="T2" fmla="*/ 512 w 512"/>
                <a:gd name="T3" fmla="*/ 316 h 318"/>
                <a:gd name="T4" fmla="*/ 512 w 512"/>
                <a:gd name="T5" fmla="*/ 316 h 318"/>
                <a:gd name="T6" fmla="*/ 510 w 512"/>
                <a:gd name="T7" fmla="*/ 290 h 318"/>
                <a:gd name="T8" fmla="*/ 506 w 512"/>
                <a:gd name="T9" fmla="*/ 262 h 318"/>
                <a:gd name="T10" fmla="*/ 500 w 512"/>
                <a:gd name="T11" fmla="*/ 234 h 318"/>
                <a:gd name="T12" fmla="*/ 492 w 512"/>
                <a:gd name="T13" fmla="*/ 206 h 318"/>
                <a:gd name="T14" fmla="*/ 480 w 512"/>
                <a:gd name="T15" fmla="*/ 180 h 318"/>
                <a:gd name="T16" fmla="*/ 468 w 512"/>
                <a:gd name="T17" fmla="*/ 154 h 318"/>
                <a:gd name="T18" fmla="*/ 454 w 512"/>
                <a:gd name="T19" fmla="*/ 128 h 318"/>
                <a:gd name="T20" fmla="*/ 436 w 512"/>
                <a:gd name="T21" fmla="*/ 104 h 318"/>
                <a:gd name="T22" fmla="*/ 418 w 512"/>
                <a:gd name="T23" fmla="*/ 82 h 318"/>
                <a:gd name="T24" fmla="*/ 398 w 512"/>
                <a:gd name="T25" fmla="*/ 62 h 318"/>
                <a:gd name="T26" fmla="*/ 378 w 512"/>
                <a:gd name="T27" fmla="*/ 44 h 318"/>
                <a:gd name="T28" fmla="*/ 356 w 512"/>
                <a:gd name="T29" fmla="*/ 28 h 318"/>
                <a:gd name="T30" fmla="*/ 332 w 512"/>
                <a:gd name="T31" fmla="*/ 16 h 318"/>
                <a:gd name="T32" fmla="*/ 308 w 512"/>
                <a:gd name="T33" fmla="*/ 8 h 318"/>
                <a:gd name="T34" fmla="*/ 282 w 512"/>
                <a:gd name="T35" fmla="*/ 2 h 318"/>
                <a:gd name="T36" fmla="*/ 256 w 512"/>
                <a:gd name="T37" fmla="*/ 0 h 318"/>
                <a:gd name="T38" fmla="*/ 256 w 512"/>
                <a:gd name="T39" fmla="*/ 0 h 318"/>
                <a:gd name="T40" fmla="*/ 230 w 512"/>
                <a:gd name="T41" fmla="*/ 2 h 318"/>
                <a:gd name="T42" fmla="*/ 204 w 512"/>
                <a:gd name="T43" fmla="*/ 8 h 318"/>
                <a:gd name="T44" fmla="*/ 180 w 512"/>
                <a:gd name="T45" fmla="*/ 16 h 318"/>
                <a:gd name="T46" fmla="*/ 156 w 512"/>
                <a:gd name="T47" fmla="*/ 28 h 318"/>
                <a:gd name="T48" fmla="*/ 134 w 512"/>
                <a:gd name="T49" fmla="*/ 44 h 318"/>
                <a:gd name="T50" fmla="*/ 114 w 512"/>
                <a:gd name="T51" fmla="*/ 62 h 318"/>
                <a:gd name="T52" fmla="*/ 94 w 512"/>
                <a:gd name="T53" fmla="*/ 82 h 318"/>
                <a:gd name="T54" fmla="*/ 76 w 512"/>
                <a:gd name="T55" fmla="*/ 104 h 318"/>
                <a:gd name="T56" fmla="*/ 60 w 512"/>
                <a:gd name="T57" fmla="*/ 128 h 318"/>
                <a:gd name="T58" fmla="*/ 44 w 512"/>
                <a:gd name="T59" fmla="*/ 154 h 318"/>
                <a:gd name="T60" fmla="*/ 32 w 512"/>
                <a:gd name="T61" fmla="*/ 180 h 318"/>
                <a:gd name="T62" fmla="*/ 20 w 512"/>
                <a:gd name="T63" fmla="*/ 206 h 318"/>
                <a:gd name="T64" fmla="*/ 12 w 512"/>
                <a:gd name="T65" fmla="*/ 234 h 318"/>
                <a:gd name="T66" fmla="*/ 6 w 512"/>
                <a:gd name="T67" fmla="*/ 262 h 318"/>
                <a:gd name="T68" fmla="*/ 2 w 512"/>
                <a:gd name="T69" fmla="*/ 290 h 318"/>
                <a:gd name="T70" fmla="*/ 0 w 512"/>
                <a:gd name="T71" fmla="*/ 316 h 318"/>
                <a:gd name="T72" fmla="*/ 0 w 512"/>
                <a:gd name="T73" fmla="*/ 318 h 318"/>
                <a:gd name="T74" fmla="*/ 512 w 512"/>
                <a:gd name="T75" fmla="*/ 31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12" h="318">
                  <a:moveTo>
                    <a:pt x="512" y="318"/>
                  </a:moveTo>
                  <a:lnTo>
                    <a:pt x="512" y="316"/>
                  </a:lnTo>
                  <a:lnTo>
                    <a:pt x="512" y="316"/>
                  </a:lnTo>
                  <a:lnTo>
                    <a:pt x="510" y="290"/>
                  </a:lnTo>
                  <a:lnTo>
                    <a:pt x="506" y="262"/>
                  </a:lnTo>
                  <a:lnTo>
                    <a:pt x="500" y="234"/>
                  </a:lnTo>
                  <a:lnTo>
                    <a:pt x="492" y="206"/>
                  </a:lnTo>
                  <a:lnTo>
                    <a:pt x="480" y="180"/>
                  </a:lnTo>
                  <a:lnTo>
                    <a:pt x="468" y="154"/>
                  </a:lnTo>
                  <a:lnTo>
                    <a:pt x="454" y="128"/>
                  </a:lnTo>
                  <a:lnTo>
                    <a:pt x="436" y="104"/>
                  </a:lnTo>
                  <a:lnTo>
                    <a:pt x="418" y="82"/>
                  </a:lnTo>
                  <a:lnTo>
                    <a:pt x="398" y="62"/>
                  </a:lnTo>
                  <a:lnTo>
                    <a:pt x="378" y="44"/>
                  </a:lnTo>
                  <a:lnTo>
                    <a:pt x="356" y="28"/>
                  </a:lnTo>
                  <a:lnTo>
                    <a:pt x="332" y="16"/>
                  </a:lnTo>
                  <a:lnTo>
                    <a:pt x="308" y="8"/>
                  </a:lnTo>
                  <a:lnTo>
                    <a:pt x="282" y="2"/>
                  </a:lnTo>
                  <a:lnTo>
                    <a:pt x="256" y="0"/>
                  </a:lnTo>
                  <a:lnTo>
                    <a:pt x="256" y="0"/>
                  </a:lnTo>
                  <a:lnTo>
                    <a:pt x="230" y="2"/>
                  </a:lnTo>
                  <a:lnTo>
                    <a:pt x="204" y="8"/>
                  </a:lnTo>
                  <a:lnTo>
                    <a:pt x="180" y="16"/>
                  </a:lnTo>
                  <a:lnTo>
                    <a:pt x="156" y="28"/>
                  </a:lnTo>
                  <a:lnTo>
                    <a:pt x="134" y="44"/>
                  </a:lnTo>
                  <a:lnTo>
                    <a:pt x="114" y="62"/>
                  </a:lnTo>
                  <a:lnTo>
                    <a:pt x="94" y="82"/>
                  </a:lnTo>
                  <a:lnTo>
                    <a:pt x="76" y="104"/>
                  </a:lnTo>
                  <a:lnTo>
                    <a:pt x="60" y="128"/>
                  </a:lnTo>
                  <a:lnTo>
                    <a:pt x="44" y="154"/>
                  </a:lnTo>
                  <a:lnTo>
                    <a:pt x="32" y="180"/>
                  </a:lnTo>
                  <a:lnTo>
                    <a:pt x="20" y="206"/>
                  </a:lnTo>
                  <a:lnTo>
                    <a:pt x="12" y="234"/>
                  </a:lnTo>
                  <a:lnTo>
                    <a:pt x="6" y="262"/>
                  </a:lnTo>
                  <a:lnTo>
                    <a:pt x="2" y="290"/>
                  </a:lnTo>
                  <a:lnTo>
                    <a:pt x="0" y="316"/>
                  </a:lnTo>
                  <a:lnTo>
                    <a:pt x="0" y="318"/>
                  </a:lnTo>
                  <a:lnTo>
                    <a:pt x="512" y="318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23" dirty="0"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4" name="Freeform 23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0185B33C-24EF-4F35-AE3F-8ADE8DB3C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3807" y="1240034"/>
              <a:ext cx="98411" cy="61362"/>
            </a:xfrm>
            <a:custGeom>
              <a:avLst/>
              <a:gdLst>
                <a:gd name="T0" fmla="*/ 0 w 510"/>
                <a:gd name="T1" fmla="*/ 318 h 318"/>
                <a:gd name="T2" fmla="*/ 0 w 510"/>
                <a:gd name="T3" fmla="*/ 316 h 318"/>
                <a:gd name="T4" fmla="*/ 0 w 510"/>
                <a:gd name="T5" fmla="*/ 316 h 318"/>
                <a:gd name="T6" fmla="*/ 2 w 510"/>
                <a:gd name="T7" fmla="*/ 290 h 318"/>
                <a:gd name="T8" fmla="*/ 6 w 510"/>
                <a:gd name="T9" fmla="*/ 262 h 318"/>
                <a:gd name="T10" fmla="*/ 12 w 510"/>
                <a:gd name="T11" fmla="*/ 234 h 318"/>
                <a:gd name="T12" fmla="*/ 20 w 510"/>
                <a:gd name="T13" fmla="*/ 206 h 318"/>
                <a:gd name="T14" fmla="*/ 30 w 510"/>
                <a:gd name="T15" fmla="*/ 180 h 318"/>
                <a:gd name="T16" fmla="*/ 44 w 510"/>
                <a:gd name="T17" fmla="*/ 154 h 318"/>
                <a:gd name="T18" fmla="*/ 58 w 510"/>
                <a:gd name="T19" fmla="*/ 128 h 318"/>
                <a:gd name="T20" fmla="*/ 74 w 510"/>
                <a:gd name="T21" fmla="*/ 104 h 318"/>
                <a:gd name="T22" fmla="*/ 92 w 510"/>
                <a:gd name="T23" fmla="*/ 82 h 318"/>
                <a:gd name="T24" fmla="*/ 112 w 510"/>
                <a:gd name="T25" fmla="*/ 62 h 318"/>
                <a:gd name="T26" fmla="*/ 134 w 510"/>
                <a:gd name="T27" fmla="*/ 44 h 318"/>
                <a:gd name="T28" fmla="*/ 156 w 510"/>
                <a:gd name="T29" fmla="*/ 28 h 318"/>
                <a:gd name="T30" fmla="*/ 180 w 510"/>
                <a:gd name="T31" fmla="*/ 16 h 318"/>
                <a:gd name="T32" fmla="*/ 204 w 510"/>
                <a:gd name="T33" fmla="*/ 8 h 318"/>
                <a:gd name="T34" fmla="*/ 230 w 510"/>
                <a:gd name="T35" fmla="*/ 2 h 318"/>
                <a:gd name="T36" fmla="*/ 256 w 510"/>
                <a:gd name="T37" fmla="*/ 0 h 318"/>
                <a:gd name="T38" fmla="*/ 256 w 510"/>
                <a:gd name="T39" fmla="*/ 0 h 318"/>
                <a:gd name="T40" fmla="*/ 282 w 510"/>
                <a:gd name="T41" fmla="*/ 2 h 318"/>
                <a:gd name="T42" fmla="*/ 306 w 510"/>
                <a:gd name="T43" fmla="*/ 8 h 318"/>
                <a:gd name="T44" fmla="*/ 332 w 510"/>
                <a:gd name="T45" fmla="*/ 16 h 318"/>
                <a:gd name="T46" fmla="*/ 354 w 510"/>
                <a:gd name="T47" fmla="*/ 28 h 318"/>
                <a:gd name="T48" fmla="*/ 376 w 510"/>
                <a:gd name="T49" fmla="*/ 44 h 318"/>
                <a:gd name="T50" fmla="*/ 398 w 510"/>
                <a:gd name="T51" fmla="*/ 62 h 318"/>
                <a:gd name="T52" fmla="*/ 418 w 510"/>
                <a:gd name="T53" fmla="*/ 82 h 318"/>
                <a:gd name="T54" fmla="*/ 436 w 510"/>
                <a:gd name="T55" fmla="*/ 104 h 318"/>
                <a:gd name="T56" fmla="*/ 452 w 510"/>
                <a:gd name="T57" fmla="*/ 128 h 318"/>
                <a:gd name="T58" fmla="*/ 466 w 510"/>
                <a:gd name="T59" fmla="*/ 154 h 318"/>
                <a:gd name="T60" fmla="*/ 480 w 510"/>
                <a:gd name="T61" fmla="*/ 180 h 318"/>
                <a:gd name="T62" fmla="*/ 490 w 510"/>
                <a:gd name="T63" fmla="*/ 206 h 318"/>
                <a:gd name="T64" fmla="*/ 500 w 510"/>
                <a:gd name="T65" fmla="*/ 234 h 318"/>
                <a:gd name="T66" fmla="*/ 506 w 510"/>
                <a:gd name="T67" fmla="*/ 262 h 318"/>
                <a:gd name="T68" fmla="*/ 510 w 510"/>
                <a:gd name="T69" fmla="*/ 290 h 318"/>
                <a:gd name="T70" fmla="*/ 510 w 510"/>
                <a:gd name="T71" fmla="*/ 316 h 318"/>
                <a:gd name="T72" fmla="*/ 510 w 510"/>
                <a:gd name="T73" fmla="*/ 318 h 318"/>
                <a:gd name="T74" fmla="*/ 0 w 510"/>
                <a:gd name="T75" fmla="*/ 31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10" h="318">
                  <a:moveTo>
                    <a:pt x="0" y="318"/>
                  </a:moveTo>
                  <a:lnTo>
                    <a:pt x="0" y="316"/>
                  </a:lnTo>
                  <a:lnTo>
                    <a:pt x="0" y="316"/>
                  </a:lnTo>
                  <a:lnTo>
                    <a:pt x="2" y="290"/>
                  </a:lnTo>
                  <a:lnTo>
                    <a:pt x="6" y="262"/>
                  </a:lnTo>
                  <a:lnTo>
                    <a:pt x="12" y="234"/>
                  </a:lnTo>
                  <a:lnTo>
                    <a:pt x="20" y="206"/>
                  </a:lnTo>
                  <a:lnTo>
                    <a:pt x="30" y="180"/>
                  </a:lnTo>
                  <a:lnTo>
                    <a:pt x="44" y="154"/>
                  </a:lnTo>
                  <a:lnTo>
                    <a:pt x="58" y="128"/>
                  </a:lnTo>
                  <a:lnTo>
                    <a:pt x="74" y="104"/>
                  </a:lnTo>
                  <a:lnTo>
                    <a:pt x="92" y="82"/>
                  </a:lnTo>
                  <a:lnTo>
                    <a:pt x="112" y="62"/>
                  </a:lnTo>
                  <a:lnTo>
                    <a:pt x="134" y="44"/>
                  </a:lnTo>
                  <a:lnTo>
                    <a:pt x="156" y="28"/>
                  </a:lnTo>
                  <a:lnTo>
                    <a:pt x="180" y="16"/>
                  </a:lnTo>
                  <a:lnTo>
                    <a:pt x="204" y="8"/>
                  </a:lnTo>
                  <a:lnTo>
                    <a:pt x="230" y="2"/>
                  </a:lnTo>
                  <a:lnTo>
                    <a:pt x="256" y="0"/>
                  </a:lnTo>
                  <a:lnTo>
                    <a:pt x="256" y="0"/>
                  </a:lnTo>
                  <a:lnTo>
                    <a:pt x="282" y="2"/>
                  </a:lnTo>
                  <a:lnTo>
                    <a:pt x="306" y="8"/>
                  </a:lnTo>
                  <a:lnTo>
                    <a:pt x="332" y="16"/>
                  </a:lnTo>
                  <a:lnTo>
                    <a:pt x="354" y="28"/>
                  </a:lnTo>
                  <a:lnTo>
                    <a:pt x="376" y="44"/>
                  </a:lnTo>
                  <a:lnTo>
                    <a:pt x="398" y="62"/>
                  </a:lnTo>
                  <a:lnTo>
                    <a:pt x="418" y="82"/>
                  </a:lnTo>
                  <a:lnTo>
                    <a:pt x="436" y="104"/>
                  </a:lnTo>
                  <a:lnTo>
                    <a:pt x="452" y="128"/>
                  </a:lnTo>
                  <a:lnTo>
                    <a:pt x="466" y="154"/>
                  </a:lnTo>
                  <a:lnTo>
                    <a:pt x="480" y="180"/>
                  </a:lnTo>
                  <a:lnTo>
                    <a:pt x="490" y="206"/>
                  </a:lnTo>
                  <a:lnTo>
                    <a:pt x="500" y="234"/>
                  </a:lnTo>
                  <a:lnTo>
                    <a:pt x="506" y="262"/>
                  </a:lnTo>
                  <a:lnTo>
                    <a:pt x="510" y="290"/>
                  </a:lnTo>
                  <a:lnTo>
                    <a:pt x="510" y="316"/>
                  </a:lnTo>
                  <a:lnTo>
                    <a:pt x="510" y="318"/>
                  </a:lnTo>
                  <a:lnTo>
                    <a:pt x="0" y="318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23" dirty="0"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5" name="Freeform 24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35D495FC-62D6-4286-9AD6-97CB37B16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454" y="1240034"/>
              <a:ext cx="497458" cy="590080"/>
            </a:xfrm>
            <a:custGeom>
              <a:avLst/>
              <a:gdLst>
                <a:gd name="T0" fmla="*/ 2092 w 2578"/>
                <a:gd name="T1" fmla="*/ 756 h 3058"/>
                <a:gd name="T2" fmla="*/ 1912 w 2578"/>
                <a:gd name="T3" fmla="*/ 612 h 3058"/>
                <a:gd name="T4" fmla="*/ 1854 w 2578"/>
                <a:gd name="T5" fmla="*/ 554 h 3058"/>
                <a:gd name="T6" fmla="*/ 1822 w 2578"/>
                <a:gd name="T7" fmla="*/ 484 h 3058"/>
                <a:gd name="T8" fmla="*/ 1810 w 2578"/>
                <a:gd name="T9" fmla="*/ 374 h 3058"/>
                <a:gd name="T10" fmla="*/ 1808 w 2578"/>
                <a:gd name="T11" fmla="*/ 316 h 3058"/>
                <a:gd name="T12" fmla="*/ 1820 w 2578"/>
                <a:gd name="T13" fmla="*/ 234 h 3058"/>
                <a:gd name="T14" fmla="*/ 1852 w 2578"/>
                <a:gd name="T15" fmla="*/ 154 h 3058"/>
                <a:gd name="T16" fmla="*/ 1900 w 2578"/>
                <a:gd name="T17" fmla="*/ 82 h 3058"/>
                <a:gd name="T18" fmla="*/ 1964 w 2578"/>
                <a:gd name="T19" fmla="*/ 28 h 3058"/>
                <a:gd name="T20" fmla="*/ 2038 w 2578"/>
                <a:gd name="T21" fmla="*/ 2 h 3058"/>
                <a:gd name="T22" fmla="*/ 1926 w 2578"/>
                <a:gd name="T23" fmla="*/ 0 h 3058"/>
                <a:gd name="T24" fmla="*/ 1648 w 2578"/>
                <a:gd name="T25" fmla="*/ 12 h 3058"/>
                <a:gd name="T26" fmla="*/ 1402 w 2578"/>
                <a:gd name="T27" fmla="*/ 26 h 3058"/>
                <a:gd name="T28" fmla="*/ 1288 w 2578"/>
                <a:gd name="T29" fmla="*/ 26 h 3058"/>
                <a:gd name="T30" fmla="*/ 1084 w 2578"/>
                <a:gd name="T31" fmla="*/ 22 h 3058"/>
                <a:gd name="T32" fmla="*/ 850 w 2578"/>
                <a:gd name="T33" fmla="*/ 8 h 3058"/>
                <a:gd name="T34" fmla="*/ 514 w 2578"/>
                <a:gd name="T35" fmla="*/ 0 h 3058"/>
                <a:gd name="T36" fmla="*/ 566 w 2578"/>
                <a:gd name="T37" fmla="*/ 8 h 3058"/>
                <a:gd name="T38" fmla="*/ 636 w 2578"/>
                <a:gd name="T39" fmla="*/ 44 h 3058"/>
                <a:gd name="T40" fmla="*/ 694 w 2578"/>
                <a:gd name="T41" fmla="*/ 104 h 3058"/>
                <a:gd name="T42" fmla="*/ 738 w 2578"/>
                <a:gd name="T43" fmla="*/ 180 h 3058"/>
                <a:gd name="T44" fmla="*/ 764 w 2578"/>
                <a:gd name="T45" fmla="*/ 262 h 3058"/>
                <a:gd name="T46" fmla="*/ 770 w 2578"/>
                <a:gd name="T47" fmla="*/ 324 h 3058"/>
                <a:gd name="T48" fmla="*/ 766 w 2578"/>
                <a:gd name="T49" fmla="*/ 416 h 3058"/>
                <a:gd name="T50" fmla="*/ 746 w 2578"/>
                <a:gd name="T51" fmla="*/ 510 h 3058"/>
                <a:gd name="T52" fmla="*/ 708 w 2578"/>
                <a:gd name="T53" fmla="*/ 572 h 3058"/>
                <a:gd name="T54" fmla="*/ 606 w 2578"/>
                <a:gd name="T55" fmla="*/ 658 h 3058"/>
                <a:gd name="T56" fmla="*/ 436 w 2578"/>
                <a:gd name="T57" fmla="*/ 802 h 3058"/>
                <a:gd name="T58" fmla="*/ 386 w 2578"/>
                <a:gd name="T59" fmla="*/ 848 h 3058"/>
                <a:gd name="T60" fmla="*/ 254 w 2578"/>
                <a:gd name="T61" fmla="*/ 1000 h 3058"/>
                <a:gd name="T62" fmla="*/ 148 w 2578"/>
                <a:gd name="T63" fmla="*/ 1170 h 3058"/>
                <a:gd name="T64" fmla="*/ 68 w 2578"/>
                <a:gd name="T65" fmla="*/ 1356 h 3058"/>
                <a:gd name="T66" fmla="*/ 18 w 2578"/>
                <a:gd name="T67" fmla="*/ 1556 h 3058"/>
                <a:gd name="T68" fmla="*/ 0 w 2578"/>
                <a:gd name="T69" fmla="*/ 1768 h 3058"/>
                <a:gd name="T70" fmla="*/ 6 w 2578"/>
                <a:gd name="T71" fmla="*/ 1900 h 3058"/>
                <a:gd name="T72" fmla="*/ 40 w 2578"/>
                <a:gd name="T73" fmla="*/ 2090 h 3058"/>
                <a:gd name="T74" fmla="*/ 102 w 2578"/>
                <a:gd name="T75" fmla="*/ 2270 h 3058"/>
                <a:gd name="T76" fmla="*/ 186 w 2578"/>
                <a:gd name="T77" fmla="*/ 2436 h 3058"/>
                <a:gd name="T78" fmla="*/ 294 w 2578"/>
                <a:gd name="T79" fmla="*/ 2588 h 3058"/>
                <a:gd name="T80" fmla="*/ 422 w 2578"/>
                <a:gd name="T81" fmla="*/ 2722 h 3058"/>
                <a:gd name="T82" fmla="*/ 568 w 2578"/>
                <a:gd name="T83" fmla="*/ 2836 h 3058"/>
                <a:gd name="T84" fmla="*/ 730 w 2578"/>
                <a:gd name="T85" fmla="*/ 2930 h 3058"/>
                <a:gd name="T86" fmla="*/ 906 w 2578"/>
                <a:gd name="T87" fmla="*/ 3000 h 3058"/>
                <a:gd name="T88" fmla="*/ 1092 w 2578"/>
                <a:gd name="T89" fmla="*/ 3042 h 3058"/>
                <a:gd name="T90" fmla="*/ 1288 w 2578"/>
                <a:gd name="T91" fmla="*/ 3058 h 3058"/>
                <a:gd name="T92" fmla="*/ 1420 w 2578"/>
                <a:gd name="T93" fmla="*/ 3050 h 3058"/>
                <a:gd name="T94" fmla="*/ 1610 w 2578"/>
                <a:gd name="T95" fmla="*/ 3016 h 3058"/>
                <a:gd name="T96" fmla="*/ 1790 w 2578"/>
                <a:gd name="T97" fmla="*/ 2956 h 3058"/>
                <a:gd name="T98" fmla="*/ 1956 w 2578"/>
                <a:gd name="T99" fmla="*/ 2870 h 3058"/>
                <a:gd name="T100" fmla="*/ 2108 w 2578"/>
                <a:gd name="T101" fmla="*/ 2762 h 3058"/>
                <a:gd name="T102" fmla="*/ 2242 w 2578"/>
                <a:gd name="T103" fmla="*/ 2634 h 3058"/>
                <a:gd name="T104" fmla="*/ 2358 w 2578"/>
                <a:gd name="T105" fmla="*/ 2488 h 3058"/>
                <a:gd name="T106" fmla="*/ 2450 w 2578"/>
                <a:gd name="T107" fmla="*/ 2328 h 3058"/>
                <a:gd name="T108" fmla="*/ 2520 w 2578"/>
                <a:gd name="T109" fmla="*/ 2152 h 3058"/>
                <a:gd name="T110" fmla="*/ 2562 w 2578"/>
                <a:gd name="T111" fmla="*/ 1964 h 3058"/>
                <a:gd name="T112" fmla="*/ 2578 w 2578"/>
                <a:gd name="T113" fmla="*/ 1768 h 3058"/>
                <a:gd name="T114" fmla="*/ 2570 w 2578"/>
                <a:gd name="T115" fmla="*/ 1626 h 3058"/>
                <a:gd name="T116" fmla="*/ 2530 w 2578"/>
                <a:gd name="T117" fmla="*/ 1422 h 3058"/>
                <a:gd name="T118" fmla="*/ 2460 w 2578"/>
                <a:gd name="T119" fmla="*/ 1230 h 3058"/>
                <a:gd name="T120" fmla="*/ 2362 w 2578"/>
                <a:gd name="T121" fmla="*/ 1054 h 3058"/>
                <a:gd name="T122" fmla="*/ 2238 w 2578"/>
                <a:gd name="T123" fmla="*/ 896 h 3058"/>
                <a:gd name="T124" fmla="*/ 2142 w 2578"/>
                <a:gd name="T125" fmla="*/ 802 h 3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78" h="3058">
                  <a:moveTo>
                    <a:pt x="2142" y="802"/>
                  </a:moveTo>
                  <a:lnTo>
                    <a:pt x="2142" y="802"/>
                  </a:lnTo>
                  <a:lnTo>
                    <a:pt x="2092" y="756"/>
                  </a:lnTo>
                  <a:lnTo>
                    <a:pt x="2046" y="718"/>
                  </a:lnTo>
                  <a:lnTo>
                    <a:pt x="1970" y="658"/>
                  </a:lnTo>
                  <a:lnTo>
                    <a:pt x="1912" y="612"/>
                  </a:lnTo>
                  <a:lnTo>
                    <a:pt x="1890" y="592"/>
                  </a:lnTo>
                  <a:lnTo>
                    <a:pt x="1870" y="572"/>
                  </a:lnTo>
                  <a:lnTo>
                    <a:pt x="1854" y="554"/>
                  </a:lnTo>
                  <a:lnTo>
                    <a:pt x="1842" y="532"/>
                  </a:lnTo>
                  <a:lnTo>
                    <a:pt x="1830" y="510"/>
                  </a:lnTo>
                  <a:lnTo>
                    <a:pt x="1822" y="484"/>
                  </a:lnTo>
                  <a:lnTo>
                    <a:pt x="1816" y="452"/>
                  </a:lnTo>
                  <a:lnTo>
                    <a:pt x="1812" y="416"/>
                  </a:lnTo>
                  <a:lnTo>
                    <a:pt x="1810" y="374"/>
                  </a:lnTo>
                  <a:lnTo>
                    <a:pt x="1808" y="324"/>
                  </a:lnTo>
                  <a:lnTo>
                    <a:pt x="1808" y="316"/>
                  </a:lnTo>
                  <a:lnTo>
                    <a:pt x="1808" y="316"/>
                  </a:lnTo>
                  <a:lnTo>
                    <a:pt x="1810" y="290"/>
                  </a:lnTo>
                  <a:lnTo>
                    <a:pt x="1814" y="262"/>
                  </a:lnTo>
                  <a:lnTo>
                    <a:pt x="1820" y="234"/>
                  </a:lnTo>
                  <a:lnTo>
                    <a:pt x="1828" y="206"/>
                  </a:lnTo>
                  <a:lnTo>
                    <a:pt x="1838" y="180"/>
                  </a:lnTo>
                  <a:lnTo>
                    <a:pt x="1852" y="154"/>
                  </a:lnTo>
                  <a:lnTo>
                    <a:pt x="1866" y="128"/>
                  </a:lnTo>
                  <a:lnTo>
                    <a:pt x="1882" y="104"/>
                  </a:lnTo>
                  <a:lnTo>
                    <a:pt x="1900" y="82"/>
                  </a:lnTo>
                  <a:lnTo>
                    <a:pt x="1920" y="62"/>
                  </a:lnTo>
                  <a:lnTo>
                    <a:pt x="1942" y="44"/>
                  </a:lnTo>
                  <a:lnTo>
                    <a:pt x="1964" y="28"/>
                  </a:lnTo>
                  <a:lnTo>
                    <a:pt x="1988" y="16"/>
                  </a:lnTo>
                  <a:lnTo>
                    <a:pt x="2012" y="8"/>
                  </a:lnTo>
                  <a:lnTo>
                    <a:pt x="2038" y="2"/>
                  </a:lnTo>
                  <a:lnTo>
                    <a:pt x="2064" y="0"/>
                  </a:lnTo>
                  <a:lnTo>
                    <a:pt x="2064" y="0"/>
                  </a:lnTo>
                  <a:lnTo>
                    <a:pt x="1926" y="0"/>
                  </a:lnTo>
                  <a:lnTo>
                    <a:pt x="1818" y="4"/>
                  </a:lnTo>
                  <a:lnTo>
                    <a:pt x="1728" y="8"/>
                  </a:lnTo>
                  <a:lnTo>
                    <a:pt x="1648" y="12"/>
                  </a:lnTo>
                  <a:lnTo>
                    <a:pt x="1574" y="18"/>
                  </a:lnTo>
                  <a:lnTo>
                    <a:pt x="1494" y="22"/>
                  </a:lnTo>
                  <a:lnTo>
                    <a:pt x="1402" y="26"/>
                  </a:lnTo>
                  <a:lnTo>
                    <a:pt x="1288" y="26"/>
                  </a:lnTo>
                  <a:lnTo>
                    <a:pt x="1288" y="26"/>
                  </a:lnTo>
                  <a:lnTo>
                    <a:pt x="1288" y="26"/>
                  </a:lnTo>
                  <a:lnTo>
                    <a:pt x="1288" y="26"/>
                  </a:lnTo>
                  <a:lnTo>
                    <a:pt x="1176" y="26"/>
                  </a:lnTo>
                  <a:lnTo>
                    <a:pt x="1084" y="22"/>
                  </a:lnTo>
                  <a:lnTo>
                    <a:pt x="1004" y="18"/>
                  </a:lnTo>
                  <a:lnTo>
                    <a:pt x="928" y="12"/>
                  </a:lnTo>
                  <a:lnTo>
                    <a:pt x="850" y="8"/>
                  </a:lnTo>
                  <a:lnTo>
                    <a:pt x="760" y="4"/>
                  </a:lnTo>
                  <a:lnTo>
                    <a:pt x="650" y="0"/>
                  </a:lnTo>
                  <a:lnTo>
                    <a:pt x="514" y="0"/>
                  </a:lnTo>
                  <a:lnTo>
                    <a:pt x="514" y="0"/>
                  </a:lnTo>
                  <a:lnTo>
                    <a:pt x="540" y="2"/>
                  </a:lnTo>
                  <a:lnTo>
                    <a:pt x="566" y="8"/>
                  </a:lnTo>
                  <a:lnTo>
                    <a:pt x="590" y="16"/>
                  </a:lnTo>
                  <a:lnTo>
                    <a:pt x="614" y="28"/>
                  </a:lnTo>
                  <a:lnTo>
                    <a:pt x="636" y="44"/>
                  </a:lnTo>
                  <a:lnTo>
                    <a:pt x="656" y="62"/>
                  </a:lnTo>
                  <a:lnTo>
                    <a:pt x="676" y="82"/>
                  </a:lnTo>
                  <a:lnTo>
                    <a:pt x="694" y="104"/>
                  </a:lnTo>
                  <a:lnTo>
                    <a:pt x="712" y="128"/>
                  </a:lnTo>
                  <a:lnTo>
                    <a:pt x="726" y="154"/>
                  </a:lnTo>
                  <a:lnTo>
                    <a:pt x="738" y="180"/>
                  </a:lnTo>
                  <a:lnTo>
                    <a:pt x="750" y="206"/>
                  </a:lnTo>
                  <a:lnTo>
                    <a:pt x="758" y="234"/>
                  </a:lnTo>
                  <a:lnTo>
                    <a:pt x="764" y="262"/>
                  </a:lnTo>
                  <a:lnTo>
                    <a:pt x="768" y="290"/>
                  </a:lnTo>
                  <a:lnTo>
                    <a:pt x="770" y="316"/>
                  </a:lnTo>
                  <a:lnTo>
                    <a:pt x="770" y="324"/>
                  </a:lnTo>
                  <a:lnTo>
                    <a:pt x="770" y="324"/>
                  </a:lnTo>
                  <a:lnTo>
                    <a:pt x="768" y="374"/>
                  </a:lnTo>
                  <a:lnTo>
                    <a:pt x="766" y="416"/>
                  </a:lnTo>
                  <a:lnTo>
                    <a:pt x="760" y="452"/>
                  </a:lnTo>
                  <a:lnTo>
                    <a:pt x="754" y="484"/>
                  </a:lnTo>
                  <a:lnTo>
                    <a:pt x="746" y="510"/>
                  </a:lnTo>
                  <a:lnTo>
                    <a:pt x="736" y="532"/>
                  </a:lnTo>
                  <a:lnTo>
                    <a:pt x="724" y="554"/>
                  </a:lnTo>
                  <a:lnTo>
                    <a:pt x="708" y="572"/>
                  </a:lnTo>
                  <a:lnTo>
                    <a:pt x="688" y="592"/>
                  </a:lnTo>
                  <a:lnTo>
                    <a:pt x="664" y="612"/>
                  </a:lnTo>
                  <a:lnTo>
                    <a:pt x="606" y="658"/>
                  </a:lnTo>
                  <a:lnTo>
                    <a:pt x="532" y="718"/>
                  </a:lnTo>
                  <a:lnTo>
                    <a:pt x="486" y="756"/>
                  </a:lnTo>
                  <a:lnTo>
                    <a:pt x="436" y="802"/>
                  </a:lnTo>
                  <a:lnTo>
                    <a:pt x="436" y="802"/>
                  </a:lnTo>
                  <a:lnTo>
                    <a:pt x="436" y="802"/>
                  </a:lnTo>
                  <a:lnTo>
                    <a:pt x="386" y="848"/>
                  </a:lnTo>
                  <a:lnTo>
                    <a:pt x="340" y="896"/>
                  </a:lnTo>
                  <a:lnTo>
                    <a:pt x="296" y="946"/>
                  </a:lnTo>
                  <a:lnTo>
                    <a:pt x="254" y="1000"/>
                  </a:lnTo>
                  <a:lnTo>
                    <a:pt x="216" y="1054"/>
                  </a:lnTo>
                  <a:lnTo>
                    <a:pt x="180" y="1110"/>
                  </a:lnTo>
                  <a:lnTo>
                    <a:pt x="148" y="1170"/>
                  </a:lnTo>
                  <a:lnTo>
                    <a:pt x="118" y="1230"/>
                  </a:lnTo>
                  <a:lnTo>
                    <a:pt x="90" y="1292"/>
                  </a:lnTo>
                  <a:lnTo>
                    <a:pt x="68" y="1356"/>
                  </a:lnTo>
                  <a:lnTo>
                    <a:pt x="48" y="1422"/>
                  </a:lnTo>
                  <a:lnTo>
                    <a:pt x="30" y="1488"/>
                  </a:lnTo>
                  <a:lnTo>
                    <a:pt x="18" y="1556"/>
                  </a:lnTo>
                  <a:lnTo>
                    <a:pt x="8" y="1626"/>
                  </a:lnTo>
                  <a:lnTo>
                    <a:pt x="2" y="1696"/>
                  </a:lnTo>
                  <a:lnTo>
                    <a:pt x="0" y="1768"/>
                  </a:lnTo>
                  <a:lnTo>
                    <a:pt x="0" y="1768"/>
                  </a:lnTo>
                  <a:lnTo>
                    <a:pt x="2" y="1834"/>
                  </a:lnTo>
                  <a:lnTo>
                    <a:pt x="6" y="1900"/>
                  </a:lnTo>
                  <a:lnTo>
                    <a:pt x="14" y="1964"/>
                  </a:lnTo>
                  <a:lnTo>
                    <a:pt x="26" y="2028"/>
                  </a:lnTo>
                  <a:lnTo>
                    <a:pt x="40" y="2090"/>
                  </a:lnTo>
                  <a:lnTo>
                    <a:pt x="58" y="2152"/>
                  </a:lnTo>
                  <a:lnTo>
                    <a:pt x="78" y="2212"/>
                  </a:lnTo>
                  <a:lnTo>
                    <a:pt x="102" y="2270"/>
                  </a:lnTo>
                  <a:lnTo>
                    <a:pt x="128" y="2328"/>
                  </a:lnTo>
                  <a:lnTo>
                    <a:pt x="156" y="2382"/>
                  </a:lnTo>
                  <a:lnTo>
                    <a:pt x="186" y="2436"/>
                  </a:lnTo>
                  <a:lnTo>
                    <a:pt x="220" y="2488"/>
                  </a:lnTo>
                  <a:lnTo>
                    <a:pt x="256" y="2540"/>
                  </a:lnTo>
                  <a:lnTo>
                    <a:pt x="294" y="2588"/>
                  </a:lnTo>
                  <a:lnTo>
                    <a:pt x="334" y="2634"/>
                  </a:lnTo>
                  <a:lnTo>
                    <a:pt x="378" y="2680"/>
                  </a:lnTo>
                  <a:lnTo>
                    <a:pt x="422" y="2722"/>
                  </a:lnTo>
                  <a:lnTo>
                    <a:pt x="470" y="2762"/>
                  </a:lnTo>
                  <a:lnTo>
                    <a:pt x="518" y="2802"/>
                  </a:lnTo>
                  <a:lnTo>
                    <a:pt x="568" y="2836"/>
                  </a:lnTo>
                  <a:lnTo>
                    <a:pt x="620" y="2870"/>
                  </a:lnTo>
                  <a:lnTo>
                    <a:pt x="674" y="2902"/>
                  </a:lnTo>
                  <a:lnTo>
                    <a:pt x="730" y="2930"/>
                  </a:lnTo>
                  <a:lnTo>
                    <a:pt x="788" y="2956"/>
                  </a:lnTo>
                  <a:lnTo>
                    <a:pt x="846" y="2978"/>
                  </a:lnTo>
                  <a:lnTo>
                    <a:pt x="906" y="3000"/>
                  </a:lnTo>
                  <a:lnTo>
                    <a:pt x="966" y="3016"/>
                  </a:lnTo>
                  <a:lnTo>
                    <a:pt x="1030" y="3030"/>
                  </a:lnTo>
                  <a:lnTo>
                    <a:pt x="1092" y="3042"/>
                  </a:lnTo>
                  <a:lnTo>
                    <a:pt x="1156" y="3050"/>
                  </a:lnTo>
                  <a:lnTo>
                    <a:pt x="1222" y="3056"/>
                  </a:lnTo>
                  <a:lnTo>
                    <a:pt x="1288" y="3058"/>
                  </a:lnTo>
                  <a:lnTo>
                    <a:pt x="1288" y="3058"/>
                  </a:lnTo>
                  <a:lnTo>
                    <a:pt x="1356" y="3056"/>
                  </a:lnTo>
                  <a:lnTo>
                    <a:pt x="1420" y="3050"/>
                  </a:lnTo>
                  <a:lnTo>
                    <a:pt x="1484" y="3042"/>
                  </a:lnTo>
                  <a:lnTo>
                    <a:pt x="1548" y="3030"/>
                  </a:lnTo>
                  <a:lnTo>
                    <a:pt x="1610" y="3016"/>
                  </a:lnTo>
                  <a:lnTo>
                    <a:pt x="1672" y="3000"/>
                  </a:lnTo>
                  <a:lnTo>
                    <a:pt x="1732" y="2978"/>
                  </a:lnTo>
                  <a:lnTo>
                    <a:pt x="1790" y="2956"/>
                  </a:lnTo>
                  <a:lnTo>
                    <a:pt x="1848" y="2930"/>
                  </a:lnTo>
                  <a:lnTo>
                    <a:pt x="1902" y="2902"/>
                  </a:lnTo>
                  <a:lnTo>
                    <a:pt x="1956" y="2870"/>
                  </a:lnTo>
                  <a:lnTo>
                    <a:pt x="2010" y="2836"/>
                  </a:lnTo>
                  <a:lnTo>
                    <a:pt x="2060" y="2802"/>
                  </a:lnTo>
                  <a:lnTo>
                    <a:pt x="2108" y="2762"/>
                  </a:lnTo>
                  <a:lnTo>
                    <a:pt x="2156" y="2722"/>
                  </a:lnTo>
                  <a:lnTo>
                    <a:pt x="2200" y="2680"/>
                  </a:lnTo>
                  <a:lnTo>
                    <a:pt x="2242" y="2634"/>
                  </a:lnTo>
                  <a:lnTo>
                    <a:pt x="2284" y="2588"/>
                  </a:lnTo>
                  <a:lnTo>
                    <a:pt x="2322" y="2540"/>
                  </a:lnTo>
                  <a:lnTo>
                    <a:pt x="2358" y="2488"/>
                  </a:lnTo>
                  <a:lnTo>
                    <a:pt x="2390" y="2436"/>
                  </a:lnTo>
                  <a:lnTo>
                    <a:pt x="2422" y="2382"/>
                  </a:lnTo>
                  <a:lnTo>
                    <a:pt x="2450" y="2328"/>
                  </a:lnTo>
                  <a:lnTo>
                    <a:pt x="2476" y="2270"/>
                  </a:lnTo>
                  <a:lnTo>
                    <a:pt x="2500" y="2212"/>
                  </a:lnTo>
                  <a:lnTo>
                    <a:pt x="2520" y="2152"/>
                  </a:lnTo>
                  <a:lnTo>
                    <a:pt x="2536" y="2090"/>
                  </a:lnTo>
                  <a:lnTo>
                    <a:pt x="2552" y="2028"/>
                  </a:lnTo>
                  <a:lnTo>
                    <a:pt x="2562" y="1964"/>
                  </a:lnTo>
                  <a:lnTo>
                    <a:pt x="2570" y="1900"/>
                  </a:lnTo>
                  <a:lnTo>
                    <a:pt x="2576" y="1834"/>
                  </a:lnTo>
                  <a:lnTo>
                    <a:pt x="2578" y="1768"/>
                  </a:lnTo>
                  <a:lnTo>
                    <a:pt x="2578" y="1768"/>
                  </a:lnTo>
                  <a:lnTo>
                    <a:pt x="2576" y="1696"/>
                  </a:lnTo>
                  <a:lnTo>
                    <a:pt x="2570" y="1626"/>
                  </a:lnTo>
                  <a:lnTo>
                    <a:pt x="2560" y="1556"/>
                  </a:lnTo>
                  <a:lnTo>
                    <a:pt x="2546" y="1488"/>
                  </a:lnTo>
                  <a:lnTo>
                    <a:pt x="2530" y="1422"/>
                  </a:lnTo>
                  <a:lnTo>
                    <a:pt x="2510" y="1356"/>
                  </a:lnTo>
                  <a:lnTo>
                    <a:pt x="2486" y="1292"/>
                  </a:lnTo>
                  <a:lnTo>
                    <a:pt x="2460" y="1230"/>
                  </a:lnTo>
                  <a:lnTo>
                    <a:pt x="2430" y="1170"/>
                  </a:lnTo>
                  <a:lnTo>
                    <a:pt x="2396" y="1110"/>
                  </a:lnTo>
                  <a:lnTo>
                    <a:pt x="2362" y="1054"/>
                  </a:lnTo>
                  <a:lnTo>
                    <a:pt x="2322" y="1000"/>
                  </a:lnTo>
                  <a:lnTo>
                    <a:pt x="2282" y="946"/>
                  </a:lnTo>
                  <a:lnTo>
                    <a:pt x="2238" y="896"/>
                  </a:lnTo>
                  <a:lnTo>
                    <a:pt x="2190" y="848"/>
                  </a:lnTo>
                  <a:lnTo>
                    <a:pt x="2142" y="802"/>
                  </a:lnTo>
                  <a:lnTo>
                    <a:pt x="2142" y="80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23" dirty="0"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AA59F6F5-1571-4F76-BB9D-4FCEE90D90F4}"/>
                </a:ext>
              </a:extLst>
            </p:cNvPr>
            <p:cNvSpPr/>
            <p:nvPr/>
          </p:nvSpPr>
          <p:spPr bwMode="ltGray">
            <a:xfrm>
              <a:off x="4531749" y="1362713"/>
              <a:ext cx="442868" cy="4428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4000" b="1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19" name="TextBox 46">
            <a:extLst>
              <a:ext uri="{FF2B5EF4-FFF2-40B4-BE49-F238E27FC236}">
                <a16:creationId xmlns:lc="http://schemas.openxmlformats.org/drawingml/2006/lockedCanvas" xmlns:a16="http://schemas.microsoft.com/office/drawing/2014/main" xmlns="" id="{F8AE5522-2B51-478A-B603-1FF93A583465}"/>
              </a:ext>
            </a:extLst>
          </p:cNvPr>
          <p:cNvSpPr txBox="1"/>
          <p:nvPr/>
        </p:nvSpPr>
        <p:spPr>
          <a:xfrm>
            <a:off x="756940" y="1865141"/>
            <a:ext cx="399700" cy="24622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b="1" dirty="0">
                <a:solidFill>
                  <a:schemeClr val="accent2"/>
                </a:solidFill>
              </a:rPr>
              <a:t>01</a:t>
            </a:r>
          </a:p>
        </p:txBody>
      </p:sp>
      <p:sp>
        <p:nvSpPr>
          <p:cNvPr id="20" name="TextBox 49">
            <a:extLst>
              <a:ext uri="{FF2B5EF4-FFF2-40B4-BE49-F238E27FC236}">
                <a16:creationId xmlns:lc="http://schemas.openxmlformats.org/drawingml/2006/lockedCanvas" xmlns:a16="http://schemas.microsoft.com/office/drawing/2014/main" xmlns="" id="{72872379-0E39-4801-A310-CBEE2509B2F7}"/>
              </a:ext>
            </a:extLst>
          </p:cNvPr>
          <p:cNvSpPr txBox="1"/>
          <p:nvPr/>
        </p:nvSpPr>
        <p:spPr>
          <a:xfrm>
            <a:off x="3544361" y="1865141"/>
            <a:ext cx="399700" cy="24622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b="1" dirty="0">
                <a:solidFill>
                  <a:schemeClr val="accent2"/>
                </a:solidFill>
              </a:rPr>
              <a:t>02</a:t>
            </a:r>
          </a:p>
        </p:txBody>
      </p:sp>
      <p:sp>
        <p:nvSpPr>
          <p:cNvPr id="21" name="TextBox 51">
            <a:extLst>
              <a:ext uri="{FF2B5EF4-FFF2-40B4-BE49-F238E27FC236}">
                <a16:creationId xmlns:lc="http://schemas.openxmlformats.org/drawingml/2006/lockedCanvas" xmlns:a16="http://schemas.microsoft.com/office/drawing/2014/main" xmlns="" id="{C74C1421-93EF-4EFB-8D34-AF713E9E11F0}"/>
              </a:ext>
            </a:extLst>
          </p:cNvPr>
          <p:cNvSpPr txBox="1"/>
          <p:nvPr/>
        </p:nvSpPr>
        <p:spPr>
          <a:xfrm>
            <a:off x="6341618" y="1865141"/>
            <a:ext cx="399700" cy="24622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b="1" dirty="0">
                <a:solidFill>
                  <a:schemeClr val="accent2"/>
                </a:solidFill>
              </a:rPr>
              <a:t>03</a:t>
            </a:r>
          </a:p>
        </p:txBody>
      </p:sp>
      <p:sp>
        <p:nvSpPr>
          <p:cNvPr id="22" name="TextBox 53">
            <a:extLst>
              <a:ext uri="{FF2B5EF4-FFF2-40B4-BE49-F238E27FC236}">
                <a16:creationId xmlns:lc="http://schemas.openxmlformats.org/drawingml/2006/lockedCanvas" xmlns:a16="http://schemas.microsoft.com/office/drawing/2014/main" xmlns="" id="{7AA6BC95-7F87-4781-9031-C154427FD6C6}"/>
              </a:ext>
            </a:extLst>
          </p:cNvPr>
          <p:cNvSpPr txBox="1"/>
          <p:nvPr/>
        </p:nvSpPr>
        <p:spPr>
          <a:xfrm>
            <a:off x="9144093" y="1865141"/>
            <a:ext cx="399700" cy="24622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b="1" dirty="0">
                <a:solidFill>
                  <a:schemeClr val="accent2"/>
                </a:solidFill>
              </a:rPr>
              <a:t>04</a:t>
            </a:r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541991"/>
              </p:ext>
            </p:extLst>
          </p:nvPr>
        </p:nvGraphicFramePr>
        <p:xfrm>
          <a:off x="712849" y="6270350"/>
          <a:ext cx="24118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1181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96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xmlns:lc="http://schemas.openxmlformats.org/drawingml/2006/lockedCanvas" id="{3EC12C10-7507-436C-B766-1BAFC1C38C38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4" b="606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="" xmlns:a16="http://schemas.microsoft.com/office/drawing/2014/main" xmlns:lc="http://schemas.openxmlformats.org/drawingml/2006/lockedCanvas" id="{26EBEDB8-8524-424E-9EDF-3E39917552B2}"/>
              </a:ext>
            </a:extLst>
          </p:cNvPr>
          <p:cNvGrpSpPr/>
          <p:nvPr/>
        </p:nvGrpSpPr>
        <p:grpSpPr>
          <a:xfrm>
            <a:off x="457114" y="368491"/>
            <a:ext cx="5282495" cy="2487663"/>
            <a:chOff x="457114" y="286603"/>
            <a:chExt cx="5282495" cy="2487663"/>
          </a:xfrm>
        </p:grpSpPr>
        <p:grpSp>
          <p:nvGrpSpPr>
            <p:cNvPr id="9" name="Group 8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5A7209E0-2279-4A14-9681-4954497ABF99}"/>
                </a:ext>
              </a:extLst>
            </p:cNvPr>
            <p:cNvGrpSpPr/>
            <p:nvPr/>
          </p:nvGrpSpPr>
          <p:grpSpPr>
            <a:xfrm>
              <a:off x="457114" y="286603"/>
              <a:ext cx="4907666" cy="2487663"/>
              <a:chOff x="266045" y="-13647"/>
              <a:chExt cx="4907666" cy="2487663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AB8AB0FC-DD7C-4AC4-974C-AF5080186E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6045" y="2210765"/>
                <a:ext cx="4907666" cy="0"/>
              </a:xfrm>
              <a:prstGeom prst="line">
                <a:avLst/>
              </a:prstGeom>
              <a:ln w="38100">
                <a:gradFill flip="none" rotWithShape="1">
                  <a:gsLst>
                    <a:gs pos="0">
                      <a:srgbClr val="FF7CAC"/>
                    </a:gs>
                    <a:gs pos="100000">
                      <a:srgbClr val="31004A"/>
                    </a:gs>
                  </a:gsLst>
                  <a:lin ang="108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BDDF264B-021C-4888-A88D-BF2A9E5CEF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5292" y="-13647"/>
                <a:ext cx="0" cy="2487663"/>
              </a:xfrm>
              <a:prstGeom prst="line">
                <a:avLst/>
              </a:prstGeom>
              <a:ln w="38100">
                <a:gradFill flip="none" rotWithShape="1">
                  <a:gsLst>
                    <a:gs pos="0">
                      <a:srgbClr val="FF7CAC"/>
                    </a:gs>
                    <a:gs pos="100000">
                      <a:srgbClr val="31004A"/>
                    </a:gs>
                  </a:gsLst>
                  <a:lin ang="162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23354B3B-AFEF-4395-A15A-5D571F86F135}"/>
                </a:ext>
              </a:extLst>
            </p:cNvPr>
            <p:cNvGrpSpPr/>
            <p:nvPr/>
          </p:nvGrpSpPr>
          <p:grpSpPr>
            <a:xfrm>
              <a:off x="904207" y="1507291"/>
              <a:ext cx="4835402" cy="584775"/>
              <a:chOff x="486136" y="3603000"/>
              <a:chExt cx="4835402" cy="584775"/>
            </a:xfrm>
          </p:grpSpPr>
          <p:sp>
            <p:nvSpPr>
              <p:cNvPr id="13" name="TextBox 3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815E3C70-9E9F-43F6-A4FD-4E87EC136B05}"/>
                  </a:ext>
                </a:extLst>
              </p:cNvPr>
              <p:cNvSpPr txBox="1"/>
              <p:nvPr/>
            </p:nvSpPr>
            <p:spPr>
              <a:xfrm>
                <a:off x="486136" y="3603000"/>
                <a:ext cx="442152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3200" dirty="0" smtClean="0">
                    <a:latin typeface="Georgia" panose="02040502050405020303" pitchFamily="18" charset="0"/>
                    <a:cs typeface="Arial" panose="020B0604020202020204" pitchFamily="34" charset="0"/>
                  </a:rPr>
                  <a:t>UML Design</a:t>
                </a:r>
                <a:endParaRPr lang="ko-KR" altLang="en-US" sz="3200" dirty="0">
                  <a:latin typeface="Georgia" panose="02040502050405020303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TextBox 6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8DC38194-CB88-481D-A261-B8F9960C4551}"/>
                  </a:ext>
                </a:extLst>
              </p:cNvPr>
              <p:cNvSpPr txBox="1"/>
              <p:nvPr/>
            </p:nvSpPr>
            <p:spPr>
              <a:xfrm>
                <a:off x="486136" y="3892565"/>
                <a:ext cx="48354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ndara" panose="020E0502030303020204" pitchFamily="34" charset="0"/>
                </a:endParaRPr>
              </a:p>
            </p:txBody>
          </p:sp>
        </p:grpSp>
      </p:grp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388255"/>
              </p:ext>
            </p:extLst>
          </p:nvPr>
        </p:nvGraphicFramePr>
        <p:xfrm>
          <a:off x="712849" y="6270350"/>
          <a:ext cx="24118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1181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326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xmlns:lc="http://schemas.openxmlformats.org/drawingml/2006/lockedCanvas" id="{3EC12C10-7507-436C-B766-1BAFC1C38C38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4" b="606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="" xmlns:a16="http://schemas.microsoft.com/office/drawing/2014/main" xmlns:lc="http://schemas.openxmlformats.org/drawingml/2006/lockedCanvas" id="{26EBEDB8-8524-424E-9EDF-3E39917552B2}"/>
              </a:ext>
            </a:extLst>
          </p:cNvPr>
          <p:cNvGrpSpPr/>
          <p:nvPr/>
        </p:nvGrpSpPr>
        <p:grpSpPr>
          <a:xfrm>
            <a:off x="457114" y="368491"/>
            <a:ext cx="5282495" cy="2487663"/>
            <a:chOff x="457114" y="286603"/>
            <a:chExt cx="5282495" cy="2487663"/>
          </a:xfrm>
        </p:grpSpPr>
        <p:grpSp>
          <p:nvGrpSpPr>
            <p:cNvPr id="9" name="Group 8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5A7209E0-2279-4A14-9681-4954497ABF99}"/>
                </a:ext>
              </a:extLst>
            </p:cNvPr>
            <p:cNvGrpSpPr/>
            <p:nvPr/>
          </p:nvGrpSpPr>
          <p:grpSpPr>
            <a:xfrm>
              <a:off x="457114" y="286603"/>
              <a:ext cx="4907666" cy="2487663"/>
              <a:chOff x="266045" y="-13647"/>
              <a:chExt cx="4907666" cy="2487663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AB8AB0FC-DD7C-4AC4-974C-AF5080186E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6045" y="2210765"/>
                <a:ext cx="4907666" cy="0"/>
              </a:xfrm>
              <a:prstGeom prst="line">
                <a:avLst/>
              </a:prstGeom>
              <a:ln w="38100">
                <a:gradFill flip="none" rotWithShape="1">
                  <a:gsLst>
                    <a:gs pos="0">
                      <a:srgbClr val="FF7CAC"/>
                    </a:gs>
                    <a:gs pos="100000">
                      <a:srgbClr val="31004A"/>
                    </a:gs>
                  </a:gsLst>
                  <a:lin ang="108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BDDF264B-021C-4888-A88D-BF2A9E5CEF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5292" y="-13647"/>
                <a:ext cx="0" cy="2487663"/>
              </a:xfrm>
              <a:prstGeom prst="line">
                <a:avLst/>
              </a:prstGeom>
              <a:ln w="38100">
                <a:gradFill flip="none" rotWithShape="1">
                  <a:gsLst>
                    <a:gs pos="0">
                      <a:srgbClr val="FF7CAC"/>
                    </a:gs>
                    <a:gs pos="100000">
                      <a:srgbClr val="31004A"/>
                    </a:gs>
                  </a:gsLst>
                  <a:lin ang="162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23354B3B-AFEF-4395-A15A-5D571F86F135}"/>
                </a:ext>
              </a:extLst>
            </p:cNvPr>
            <p:cNvGrpSpPr/>
            <p:nvPr/>
          </p:nvGrpSpPr>
          <p:grpSpPr>
            <a:xfrm>
              <a:off x="904207" y="1507291"/>
              <a:ext cx="4835402" cy="584775"/>
              <a:chOff x="486136" y="3603000"/>
              <a:chExt cx="4835402" cy="584775"/>
            </a:xfrm>
          </p:grpSpPr>
          <p:sp>
            <p:nvSpPr>
              <p:cNvPr id="13" name="TextBox 3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815E3C70-9E9F-43F6-A4FD-4E87EC136B05}"/>
                  </a:ext>
                </a:extLst>
              </p:cNvPr>
              <p:cNvSpPr txBox="1"/>
              <p:nvPr/>
            </p:nvSpPr>
            <p:spPr>
              <a:xfrm>
                <a:off x="486136" y="3603000"/>
                <a:ext cx="442152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3200" dirty="0" smtClean="0">
                    <a:latin typeface="Georgia" panose="02040502050405020303" pitchFamily="18" charset="0"/>
                    <a:cs typeface="Arial" panose="020B0604020202020204" pitchFamily="34" charset="0"/>
                  </a:rPr>
                  <a:t>USE CASE DESIGN</a:t>
                </a:r>
                <a:endParaRPr lang="ko-KR" altLang="en-US" sz="3200" dirty="0">
                  <a:latin typeface="Georgia" panose="02040502050405020303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TextBox 6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8DC38194-CB88-481D-A261-B8F9960C4551}"/>
                  </a:ext>
                </a:extLst>
              </p:cNvPr>
              <p:cNvSpPr txBox="1"/>
              <p:nvPr/>
            </p:nvSpPr>
            <p:spPr>
              <a:xfrm>
                <a:off x="486136" y="3892565"/>
                <a:ext cx="48354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ndara" panose="020E0502030303020204" pitchFamily="34" charset="0"/>
                </a:endParaRPr>
              </a:p>
            </p:txBody>
          </p:sp>
        </p:grpSp>
      </p:grp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537507"/>
              </p:ext>
            </p:extLst>
          </p:nvPr>
        </p:nvGraphicFramePr>
        <p:xfrm>
          <a:off x="712849" y="6270350"/>
          <a:ext cx="35115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1155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721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2" y="34184"/>
            <a:ext cx="12112668" cy="681337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972029"/>
              </p:ext>
            </p:extLst>
          </p:nvPr>
        </p:nvGraphicFramePr>
        <p:xfrm>
          <a:off x="712849" y="6270350"/>
          <a:ext cx="24118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118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977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een_1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1977</TotalTime>
  <Words>376</Words>
  <Application>Microsoft Office PowerPoint</Application>
  <PresentationFormat>Custom</PresentationFormat>
  <Paragraphs>120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Suganya T</dc:creator>
  <cp:lastModifiedBy>Debanjan Paul</cp:lastModifiedBy>
  <cp:revision>68</cp:revision>
  <dcterms:created xsi:type="dcterms:W3CDTF">2020-11-20T13:50:43Z</dcterms:created>
  <dcterms:modified xsi:type="dcterms:W3CDTF">2022-05-25T08:19:32Z</dcterms:modified>
</cp:coreProperties>
</file>