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Inter Black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Black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Italic.fntdata"/><Relationship Id="rId6" Type="http://schemas.openxmlformats.org/officeDocument/2006/relationships/slide" Target="slides/slide1.xml"/><Relationship Id="rId18" Type="http://schemas.openxmlformats.org/officeDocument/2006/relationships/font" Target="fonts/Poppi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71586504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71586504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71424754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71424754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1424754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1424754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7142475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7142475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71424754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71424754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71424754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71424754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71424754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7142475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71424754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71424754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71424754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171424754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27775" y="3232600"/>
            <a:ext cx="42441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Add Team Members Names here</a:t>
            </a:r>
            <a:endParaRPr sz="16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1079550" y="2500500"/>
            <a:ext cx="6984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Explain your understanding from the project and the SDG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References used </a:t>
            </a:r>
            <a:endParaRPr sz="1600"/>
          </a:p>
        </p:txBody>
      </p:sp>
      <p:sp>
        <p:nvSpPr>
          <p:cNvPr id="112" name="Google Shape;112;p22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INSIGHTS GAINED AND REFERENCES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442550" y="2161050"/>
            <a:ext cx="62589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Mention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topic name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T</a:t>
            </a:r>
            <a:r>
              <a:rPr lang="en" sz="1600">
                <a:solidFill>
                  <a:srgbClr val="000000"/>
                </a:solidFill>
              </a:rPr>
              <a:t>eam member names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R</a:t>
            </a:r>
            <a:r>
              <a:rPr lang="en" sz="1600">
                <a:solidFill>
                  <a:srgbClr val="000000"/>
                </a:solidFill>
              </a:rPr>
              <a:t>egistration number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/>
              <a:t>K-M</a:t>
            </a:r>
            <a:r>
              <a:rPr lang="en" sz="1600">
                <a:solidFill>
                  <a:srgbClr val="000000"/>
                </a:solidFill>
              </a:rPr>
              <a:t>ail of 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GitHub </a:t>
            </a:r>
            <a:r>
              <a:rPr lang="en" sz="1600"/>
              <a:t>R</a:t>
            </a:r>
            <a:r>
              <a:rPr lang="en" sz="1600">
                <a:solidFill>
                  <a:srgbClr val="000000"/>
                </a:solidFill>
              </a:rPr>
              <a:t>epository Link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Inter Black"/>
                <a:ea typeface="Inter Black"/>
                <a:cs typeface="Inter Black"/>
                <a:sym typeface="Inter Black"/>
              </a:rPr>
              <a:t>UN SDG Goal</a:t>
            </a:r>
            <a:endParaRPr sz="3400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  <a:latin typeface="Inter Black"/>
                <a:ea typeface="Inter Black"/>
                <a:cs typeface="Inter Black"/>
                <a:sym typeface="Inter Black"/>
              </a:rPr>
              <a:t>TABLE OF CONTENTS</a:t>
            </a:r>
            <a:endParaRPr sz="3400">
              <a:solidFill>
                <a:srgbClr val="000000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67" name="Google Shape;67;p15"/>
          <p:cNvSpPr txBox="1"/>
          <p:nvPr/>
        </p:nvSpPr>
        <p:spPr>
          <a:xfrm flipH="1">
            <a:off x="959096" y="1616050"/>
            <a:ext cx="77175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Problem Statement And Mapping With UN SDG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 flipH="1">
            <a:off x="959100" y="2142200"/>
            <a:ext cx="70149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Solution Found And Dataset Used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 flipH="1">
            <a:off x="954372" y="2676000"/>
            <a:ext cx="68820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Data Analysis And Model Building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 flipH="1">
            <a:off x="959100" y="3151775"/>
            <a:ext cx="6345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/>
              <a:t>Insights Gained And References Used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222500" y="2231850"/>
            <a:ext cx="66990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Mention your problem statement and the corresponding UN SDG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PROBLEM STATEMENT</a:t>
            </a:r>
            <a:endParaRPr sz="3400">
              <a:solidFill>
                <a:schemeClr val="dk1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1506900" y="210225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Brief about the solution</a:t>
            </a:r>
            <a:r>
              <a:rPr lang="en" sz="1600"/>
              <a:t> found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</a:t>
            </a:r>
            <a:r>
              <a:rPr lang="en" sz="1600">
                <a:solidFill>
                  <a:srgbClr val="000000"/>
                </a:solidFill>
              </a:rPr>
              <a:t>ow </a:t>
            </a:r>
            <a:r>
              <a:rPr lang="en" sz="1600"/>
              <a:t>it will improve the current situation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Comparison with existing models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SOLUTION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1186350" y="2102250"/>
            <a:ext cx="6771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Mention name of dataset used and perform analysis of the dataset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DATASET USED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1095450" y="2102250"/>
            <a:ext cx="6953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Present visual displays of information </a:t>
            </a:r>
            <a:r>
              <a:rPr lang="en" sz="1600"/>
              <a:t>and necessary trends to understand the data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DATA VISUALIZATION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1506900" y="210225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the dataset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Mention the </a:t>
            </a:r>
            <a:r>
              <a:rPr lang="en" sz="1600"/>
              <a:t>tools</a:t>
            </a:r>
            <a:r>
              <a:rPr lang="en" sz="1600"/>
              <a:t> and algorithm used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About the model built</a:t>
            </a:r>
            <a:endParaRPr sz="1600"/>
          </a:p>
        </p:txBody>
      </p:sp>
      <p:sp>
        <p:nvSpPr>
          <p:cNvPr id="100" name="Google Shape;100;p20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MODEL BUILDING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1506900" y="2102250"/>
            <a:ext cx="61302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Evaluate the performance and </a:t>
            </a:r>
            <a:r>
              <a:rPr lang="en" sz="1600"/>
              <a:t>accuracy</a:t>
            </a:r>
            <a:r>
              <a:rPr lang="en" sz="1600"/>
              <a:t> of your model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713250" y="4678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rPr>
              <a:t>PERFORMANCE METRICS</a:t>
            </a:r>
            <a:endParaRPr sz="3400"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