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0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5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6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74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1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29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1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1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2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9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3175-303F-4C7C-8422-06579E618666}" type="datetimeFigureOut">
              <a:rPr lang="es-ES" smtClean="0"/>
              <a:t>20/05/2018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0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AC063-DAF6-4ABC-A1E9-13A45D6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04" y="1782698"/>
            <a:ext cx="8027094" cy="1646302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DE GESTIÓN HOSPITALARIA.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06DF47-5DB3-4409-A8A5-4A6A996FCAEC}"/>
              </a:ext>
            </a:extLst>
          </p:cNvPr>
          <p:cNvSpPr txBox="1"/>
          <p:nvPr/>
        </p:nvSpPr>
        <p:spPr>
          <a:xfrm>
            <a:off x="1047404" y="4416875"/>
            <a:ext cx="348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Desarrolladores: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Miguel Jiménez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Diego Martín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Paula Arellano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1898B4-EBDE-4493-9984-F53CDB37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68" y="4047695"/>
            <a:ext cx="2215688" cy="221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3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6E96E4-64A3-457A-A896-4CEE2243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489497"/>
            <a:ext cx="8604726" cy="5879005"/>
          </a:xfrm>
        </p:spPr>
      </p:pic>
    </p:spTree>
    <p:extLst>
      <p:ext uri="{BB962C8B-B14F-4D97-AF65-F5344CB8AC3E}">
        <p14:creationId xmlns:p14="http://schemas.microsoft.com/office/powerpoint/2010/main" val="173156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D97BF-E0C1-4260-9BC3-395BA07B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609600"/>
            <a:ext cx="8836429" cy="10778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EFICIENCIA, PRECISIÓN Y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9DDDD-9E74-4778-A9A8-86C89694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2168237"/>
            <a:ext cx="9010997" cy="3117272"/>
          </a:xfrm>
        </p:spPr>
        <p:txBody>
          <a:bodyPr/>
          <a:lstStyle/>
          <a:p>
            <a:r>
              <a:rPr lang="es-ES" dirty="0"/>
              <a:t>Atención personalizada para cada paciente.</a:t>
            </a:r>
          </a:p>
          <a:p>
            <a:endParaRPr lang="es-ES" dirty="0"/>
          </a:p>
          <a:p>
            <a:r>
              <a:rPr lang="es-ES" dirty="0"/>
              <a:t>Intuitivo y accesible para todos los usuarios.</a:t>
            </a:r>
          </a:p>
          <a:p>
            <a:endParaRPr lang="es-ES" dirty="0"/>
          </a:p>
          <a:p>
            <a:r>
              <a:rPr lang="es-ES" dirty="0"/>
              <a:t>Fiabilidad garantizada.</a:t>
            </a:r>
          </a:p>
          <a:p>
            <a:endParaRPr lang="es-ES" dirty="0"/>
          </a:p>
          <a:p>
            <a:r>
              <a:rPr lang="es-ES" dirty="0"/>
              <a:t>Optimiza y automatiza la comunicación entre el personal hospitalario.</a:t>
            </a:r>
          </a:p>
        </p:txBody>
      </p:sp>
    </p:spTree>
    <p:extLst>
      <p:ext uri="{BB962C8B-B14F-4D97-AF65-F5344CB8AC3E}">
        <p14:creationId xmlns:p14="http://schemas.microsoft.com/office/powerpoint/2010/main" val="37862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3303-C3E9-4AE0-80CF-46FB1E1D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00" y="2112818"/>
            <a:ext cx="8596668" cy="2632364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 la salud no arriesgues, confía en la tecnología más avanzada</a:t>
            </a:r>
          </a:p>
        </p:txBody>
      </p:sp>
    </p:spTree>
    <p:extLst>
      <p:ext uri="{BB962C8B-B14F-4D97-AF65-F5344CB8AC3E}">
        <p14:creationId xmlns:p14="http://schemas.microsoft.com/office/powerpoint/2010/main" val="2360781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57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</vt:lpstr>
      <vt:lpstr>SOFTWARE DE GESTIÓN HOSPITALARIA.</vt:lpstr>
      <vt:lpstr>Presentación de PowerPoint</vt:lpstr>
      <vt:lpstr>EFICIENCIA, PRECISIÓN Y FUNCIONALIDAD</vt:lpstr>
      <vt:lpstr>Con la salud no arriesgues, confía en la tecnología más avanzada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Arellano</dc:creator>
  <cp:lastModifiedBy>Paula Arellano</cp:lastModifiedBy>
  <cp:revision>7</cp:revision>
  <dcterms:created xsi:type="dcterms:W3CDTF">2018-05-19T19:42:05Z</dcterms:created>
  <dcterms:modified xsi:type="dcterms:W3CDTF">2018-05-20T20:51:59Z</dcterms:modified>
</cp:coreProperties>
</file>