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0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256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160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748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13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294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31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08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13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28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416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49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76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90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29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92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00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AC063-DAF6-4ABC-A1E9-13A45D60E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404" y="1782698"/>
            <a:ext cx="8027094" cy="1646302"/>
          </a:xfrm>
        </p:spPr>
        <p:txBody>
          <a:bodyPr>
            <a:noAutofit/>
          </a:bodyPr>
          <a:lstStyle/>
          <a:p>
            <a:pPr algn="ctr"/>
            <a:r>
              <a:rPr lang="es-E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DE GESTIÓN HOSPITALARIA.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D06DF47-5DB3-4409-A8A5-4A6A996FCAEC}"/>
              </a:ext>
            </a:extLst>
          </p:cNvPr>
          <p:cNvSpPr txBox="1"/>
          <p:nvPr/>
        </p:nvSpPr>
        <p:spPr>
          <a:xfrm>
            <a:off x="1047404" y="4416875"/>
            <a:ext cx="3488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Desarrolladores: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Miguel Jiménez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Diego Martín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Paula Arellano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61898B4-EBDE-4493-9984-F53CDB379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468" y="4047695"/>
            <a:ext cx="2215688" cy="2215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138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96E96E4-64A3-457A-A896-4CEE2243C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" y="489497"/>
            <a:ext cx="8604726" cy="5879005"/>
          </a:xfrm>
        </p:spPr>
      </p:pic>
    </p:spTree>
    <p:extLst>
      <p:ext uri="{BB962C8B-B14F-4D97-AF65-F5344CB8AC3E}">
        <p14:creationId xmlns:p14="http://schemas.microsoft.com/office/powerpoint/2010/main" val="173156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D97BF-E0C1-4260-9BC3-395BA07B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3" y="609600"/>
            <a:ext cx="8836429" cy="107788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EFICIENCIA, PRECISIÓN Y 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69DDDD-9E74-4778-A9A8-86C89694C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1835727"/>
            <a:ext cx="9010997" cy="3999807"/>
          </a:xfrm>
        </p:spPr>
        <p:txBody>
          <a:bodyPr/>
          <a:lstStyle/>
          <a:p>
            <a:r>
              <a:rPr lang="es-ES" dirty="0"/>
              <a:t>Atención personalizada para cada paciente.</a:t>
            </a:r>
          </a:p>
          <a:p>
            <a:endParaRPr lang="es-ES" dirty="0"/>
          </a:p>
          <a:p>
            <a:r>
              <a:rPr lang="es-ES" dirty="0"/>
              <a:t>Intuitivo y accesible para todos los usuarios.</a:t>
            </a:r>
          </a:p>
          <a:p>
            <a:endParaRPr lang="es-ES" dirty="0"/>
          </a:p>
          <a:p>
            <a:r>
              <a:rPr lang="es-ES" dirty="0"/>
              <a:t>Fiabilidad garantizada.</a:t>
            </a:r>
          </a:p>
          <a:p>
            <a:endParaRPr lang="es-ES" dirty="0"/>
          </a:p>
          <a:p>
            <a:r>
              <a:rPr lang="es-ES" dirty="0"/>
              <a:t>Optimiza y automatiza la comunicación entre el personal hospitalario.</a:t>
            </a:r>
          </a:p>
          <a:p>
            <a:endParaRPr lang="es-ES" dirty="0"/>
          </a:p>
          <a:p>
            <a:r>
              <a:rPr lang="es-ES" dirty="0"/>
              <a:t>Innovador sistema de lector de tarjetas </a:t>
            </a:r>
            <a:r>
              <a:rPr lang="es-ES" dirty="0" err="1"/>
              <a:t>contactless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28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63303-C3E9-4AE0-80CF-46FB1E1D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00" y="2112818"/>
            <a:ext cx="8596668" cy="2632364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 la salud no arriesgues, confía en la tecnología más avanzada</a:t>
            </a:r>
          </a:p>
        </p:txBody>
      </p:sp>
    </p:spTree>
    <p:extLst>
      <p:ext uri="{BB962C8B-B14F-4D97-AF65-F5344CB8AC3E}">
        <p14:creationId xmlns:p14="http://schemas.microsoft.com/office/powerpoint/2010/main" val="23607814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65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Faceta</vt:lpstr>
      <vt:lpstr>SOFTWARE DE GESTIÓN HOSPITALARIA.</vt:lpstr>
      <vt:lpstr>Presentación de PowerPoint</vt:lpstr>
      <vt:lpstr>EFICIENCIA, PRECISIÓN Y FUNCIONALIDAD</vt:lpstr>
      <vt:lpstr>Con la salud no arriesgues, confía en la tecnología más avanzada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 Arellano</dc:creator>
  <cp:lastModifiedBy>Paula Arellano</cp:lastModifiedBy>
  <cp:revision>10</cp:revision>
  <dcterms:created xsi:type="dcterms:W3CDTF">2018-05-19T19:42:05Z</dcterms:created>
  <dcterms:modified xsi:type="dcterms:W3CDTF">2018-05-21T16:20:52Z</dcterms:modified>
</cp:coreProperties>
</file>