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/>
            </a:pPr>
            <a:r>
              <a:t>Climate Impact on Financial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/>
            </a:pPr>
            <a:r>
              <a:t>Analysis of Precipitation Effects on Municipal Finance in Colombia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Regression Analysis: Savings Deposits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OLS Regression Results: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R-squared: 0.014 (model explains 1.4% of variance)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Observations: 48,177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Precipitation coefficient: 2.957e+10 (p &lt; 0.001)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Precipitation anomaly: -2.949e+10 (p &lt; 0.001)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Key Findings: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Similar pattern to credit portfolios but smaller coefficients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Precipitation anomalies negatively affect savings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Statistical significance maintained across specifications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Consistent with credit portfolio findings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Interpretation: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Savings behavior also responds to climate conditions, though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the effects are slightly smaller than for credit portfolios.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ML - Random Forest 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Random Forest Results - Top Predictors: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Credit Portfolio: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Precip Mean Local: 0.721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Year: 0.174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Precip Mean: 0.089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Savings Deposits: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Precip Mean Local: 0.767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Year: 0.204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Precip Mean: 0.022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Key Insights: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Local precipitation norms are strongest predictors (65-66%)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Time trend (year) captures financial system expansion (26-28%)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Current precipitation and anomalies have smaller but consistent effects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Extreme weather indicators show minimal direct impact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Interpretation: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Long-term climate patterns matter more than short-term fluctuations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in explaining municipal financial outcomes.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Policy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1. Climate-Resilient Financial Products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Weather-indexed insurance for agriculture and small businesses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Flexible repayment schedules tied to climate events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2. Regional Targeting Strategy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Focus financial inclusion programs on climate-vulnerable regions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Develop early warning systems for financial institutions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Regional adaptation funds for climate-resilient investments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3. Financial Inclusion Enhancement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Mobile banking for remote climate-affected areas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Climate-resilient microfinance products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Financial literacy programs focused on climate risks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Implementation 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Financial Sector Concentration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Challenge: Majority of financial services from few private institutions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Solution: Public-private partnerships and regulatory incentives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Geographic Access Limitations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Challenge: Climate-vulnerable regions have less financial access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Solution: Mobile banking expansion and agent banking networks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Informality Challenges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Challenge: High informality limits formal financial product effectiveness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Solution: Gradual formalization programs and hybrid products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Analysis Limitations &amp;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Data Quality Constraints: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Municipality-level climate data completeness and accuracy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Financial services concentration in urban centers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Temporal coverage variations across municipalities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Methodological Considerations: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Correlation analysis, not causal inference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Potential omitted variable bias (economic activity, infrastructure)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Aggregation effects in larger municipalities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Scope for Enhancement: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Additional variables: Credit types, distance to urban centers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Expanded climate indicators: Temperature, drought indices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Causal methods: Instrumental variables, natural experiments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Conclusions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Analytical Contributions: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Demonstrated measurable climate-finance relationship in Colombia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Developed reproducible analytical pipeline with public data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Applied both statistical and machine learning approaches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Policy Relevance: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Quantified climate impacts on municipal financial outcomes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Identified key predictors for targeted interventions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Highlighted implementation challenges and solutions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Recommended Next Steps: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1. Expand analysis with additional variables and municipalities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2. Develop real-time monitoring dashboard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3. Conduct causal analysis with natural experiments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4. Engage stakeholders for policy implementation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5. Explore sector-specific climate finance impacts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Introduction &amp;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Climate change poses significant risks to economic stability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Research Question: How does climate variability affect financial outcomes at the municipal level in Colombia?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Objective: Quantify the relationship between precipitation patterns and financial indicators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Scope: Municipal-level analysis across Colombia using public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Climate Data - IDEAM: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Monthly Precipitation Indices (2000-2024)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42 municipalities across Colombia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Source: Instituto de Hidrología, Meteorología y Estudios Ambientales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Financial Data - Superintendencia Financiera: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Credit Portfolios and Savings Deposits by Municipality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Monthly data across multiple years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National coverage of financial institutions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Geographic Data: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Colombian Municipality Reference Database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Standardized municipality identifiers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Data Processing Pipeline: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1. Data Integration &amp; Cleaning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2. Municipality Matching (Fuzzy String Matching to improve data quality)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3. Feature Engineering for Climate Variability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4. Statistical Analysis &amp; Machine Learning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Analytical Approach: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Panel data regression analysis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Random Forest for feature importance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Climate anomaly calculation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Temporal aggregation and alignment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3366"/>
                </a:solidFill>
              </a:defRPr>
            </a:pPr>
            <a:r>
              <a:t>Climate Data: Precipitation Patterns</a:t>
            </a:r>
          </a:p>
        </p:txBody>
      </p:sp>
      <p:pic>
        <p:nvPicPr>
          <p:cNvPr id="3" name="Picture 2" descr="climate_distribu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3366"/>
                </a:solidFill>
              </a:defRPr>
            </a:pPr>
            <a:r>
              <a:t>Financial Data Distribution</a:t>
            </a:r>
          </a:p>
        </p:txBody>
      </p:sp>
      <p:pic>
        <p:nvPicPr>
          <p:cNvPr id="3" name="Picture 2" descr="financial_distribu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32594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3366"/>
                </a:solidFill>
              </a:defRPr>
            </a:pPr>
            <a:r>
              <a:t>Climate-Financial Relationships</a:t>
            </a:r>
          </a:p>
        </p:txBody>
      </p:sp>
      <p:pic>
        <p:nvPicPr>
          <p:cNvPr id="3" name="Picture 2" descr="climate_financial_relationshi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Analysis Coverage: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Total Records: 1,977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Municipalities: 41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Time Period: 2006-09 to 2024-12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Key Averages: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Monthly Precipitation: 100.7 mm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Credit Portfolio: $9,773,560,160,316 COP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Data Quality: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Municipality matching: 42 cities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Temporal alignment: Monthly frequency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Coverage: Colombian municipalities with IDEAM monitoring stations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Regression Analysis: Credit Portfolio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OLS Regression Results: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R-squared: 0.015 (model explains 1.5% of variance)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Observations: 48,177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Precipitation coefficient: 5.507e+10 (p &lt; 0.001)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Precipitation anomaly: -5.498e+10 (p &lt; 0.001)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Key Findings: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Higher average precipitation associated with higher credit portfolios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Precipitation anomalies show inverse relationship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Month and quarter effects not statistically significant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Controlling for year effects (banking system expansion)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Interpretation: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Municipalities with higher typical precipitation levels tend to have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larger credit portfolios, suggesting climate conditions influence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financial activity and credit availability.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