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B2647-8A76-462A-808E-62AEA2CBE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16DE4-17D1-4C2C-BAAB-9B1124F3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C05B1-A117-4248-AE75-3DC0A939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CB8F2-4458-407D-BE6E-FDD55F0A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721C9-ED43-44A8-A3EF-AB64640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6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382C4-6ACB-449B-951B-9719341D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C2341D-3209-49C1-89D2-B55F45F3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7D8BD-7B75-41CC-A1F5-FCEE5BA0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75367-E4AE-4066-880E-E4470172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4C023-18CE-4DB5-A34B-56D5FC8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0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022AC4-4133-436C-8AA8-B1CFFC054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6EB50-15AF-4474-A097-3E7143FEA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B36DFA-285A-43ED-A13C-B880A532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C33A6-BFDF-4D59-958B-ECEFB0D1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8AC49-9F96-4392-B374-23F0DB39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8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FB968-1961-40B6-BB44-D65F74FA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A7BBA-B7FA-43E6-AA10-CDA443AE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A688E-D960-435B-9CA0-E67139B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4F8A4-7AF3-4265-B3DA-22897559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E15B9-F734-43FB-A3B6-FB5A8A16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1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F80B9-D62D-4C01-BFFC-77897698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CA3A0-754F-47DA-AA53-74980230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ECCE4-7D5B-4AB6-BDBE-59CB0D3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CC324-4F72-4FB5-A272-211B96A3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21CFD-FB70-4E53-BB7C-CFCA2B22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4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5372-9677-426C-8970-1EF1E2D9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DCE79-B154-455A-BB0B-D0F43C99A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4060A-3305-43DE-A697-FD7DCC3DC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07559-8032-4574-9551-8C887146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02773A-382A-4516-8679-CEF862AD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830A58-5FE7-45A2-8281-BEC7AEB1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1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6D90A-111B-400D-951B-2F6C9E94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4870F-47BA-424F-B7C8-D8D68919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C2EEB5-EB14-4C4A-905A-68A4819F1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2A4EC4-E64D-4CB8-8563-2FEB96BFE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DD439A-DB43-4012-BA69-44EE9F0E0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9E92DF-9AB3-4A75-99C8-E94FE977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45A390-1982-4905-9A09-D0EE7059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E19E3C-14E3-4BDD-99BF-B963188F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8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F127-1E0B-41C8-B3AE-44D5F3D7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C4DC06-B0B9-4E87-B75A-BF79623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2EF94A-B940-4899-AEDB-BDE88F11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A7A51F-F390-4B0F-B46E-269E2A3C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14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1EA73E-9FB1-45DF-865C-45BEF91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BB7CE6-1F12-42F8-B5D0-ECB62757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68D3D7-C1B3-43F3-B9C1-DBA1C02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09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02106-6D79-4426-BCC9-B4BCDBDC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A6E93-5A4B-4B97-B7B2-610F96BF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4E1EAC-9C85-4CC0-80A6-F35E04B6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0875B0-3E1E-4474-AC33-4ECFA48B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37C389-467C-40D1-B4F1-667436E8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EFBC2-28B5-44C2-9930-8FF27C46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0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B879C-E8D2-424F-AFE2-C89DF87E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47D457-B80B-4FA5-8EC3-4A356A159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73CD60-FF0D-4619-8DF6-71A7DD73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6F9F3C-91AC-4389-9431-CD4C1A64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5C8699-1623-40F3-A4F2-726095DB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DB8584-5EEE-4234-B9D8-425FEE1D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71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B09CFB-4D40-454D-89D6-003ADA0F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7B1BC2-1EB9-4DD9-92C4-DBFB9460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77D5B-9B13-4BEB-BC7D-CF48B89F6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5ADE-EF38-4850-ABB6-A823ED166173}" type="datetimeFigureOut">
              <a:rPr lang="es-CO" smtClean="0"/>
              <a:pPr/>
              <a:t>7/03/19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696ECC-73BE-4FB2-B87D-ADD53362C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909C4-6A8E-464B-8621-4D218B9E2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15A3-09CF-4CCC-BD89-BADD815BC19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7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951350" y="2971809"/>
            <a:ext cx="10520014" cy="863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CENTRAL:</a:t>
            </a:r>
          </a:p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Deficiente control para la adquisicion de dotaciones para el desarrollo integral de la primera infancia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951349" y="3897597"/>
            <a:ext cx="10528851" cy="3080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 cumplimiento a los procesos de adquisiciones de dotaciones en las regionales, centros zonales y EAS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971228" y="4265001"/>
            <a:ext cx="10531061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 control a los recursos para la adquisicion de dotaciones para la primera infancia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980064" y="2565752"/>
            <a:ext cx="10535478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Disminución en la calidad del servicio brindado a los NN en la etapa de la primera infancia</a:t>
            </a:r>
          </a:p>
        </p:txBody>
      </p:sp>
      <p:sp>
        <p:nvSpPr>
          <p:cNvPr id="33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-599140" y="4967680"/>
            <a:ext cx="2477353" cy="3099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CAUSAS</a:t>
            </a:r>
          </a:p>
        </p:txBody>
      </p:sp>
      <p:sp>
        <p:nvSpPr>
          <p:cNvPr id="34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-572989" y="1528084"/>
            <a:ext cx="2371162" cy="3638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EFECTOS</a:t>
            </a:r>
          </a:p>
        </p:txBody>
      </p:sp>
      <p:sp>
        <p:nvSpPr>
          <p:cNvPr id="37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980064" y="4705974"/>
            <a:ext cx="10522225" cy="3166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 </a:t>
            </a:r>
          </a:p>
        </p:txBody>
      </p:sp>
      <p:sp>
        <p:nvSpPr>
          <p:cNvPr id="38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980064" y="5093261"/>
            <a:ext cx="10522225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 control a los recursos para la adquisicion de dotaciones para la primera infancia</a:t>
            </a:r>
          </a:p>
        </p:txBody>
      </p:sp>
      <p:sp>
        <p:nvSpPr>
          <p:cNvPr id="39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966811" y="2161560"/>
            <a:ext cx="10535478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Bajo desarrollo emocional, cognitivo, físico y nutricional el NNA de la primera infancia</a:t>
            </a:r>
          </a:p>
        </p:txBody>
      </p:sp>
      <p:sp>
        <p:nvSpPr>
          <p:cNvPr id="40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966811" y="1340233"/>
            <a:ext cx="10535478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Mayor riesgo a vulneración de derechos</a:t>
            </a:r>
          </a:p>
        </p:txBody>
      </p:sp>
      <p:sp>
        <p:nvSpPr>
          <p:cNvPr id="41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951349" y="939903"/>
            <a:ext cx="10535478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Mayor riesgo a vulneración de derechos</a:t>
            </a:r>
          </a:p>
        </p:txBody>
      </p:sp>
      <p:sp>
        <p:nvSpPr>
          <p:cNvPr id="13" name="Rectángulo: esquinas redondeadas 7">
            <a:extLst>
              <a:ext uri="{FF2B5EF4-FFF2-40B4-BE49-F238E27FC236}">
                <a16:creationId xmlns:a16="http://schemas.microsoft.com/office/drawing/2014/main" id="{B87B22B7-4483-6D49-AD2A-C4098CAFF48A}"/>
              </a:ext>
            </a:extLst>
          </p:cNvPr>
          <p:cNvSpPr/>
          <p:nvPr/>
        </p:nvSpPr>
        <p:spPr>
          <a:xfrm>
            <a:off x="980064" y="5573691"/>
            <a:ext cx="10500136" cy="320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 seguimiento </a:t>
            </a:r>
          </a:p>
        </p:txBody>
      </p:sp>
      <p:sp>
        <p:nvSpPr>
          <p:cNvPr id="15" name="Rectángulo: esquinas redondeadas 13">
            <a:extLst>
              <a:ext uri="{FF2B5EF4-FFF2-40B4-BE49-F238E27FC236}">
                <a16:creationId xmlns:a16="http://schemas.microsoft.com/office/drawing/2014/main" id="{1CD721CC-F6D9-5848-83FE-8E0ED8F8FB80}"/>
              </a:ext>
            </a:extLst>
          </p:cNvPr>
          <p:cNvSpPr/>
          <p:nvPr/>
        </p:nvSpPr>
        <p:spPr>
          <a:xfrm>
            <a:off x="971228" y="5974833"/>
            <a:ext cx="10500136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 control a los recursos para la adquisicion de dotaciones para la primera infancia</a:t>
            </a:r>
          </a:p>
        </p:txBody>
      </p:sp>
      <p:sp>
        <p:nvSpPr>
          <p:cNvPr id="16" name="Rectángulo: esquinas redondeadas 24">
            <a:extLst>
              <a:ext uri="{FF2B5EF4-FFF2-40B4-BE49-F238E27FC236}">
                <a16:creationId xmlns:a16="http://schemas.microsoft.com/office/drawing/2014/main" id="{F3FED758-A587-5840-9F32-85171370CA2A}"/>
              </a:ext>
            </a:extLst>
          </p:cNvPr>
          <p:cNvSpPr/>
          <p:nvPr/>
        </p:nvSpPr>
        <p:spPr>
          <a:xfrm>
            <a:off x="980064" y="1748108"/>
            <a:ext cx="10535478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Deficiente ejecucion presupuestal </a:t>
            </a:r>
          </a:p>
        </p:txBody>
      </p:sp>
      <p:sp>
        <p:nvSpPr>
          <p:cNvPr id="17" name="Rectángulo: esquinas redondeadas 24">
            <a:extLst>
              <a:ext uri="{FF2B5EF4-FFF2-40B4-BE49-F238E27FC236}">
                <a16:creationId xmlns:a16="http://schemas.microsoft.com/office/drawing/2014/main" id="{DA264E12-1E0D-7143-B0A7-CE62D79F2923}"/>
              </a:ext>
            </a:extLst>
          </p:cNvPr>
          <p:cNvSpPr/>
          <p:nvPr/>
        </p:nvSpPr>
        <p:spPr>
          <a:xfrm>
            <a:off x="966811" y="524445"/>
            <a:ext cx="10535478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Mayor riesgo a vulneración de derechos</a:t>
            </a:r>
          </a:p>
        </p:txBody>
      </p:sp>
    </p:spTree>
    <p:extLst>
      <p:ext uri="{BB962C8B-B14F-4D97-AF65-F5344CB8AC3E}">
        <p14:creationId xmlns:p14="http://schemas.microsoft.com/office/powerpoint/2010/main" val="186834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800" y="2514600"/>
            <a:ext cx="10617200" cy="863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</a:p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 el control para la adquisicion de dotaciones para el desarrollo integral de la primera infancia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812799" y="3440388"/>
            <a:ext cx="10577443" cy="316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Aumentar cumplimiento a los procesos de adquisiciones de dotaciones en las regionales, centros zonales y EAS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792922" y="3807792"/>
            <a:ext cx="10617200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Aumentar el control a los recursos para la adquisicion de dotaciones para la primera infancia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894522" y="2095500"/>
            <a:ext cx="10535478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Aumentar la calidad del servicio brindado a los NN en la etapa de la primera infancia</a:t>
            </a:r>
          </a:p>
        </p:txBody>
      </p:sp>
      <p:sp>
        <p:nvSpPr>
          <p:cNvPr id="33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-353115" y="4099615"/>
            <a:ext cx="1614557" cy="3241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4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-297896" y="1484519"/>
            <a:ext cx="1543876" cy="363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</a:t>
            </a:r>
          </a:p>
        </p:txBody>
      </p:sp>
      <p:sp>
        <p:nvSpPr>
          <p:cNvPr id="37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806172" y="4248766"/>
            <a:ext cx="10577443" cy="316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Mejorar la  dotación para la atención </a:t>
            </a:r>
            <a:r>
              <a:rPr lang="es-CO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intergral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primera infancia</a:t>
            </a:r>
          </a:p>
        </p:txBody>
      </p:sp>
      <p:sp>
        <p:nvSpPr>
          <p:cNvPr id="38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746539" y="4636052"/>
            <a:ext cx="10617200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Aumentar el control a los recursos para la adquisicion de dotaciones para la primera infancia</a:t>
            </a:r>
          </a:p>
        </p:txBody>
      </p:sp>
      <p:sp>
        <p:nvSpPr>
          <p:cNvPr id="39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868018" y="1691308"/>
            <a:ext cx="10535478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Mejorar el  desarrollo emocional, cognitivo, físico y nutricional el NNA de la </a:t>
            </a:r>
            <a:r>
              <a:rPr lang="es-CO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priemra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infancia</a:t>
            </a:r>
          </a:p>
        </p:txBody>
      </p:sp>
      <p:sp>
        <p:nvSpPr>
          <p:cNvPr id="40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868018" y="1273866"/>
            <a:ext cx="10535478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Disminuir el  riesgo a vulneración de derechos</a:t>
            </a:r>
          </a:p>
        </p:txBody>
      </p:sp>
      <p:sp>
        <p:nvSpPr>
          <p:cNvPr id="41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841514" y="869674"/>
            <a:ext cx="10535478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Disminuir el  riesgo a vulneración de derechos</a:t>
            </a:r>
          </a:p>
        </p:txBody>
      </p:sp>
    </p:spTree>
    <p:extLst>
      <p:ext uri="{BB962C8B-B14F-4D97-AF65-F5344CB8AC3E}">
        <p14:creationId xmlns:p14="http://schemas.microsoft.com/office/powerpoint/2010/main" val="1868342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299</Words>
  <Application>Microsoft Macintosh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INFINITOS</dc:creator>
  <cp:lastModifiedBy>Nelson Felipe Rodriguez Velez</cp:lastModifiedBy>
  <cp:revision>28</cp:revision>
  <dcterms:created xsi:type="dcterms:W3CDTF">2017-11-25T14:26:34Z</dcterms:created>
  <dcterms:modified xsi:type="dcterms:W3CDTF">2019-03-07T16:46:58Z</dcterms:modified>
</cp:coreProperties>
</file>