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2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232"/>
    <a:srgbClr val="6DB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4"/>
    <p:restoredTop sz="94643"/>
  </p:normalViewPr>
  <p:slideViewPr>
    <p:cSldViewPr snapToGrid="0" snapToObjects="1" showGuides="1">
      <p:cViewPr>
        <p:scale>
          <a:sx n="100" d="100"/>
          <a:sy n="100" d="100"/>
        </p:scale>
        <p:origin x="-438" y="-1422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0CB3-92D9-6849-8233-D6B01DEF9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7BCB79-3FA7-C045-BDEB-986D0B01E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2A20F6-366C-464E-9104-2A28ECAA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11/03/2019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D6B544-49DB-8149-B60F-A32EF11A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542E03-5CAB-E940-B93D-E5A85053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971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DA70C-19B7-0C48-99D2-98C9FFDF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98FFC7-E408-4E48-8090-A08E9C336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D2DE4B-2C34-4D4C-8855-569793D9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11/03/2019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81F27C-39FD-044C-B684-A2DCCC72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0AD838-8CB8-8847-9498-D6F7A79F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176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B0DE8A-9B9B-FB4F-A1BD-2F303FB72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961034-3084-2340-88D9-17B1CD839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A4541D-BF28-154B-868A-B1EC8321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11/03/2019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38DC45-E60D-F245-A04E-67957AE9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671AA8-4671-AC42-B675-94488AE4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0551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64490-A7E1-614E-A338-45F0C6C7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26A3B-18D2-914D-9FB9-5DC3B8A1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22A55E-F12E-664E-9AD5-B430A72B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11/03/2019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FA5242-8CD7-0943-8327-A7B63BB9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DC869-DED3-E049-938D-E204AB13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767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C136F-1C95-7E41-9321-076715A4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EAD233-03B4-0448-B1F4-BC6EBCFD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17FDF7-EAEB-B542-911F-AFC2A85F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11/03/2019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61B101-C057-9048-B1A5-2E0AE6FC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6AA425-200B-6B4E-9089-7F5BA522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5742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FE400-8C6F-F34B-B60E-43604B46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734DFF-5DA8-C14A-9493-B370B17ED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D0277C-245A-8842-830D-144593E6F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98B2A3-37A6-654C-9B24-2001023E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11/03/2019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9D4FE2-EBF5-DA42-AC1B-ED11D753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31BB1A-DF2B-B54B-897F-52A639CE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323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20579-1587-3B4D-9E65-B0B63341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DCF5D2-F3A0-2F4B-8A28-BA5776BB5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ABCD4D-EC71-5E4F-8E54-9FF45425A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2CDE04-8968-9C40-B2E4-58304BF46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707D58-C947-0C45-BC77-83D1A2BFB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0170F7-67F2-1D42-9144-12CFE5B2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11/03/2019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8FB88E-65BD-254B-A3DA-DC5EE75F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60CB5F-90D4-384D-871A-B30CD8DD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105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711C7-4BE9-8B4A-A99B-143952AC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1D02A8-C69A-3D4D-B9E3-56FD30BA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11/03/2019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AC7CA7-13C9-0341-92E4-9785B8AB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3F7345-4024-9D48-862A-201EDD79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895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09B533-1ACE-0346-849F-87FA40E8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11/03/2019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392802-7743-8F4B-A8AA-20742797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EE6676-D0BB-EB47-A268-D07E2503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5632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7980A-8FEF-0F4F-8262-6AF46367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4CC9B-28F5-8C40-AAD3-039CDCCD5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750D17-B305-3B40-9318-DD7BF0F49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9AD0A7-9FFF-BE4D-B449-7EE1F7BE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11/03/2019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713B27-79C5-554A-A7E3-28C2579F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69EE32-CE7F-3747-8DF6-653FF1C2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804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4041C-DE76-1749-8D92-192116B8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3259A4-514E-A046-8703-EF85B5852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6295E5-2714-D542-8806-89D871134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63C50B-DE31-8847-8F4D-BEF73A01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11/03/2019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A6E38-B240-7845-9DFD-680989F1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931D7C-DCF7-2246-A475-B55D6181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1810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CFD0B3-E577-8140-AAD3-E6D991A6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2FE82D-0475-9148-8CC4-F809E602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77EFF3-BF14-EF48-85AA-5770E47ED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E68D-CF43-3A46-8EAF-A9CA4608B997}" type="datetimeFigureOut">
              <a:rPr lang="es-ES_tradnl" smtClean="0"/>
              <a:t>11/03/2019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46A0E9-F7BD-8349-B83D-BB6B27C5C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1101A6-C6D8-5444-B442-584AA1CA3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992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3E42865-962B-7942-8C5C-CE0FF96E4B39}"/>
              </a:ext>
            </a:extLst>
          </p:cNvPr>
          <p:cNvSpPr/>
          <p:nvPr/>
        </p:nvSpPr>
        <p:spPr>
          <a:xfrm>
            <a:off x="261259" y="701673"/>
            <a:ext cx="27210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178">
              <a:lnSpc>
                <a:spcPct val="90000"/>
              </a:lnSpc>
              <a:defRPr/>
            </a:pPr>
            <a:r>
              <a:rPr lang="es-CO" sz="2000" b="1" dirty="0">
                <a:solidFill>
                  <a:srgbClr val="339933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CONFORMACIÓN MACRORREGIONES DE PRIMERA INFANCIA</a:t>
            </a:r>
            <a:endParaRPr lang="es-CO" sz="2000" b="1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27308FC-0406-44DA-B6CF-B713B1095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576" y="-1"/>
            <a:ext cx="5543613" cy="685800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208B292-605F-44E8-B404-6812B8E0F6C2}"/>
              </a:ext>
            </a:extLst>
          </p:cNvPr>
          <p:cNvSpPr/>
          <p:nvPr/>
        </p:nvSpPr>
        <p:spPr>
          <a:xfrm>
            <a:off x="9109167" y="3996863"/>
            <a:ext cx="33179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b="1" dirty="0"/>
              <a:t>Criterios para su conformación:</a:t>
            </a:r>
          </a:p>
          <a:p>
            <a:r>
              <a:rPr lang="es-CO" sz="1600" dirty="0"/>
              <a:t>• Proximidad geográfica.</a:t>
            </a:r>
          </a:p>
          <a:p>
            <a:r>
              <a:rPr lang="es-CO" sz="1600" dirty="0"/>
              <a:t>• Vías de comunicación terrestre.</a:t>
            </a:r>
          </a:p>
          <a:p>
            <a:r>
              <a:rPr lang="es-CO" sz="1600" dirty="0"/>
              <a:t>• Lugar donde los operadores adquieren de forma preferente los productos.</a:t>
            </a:r>
          </a:p>
        </p:txBody>
      </p:sp>
    </p:spTree>
    <p:extLst>
      <p:ext uri="{BB962C8B-B14F-4D97-AF65-F5344CB8AC3E}">
        <p14:creationId xmlns:p14="http://schemas.microsoft.com/office/powerpoint/2010/main" val="1681315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32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Andres Felipe Nieto Plata</cp:lastModifiedBy>
  <cp:revision>91</cp:revision>
  <dcterms:created xsi:type="dcterms:W3CDTF">2018-08-24T05:26:58Z</dcterms:created>
  <dcterms:modified xsi:type="dcterms:W3CDTF">2019-03-12T15:47:05Z</dcterms:modified>
</cp:coreProperties>
</file>