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056-BD9F-4E10-9E6F-6A21D309ABDF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D05-1794-4158-AB70-5FDCC994A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69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056-BD9F-4E10-9E6F-6A21D309ABDF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D05-1794-4158-AB70-5FDCC994A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056-BD9F-4E10-9E6F-6A21D309ABDF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D05-1794-4158-AB70-5FDCC994A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75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056-BD9F-4E10-9E6F-6A21D309ABDF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D05-1794-4158-AB70-5FDCC994A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2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056-BD9F-4E10-9E6F-6A21D309ABDF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D05-1794-4158-AB70-5FDCC994A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5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056-BD9F-4E10-9E6F-6A21D309ABDF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D05-1794-4158-AB70-5FDCC994A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272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056-BD9F-4E10-9E6F-6A21D309ABDF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D05-1794-4158-AB70-5FDCC994A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03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056-BD9F-4E10-9E6F-6A21D309ABDF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D05-1794-4158-AB70-5FDCC994A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1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056-BD9F-4E10-9E6F-6A21D309ABDF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D05-1794-4158-AB70-5FDCC994A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20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056-BD9F-4E10-9E6F-6A21D309ABDF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D05-1794-4158-AB70-5FDCC994A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26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056-BD9F-4E10-9E6F-6A21D309ABDF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D05-1794-4158-AB70-5FDCC994A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04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7056-BD9F-4E10-9E6F-6A21D309ABDF}" type="datetimeFigureOut">
              <a:rPr lang="es-ES" smtClean="0"/>
              <a:t>20/02/2019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AD05-1794-4158-AB70-5FDCC994AF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33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524000" y="692116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200" b="1" dirty="0"/>
              <a:t>Imágenes </a:t>
            </a:r>
            <a:r>
              <a:rPr lang="es-CO" sz="2200" b="1" dirty="0" smtClean="0"/>
              <a:t>del proyecto</a:t>
            </a:r>
            <a:endParaRPr lang="es-CO" sz="2200" b="1" dirty="0"/>
          </a:p>
        </p:txBody>
      </p:sp>
      <p:pic>
        <p:nvPicPr>
          <p:cNvPr id="1026" name="Picture 2" descr="D:\Users\DMEDINA\Desktop\Panoramica prototip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87"/>
          <a:stretch/>
        </p:blipFill>
        <p:spPr bwMode="auto">
          <a:xfrm>
            <a:off x="1631504" y="1290775"/>
            <a:ext cx="5610716" cy="469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3" y="1290774"/>
            <a:ext cx="3022069" cy="201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4" r="12287" b="22571"/>
          <a:stretch/>
        </p:blipFill>
        <p:spPr bwMode="auto">
          <a:xfrm>
            <a:off x="7464152" y="3971397"/>
            <a:ext cx="3022069" cy="201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7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28019"/>
              </p:ext>
            </p:extLst>
          </p:nvPr>
        </p:nvGraphicFramePr>
        <p:xfrm>
          <a:off x="2837793" y="1655445"/>
          <a:ext cx="6516414" cy="3547110"/>
        </p:xfrm>
        <a:graphic>
          <a:graphicData uri="http://schemas.openxmlformats.org/drawingml/2006/table">
            <a:tbl>
              <a:tblPr/>
              <a:tblGrid>
                <a:gridCol w="2448910">
                  <a:extLst>
                    <a:ext uri="{9D8B030D-6E8A-4147-A177-3AD203B41FA5}">
                      <a16:colId xmlns:a16="http://schemas.microsoft.com/office/drawing/2014/main" val="2973832166"/>
                    </a:ext>
                  </a:extLst>
                </a:gridCol>
                <a:gridCol w="4067504">
                  <a:extLst>
                    <a:ext uri="{9D8B030D-6E8A-4147-A177-3AD203B41FA5}">
                      <a16:colId xmlns:a16="http://schemas.microsoft.com/office/drawing/2014/main" val="324335652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Área Construida 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(m2)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73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Zona verde 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(m2)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843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Capacidad instalada 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(niños)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916676"/>
                  </a:ext>
                </a:extLst>
              </a:tr>
              <a:tr h="190500">
                <a:tc rowSpan="10">
                  <a:txBody>
                    <a:bodyPr/>
                    <a:lstStyle/>
                    <a:p>
                      <a:pPr algn="l" fontAlgn="t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ambientes pedagógicos de 60m2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47139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ambientes pedagógicos de 48m2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24839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Cocina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49282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Comedor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36600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Nicho de maestros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98038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Nicho de nutrición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69684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Baños infantiles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80026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Baños adultos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2793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Parque de 1 a 3 años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736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Parque de 3 a 5 años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844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Dirección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Carrera 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 # 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10-96; 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 lado de la 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concha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347982"/>
                  </a:ext>
                </a:extLst>
              </a:tr>
            </a:tbl>
          </a:graphicData>
        </a:graphic>
      </p:graphicFrame>
      <p:sp>
        <p:nvSpPr>
          <p:cNvPr id="6" name="2 CuadroTexto"/>
          <p:cNvSpPr txBox="1"/>
          <p:nvPr/>
        </p:nvSpPr>
        <p:spPr>
          <a:xfrm>
            <a:off x="1524000" y="692116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200" b="1" dirty="0" smtClean="0"/>
              <a:t>Información Básica de la Infraestructura</a:t>
            </a:r>
            <a:endParaRPr lang="es-CO" sz="2200" b="1" dirty="0"/>
          </a:p>
        </p:txBody>
      </p:sp>
    </p:spTree>
    <p:extLst>
      <p:ext uri="{BB962C8B-B14F-4D97-AF65-F5344CB8AC3E}">
        <p14:creationId xmlns:p14="http://schemas.microsoft.com/office/powerpoint/2010/main" val="4271227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72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Infraestructura y Recursos Físicos Coordinación</dc:creator>
  <cp:lastModifiedBy>Infraestructura y Recursos Físicos Coordinación</cp:lastModifiedBy>
  <cp:revision>2</cp:revision>
  <dcterms:created xsi:type="dcterms:W3CDTF">2019-02-20T19:54:29Z</dcterms:created>
  <dcterms:modified xsi:type="dcterms:W3CDTF">2019-02-20T20:04:32Z</dcterms:modified>
</cp:coreProperties>
</file>