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77" r:id="rId2"/>
    <p:sldId id="358" r:id="rId3"/>
    <p:sldId id="408" r:id="rId4"/>
    <p:sldId id="407" r:id="rId5"/>
    <p:sldId id="410" r:id="rId6"/>
    <p:sldId id="409" r:id="rId7"/>
    <p:sldId id="390" r:id="rId8"/>
    <p:sldId id="376" r:id="rId9"/>
    <p:sldId id="29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32"/>
    <a:srgbClr val="6DB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94721"/>
  </p:normalViewPr>
  <p:slideViewPr>
    <p:cSldViewPr snapToGrid="0" snapToObjects="1" showGuides="1">
      <p:cViewPr varScale="1">
        <p:scale>
          <a:sx n="68" d="100"/>
          <a:sy n="68" d="100"/>
        </p:scale>
        <p:origin x="558" y="60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a%20Ospina%20Pati&#241;o\Documents\GitHub\FID\Dotaciones\2018\3.ControlContratacion\Resumen%20Recursos%202016-2017-20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CO" sz="2800" b="1" i="0" u="none" strike="noStrike" kern="1200" spc="0" baseline="0" dirty="0">
                <a:solidFill>
                  <a:srgbClr val="1C67A1"/>
                </a:solidFill>
                <a:latin typeface="+mj-lt"/>
                <a:ea typeface="+mn-ea"/>
                <a:cs typeface="Arial"/>
              </a:defRPr>
            </a:pPr>
            <a:r>
              <a:rPr lang="es-CO" sz="2800" b="1" i="0" u="none" strike="noStrike" kern="1200" spc="0" baseline="0" dirty="0">
                <a:solidFill>
                  <a:srgbClr val="1C67A1"/>
                </a:solidFill>
                <a:latin typeface="+mj-lt"/>
                <a:ea typeface="+mn-ea"/>
                <a:cs typeface="Arial"/>
              </a:rPr>
              <a:t> Recursos Dotación 2016-2017-2018</a:t>
            </a:r>
          </a:p>
          <a:p>
            <a:pPr>
              <a:defRPr lang="es-CO" sz="2800" b="1" dirty="0">
                <a:solidFill>
                  <a:srgbClr val="1C67A1"/>
                </a:solidFill>
                <a:latin typeface="+mj-lt"/>
                <a:cs typeface="Arial"/>
              </a:defRPr>
            </a:pPr>
            <a:r>
              <a:rPr lang="es-CO" sz="2800" b="1" i="0" u="none" strike="noStrike" kern="1200" spc="0" baseline="0" dirty="0">
                <a:solidFill>
                  <a:srgbClr val="C00000"/>
                </a:solidFill>
                <a:latin typeface="+mj-lt"/>
                <a:ea typeface="+mn-ea"/>
                <a:cs typeface="Arial"/>
              </a:rPr>
              <a:t>$ 195.498.350.562</a:t>
            </a:r>
            <a:r>
              <a:rPr lang="es-CO" sz="2800" b="1" i="0" u="none" strike="noStrike" kern="1200" spc="0" baseline="0" dirty="0">
                <a:solidFill>
                  <a:srgbClr val="1C67A1"/>
                </a:solidFill>
                <a:latin typeface="+mj-lt"/>
                <a:ea typeface="+mn-ea"/>
                <a:cs typeface="Arial"/>
              </a:rPr>
              <a:t> </a:t>
            </a:r>
          </a:p>
          <a:p>
            <a:pPr>
              <a:defRPr lang="es-CO" sz="2800" b="1" dirty="0">
                <a:solidFill>
                  <a:srgbClr val="1C67A1"/>
                </a:solidFill>
                <a:latin typeface="+mj-lt"/>
                <a:cs typeface="Arial"/>
              </a:defRPr>
            </a:pPr>
            <a:endParaRPr lang="es-CO" sz="2800" b="1" i="0" u="none" strike="noStrike" kern="1200" spc="0" baseline="0" dirty="0">
              <a:solidFill>
                <a:srgbClr val="1C67A1"/>
              </a:solidFill>
              <a:latin typeface="+mj-lt"/>
              <a:ea typeface="+mn-ea"/>
              <a:cs typeface="Arial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CO" sz="2800" b="1" i="0" u="none" strike="noStrike" kern="1200" spc="0" baseline="0" dirty="0">
              <a:solidFill>
                <a:srgbClr val="1C67A1"/>
              </a:solidFill>
              <a:latin typeface="+mj-lt"/>
              <a:ea typeface="+mn-ea"/>
              <a:cs typeface="Arial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'Graficas y totales'!$E$1</c:f>
              <c:strCache>
                <c:ptCount val="1"/>
                <c:pt idx="0">
                  <c:v> Total Recursos de dotación 2016-2017-2018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'Graficas y totales'!$A$2:$A$34</c:f>
              <c:strCache>
                <c:ptCount val="33"/>
                <c:pt idx="0">
                  <c:v> Amazonas </c:v>
                </c:pt>
                <c:pt idx="1">
                  <c:v> Antioquia </c:v>
                </c:pt>
                <c:pt idx="2">
                  <c:v> Arauca </c:v>
                </c:pt>
                <c:pt idx="3">
                  <c:v> Atlántico </c:v>
                </c:pt>
                <c:pt idx="4">
                  <c:v> Bogotá </c:v>
                </c:pt>
                <c:pt idx="5">
                  <c:v> Bolívar </c:v>
                </c:pt>
                <c:pt idx="6">
                  <c:v> Boyacá </c:v>
                </c:pt>
                <c:pt idx="7">
                  <c:v> Caldas </c:v>
                </c:pt>
                <c:pt idx="8">
                  <c:v> Caquetá </c:v>
                </c:pt>
                <c:pt idx="9">
                  <c:v> Casanare </c:v>
                </c:pt>
                <c:pt idx="10">
                  <c:v> Cauca </c:v>
                </c:pt>
                <c:pt idx="11">
                  <c:v> Cesar </c:v>
                </c:pt>
                <c:pt idx="12">
                  <c:v> Chocó </c:v>
                </c:pt>
                <c:pt idx="13">
                  <c:v> Córdoba </c:v>
                </c:pt>
                <c:pt idx="14">
                  <c:v> Cundinamarca </c:v>
                </c:pt>
                <c:pt idx="15">
                  <c:v> Guainía </c:v>
                </c:pt>
                <c:pt idx="16">
                  <c:v> Guaviare </c:v>
                </c:pt>
                <c:pt idx="17">
                  <c:v> Huila </c:v>
                </c:pt>
                <c:pt idx="18">
                  <c:v> La Guajira </c:v>
                </c:pt>
                <c:pt idx="19">
                  <c:v> Magdalena </c:v>
                </c:pt>
                <c:pt idx="20">
                  <c:v> Meta </c:v>
                </c:pt>
                <c:pt idx="21">
                  <c:v> Nariño </c:v>
                </c:pt>
                <c:pt idx="22">
                  <c:v> Norte De Santander </c:v>
                </c:pt>
                <c:pt idx="23">
                  <c:v> Putumayo </c:v>
                </c:pt>
                <c:pt idx="24">
                  <c:v> Quindío </c:v>
                </c:pt>
                <c:pt idx="25">
                  <c:v> Risaralda </c:v>
                </c:pt>
                <c:pt idx="26">
                  <c:v> San Andrés </c:v>
                </c:pt>
                <c:pt idx="27">
                  <c:v> Santander  </c:v>
                </c:pt>
                <c:pt idx="28">
                  <c:v> Sucre </c:v>
                </c:pt>
                <c:pt idx="29">
                  <c:v> Tolima </c:v>
                </c:pt>
                <c:pt idx="30">
                  <c:v> Valle Del Cauca </c:v>
                </c:pt>
                <c:pt idx="31">
                  <c:v> Vaupés </c:v>
                </c:pt>
                <c:pt idx="32">
                  <c:v> Vichada </c:v>
                </c:pt>
              </c:strCache>
            </c:strRef>
          </c:cat>
          <c:val>
            <c:numRef>
              <c:f>'Graficas y totales'!$E$2:$E$34</c:f>
              <c:numCache>
                <c:formatCode>_(* #,##0_);_(* \(#,##0\);_(* "-"_);_(@_)</c:formatCode>
                <c:ptCount val="33"/>
                <c:pt idx="0">
                  <c:v>741781201</c:v>
                </c:pt>
                <c:pt idx="1">
                  <c:v>15070754882</c:v>
                </c:pt>
                <c:pt idx="2">
                  <c:v>1042486075</c:v>
                </c:pt>
                <c:pt idx="3">
                  <c:v>10747229405</c:v>
                </c:pt>
                <c:pt idx="4">
                  <c:v>13938932935</c:v>
                </c:pt>
                <c:pt idx="5">
                  <c:v>11493857656</c:v>
                </c:pt>
                <c:pt idx="6">
                  <c:v>5059567845</c:v>
                </c:pt>
                <c:pt idx="7">
                  <c:v>5598094302</c:v>
                </c:pt>
                <c:pt idx="8">
                  <c:v>2487993231</c:v>
                </c:pt>
                <c:pt idx="9">
                  <c:v>519164941</c:v>
                </c:pt>
                <c:pt idx="10">
                  <c:v>8514583166</c:v>
                </c:pt>
                <c:pt idx="11">
                  <c:v>8696666047</c:v>
                </c:pt>
                <c:pt idx="12">
                  <c:v>5367158564</c:v>
                </c:pt>
                <c:pt idx="13">
                  <c:v>10433458203</c:v>
                </c:pt>
                <c:pt idx="14">
                  <c:v>7116942547</c:v>
                </c:pt>
                <c:pt idx="15">
                  <c:v>778159057</c:v>
                </c:pt>
                <c:pt idx="16">
                  <c:v>514162230</c:v>
                </c:pt>
                <c:pt idx="17">
                  <c:v>7075173852</c:v>
                </c:pt>
                <c:pt idx="18">
                  <c:v>9302383172</c:v>
                </c:pt>
                <c:pt idx="19">
                  <c:v>8426597516</c:v>
                </c:pt>
                <c:pt idx="20">
                  <c:v>3887382332</c:v>
                </c:pt>
                <c:pt idx="21">
                  <c:v>8536893908</c:v>
                </c:pt>
                <c:pt idx="22">
                  <c:v>7260791838</c:v>
                </c:pt>
                <c:pt idx="23">
                  <c:v>1604417855</c:v>
                </c:pt>
                <c:pt idx="24">
                  <c:v>2440410199</c:v>
                </c:pt>
                <c:pt idx="25">
                  <c:v>3665048548</c:v>
                </c:pt>
                <c:pt idx="26">
                  <c:v>498704563</c:v>
                </c:pt>
                <c:pt idx="27">
                  <c:v>9115800373</c:v>
                </c:pt>
                <c:pt idx="28">
                  <c:v>6120550914</c:v>
                </c:pt>
                <c:pt idx="29">
                  <c:v>5825615460</c:v>
                </c:pt>
                <c:pt idx="30">
                  <c:v>13355637534</c:v>
                </c:pt>
                <c:pt idx="31">
                  <c:v>52996624</c:v>
                </c:pt>
                <c:pt idx="32">
                  <c:v>208953587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10-4C42-AC21-4A7A84CA8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34797664"/>
        <c:axId val="734796032"/>
      </c:barChart>
      <c:catAx>
        <c:axId val="73479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4796032"/>
        <c:crosses val="autoZero"/>
        <c:auto val="1"/>
        <c:lblAlgn val="ctr"/>
        <c:lblOffset val="100"/>
        <c:noMultiLvlLbl val="0"/>
      </c:catAx>
      <c:valAx>
        <c:axId val="73479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734797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E1CE0-D5B8-4103-A1CF-B661E0F51017}" type="doc">
      <dgm:prSet loTypeId="urn:microsoft.com/office/officeart/2005/8/layout/hierarchy6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C43C2FB8-517B-49B0-89FB-B77706EBD9CD}">
      <dgm:prSet phldrT="[Texto]"/>
      <dgm:spPr/>
      <dgm:t>
        <a:bodyPr/>
        <a:lstStyle/>
        <a:p>
          <a:r>
            <a:rPr lang="es-CO" dirty="0"/>
            <a:t>CENTRO ZONAL</a:t>
          </a:r>
        </a:p>
      </dgm:t>
    </dgm:pt>
    <dgm:pt modelId="{5BA07A9A-D91E-40A6-AA66-AC8931EEDD59}" type="parTrans" cxnId="{12266271-F961-483F-B898-DE34E9AEA59F}">
      <dgm:prSet/>
      <dgm:spPr/>
      <dgm:t>
        <a:bodyPr/>
        <a:lstStyle/>
        <a:p>
          <a:endParaRPr lang="es-CO"/>
        </a:p>
      </dgm:t>
    </dgm:pt>
    <dgm:pt modelId="{E55B45DF-0D62-45E0-BC43-EDC12B25EA52}" type="sibTrans" cxnId="{12266271-F961-483F-B898-DE34E9AEA59F}">
      <dgm:prSet/>
      <dgm:spPr/>
      <dgm:t>
        <a:bodyPr/>
        <a:lstStyle/>
        <a:p>
          <a:endParaRPr lang="es-CO"/>
        </a:p>
      </dgm:t>
    </dgm:pt>
    <dgm:pt modelId="{B00A27EC-1800-43BE-9DE2-2C64DDB2F121}">
      <dgm:prSet phldrT="[Texto]"/>
      <dgm:spPr/>
      <dgm:t>
        <a:bodyPr/>
        <a:lstStyle/>
        <a:p>
          <a:r>
            <a:rPr lang="es-CO" dirty="0"/>
            <a:t>EAS</a:t>
          </a:r>
        </a:p>
      </dgm:t>
    </dgm:pt>
    <dgm:pt modelId="{D58CBF5D-DB7D-4A2B-BB43-613E51846B7E}" type="parTrans" cxnId="{0F49BE98-2620-40D9-A155-AEB14434747D}">
      <dgm:prSet/>
      <dgm:spPr/>
      <dgm:t>
        <a:bodyPr/>
        <a:lstStyle/>
        <a:p>
          <a:endParaRPr lang="es-CO"/>
        </a:p>
      </dgm:t>
    </dgm:pt>
    <dgm:pt modelId="{EF4DB0BC-A92A-4072-9A3C-BC2FC6DE4022}" type="sibTrans" cxnId="{0F49BE98-2620-40D9-A155-AEB14434747D}">
      <dgm:prSet/>
      <dgm:spPr/>
      <dgm:t>
        <a:bodyPr/>
        <a:lstStyle/>
        <a:p>
          <a:endParaRPr lang="es-CO"/>
        </a:p>
      </dgm:t>
    </dgm:pt>
    <dgm:pt modelId="{6F6572CB-B24A-4708-85C5-36839438922D}">
      <dgm:prSet phldrT="[Texto]"/>
      <dgm:spPr/>
      <dgm:t>
        <a:bodyPr/>
        <a:lstStyle/>
        <a:p>
          <a:r>
            <a:rPr lang="es-CO" dirty="0"/>
            <a:t>EAS</a:t>
          </a:r>
        </a:p>
      </dgm:t>
    </dgm:pt>
    <dgm:pt modelId="{B4E81154-A49F-4CC5-9D0E-4E599CD70D10}" type="parTrans" cxnId="{8A9D0BC8-8438-42A0-83F6-4586FFB89F57}">
      <dgm:prSet/>
      <dgm:spPr/>
      <dgm:t>
        <a:bodyPr/>
        <a:lstStyle/>
        <a:p>
          <a:endParaRPr lang="es-CO"/>
        </a:p>
      </dgm:t>
    </dgm:pt>
    <dgm:pt modelId="{EE56B4C5-E1C8-4961-A47B-08368925190B}" type="sibTrans" cxnId="{8A9D0BC8-8438-42A0-83F6-4586FFB89F57}">
      <dgm:prSet/>
      <dgm:spPr/>
      <dgm:t>
        <a:bodyPr/>
        <a:lstStyle/>
        <a:p>
          <a:endParaRPr lang="es-CO"/>
        </a:p>
      </dgm:t>
    </dgm:pt>
    <dgm:pt modelId="{1530848E-4B55-4427-8475-C163D8A6E42B}">
      <dgm:prSet phldrT="[Texto]"/>
      <dgm:spPr/>
      <dgm:t>
        <a:bodyPr/>
        <a:lstStyle/>
        <a:p>
          <a:r>
            <a:rPr lang="es-CO" dirty="0"/>
            <a:t>CENTRO ZONAL</a:t>
          </a:r>
        </a:p>
      </dgm:t>
    </dgm:pt>
    <dgm:pt modelId="{12BFBD3C-AAA8-415A-BC0C-D5DA8D3D3F50}" type="parTrans" cxnId="{D71A8623-6FD3-420B-8442-772030D1AB05}">
      <dgm:prSet/>
      <dgm:spPr/>
      <dgm:t>
        <a:bodyPr/>
        <a:lstStyle/>
        <a:p>
          <a:endParaRPr lang="es-CO"/>
        </a:p>
      </dgm:t>
    </dgm:pt>
    <dgm:pt modelId="{509C278B-2A24-48DA-AAB7-F6AA20900DCC}" type="sibTrans" cxnId="{D71A8623-6FD3-420B-8442-772030D1AB05}">
      <dgm:prSet/>
      <dgm:spPr/>
      <dgm:t>
        <a:bodyPr/>
        <a:lstStyle/>
        <a:p>
          <a:endParaRPr lang="es-CO"/>
        </a:p>
      </dgm:t>
    </dgm:pt>
    <dgm:pt modelId="{8609DD28-16A6-4AA2-829E-812F0B58DD01}">
      <dgm:prSet phldrT="[Texto]"/>
      <dgm:spPr/>
      <dgm:t>
        <a:bodyPr/>
        <a:lstStyle/>
        <a:p>
          <a:r>
            <a:rPr lang="es-CO" dirty="0"/>
            <a:t>EAS</a:t>
          </a:r>
        </a:p>
      </dgm:t>
    </dgm:pt>
    <dgm:pt modelId="{27FCB7C0-0894-46BA-A3F8-857CE06DF590}" type="parTrans" cxnId="{A41B8AC7-EE8A-4C38-BA2A-750FBCDCCBB6}">
      <dgm:prSet/>
      <dgm:spPr/>
      <dgm:t>
        <a:bodyPr/>
        <a:lstStyle/>
        <a:p>
          <a:endParaRPr lang="es-CO"/>
        </a:p>
      </dgm:t>
    </dgm:pt>
    <dgm:pt modelId="{9B58C5AE-6FB8-4BEF-B251-1BBD7232DDBE}" type="sibTrans" cxnId="{A41B8AC7-EE8A-4C38-BA2A-750FBCDCCBB6}">
      <dgm:prSet/>
      <dgm:spPr/>
      <dgm:t>
        <a:bodyPr/>
        <a:lstStyle/>
        <a:p>
          <a:endParaRPr lang="es-CO"/>
        </a:p>
      </dgm:t>
    </dgm:pt>
    <dgm:pt modelId="{A9382A6B-1EBC-4D8C-9CF5-3478D5216BCB}">
      <dgm:prSet phldrT="[Texto]"/>
      <dgm:spPr/>
      <dgm:t>
        <a:bodyPr/>
        <a:lstStyle/>
        <a:p>
          <a:r>
            <a:rPr lang="es-CO" dirty="0"/>
            <a:t>Equipo de Dotaciones de Primera Infancia</a:t>
          </a:r>
        </a:p>
      </dgm:t>
    </dgm:pt>
    <dgm:pt modelId="{BD59DDF3-FCFC-427C-834C-8D30EDDE24F7}" type="parTrans" cxnId="{C9236AD6-994D-4CDF-98D9-001E19C08879}">
      <dgm:prSet/>
      <dgm:spPr/>
      <dgm:t>
        <a:bodyPr/>
        <a:lstStyle/>
        <a:p>
          <a:endParaRPr lang="es-CO"/>
        </a:p>
      </dgm:t>
    </dgm:pt>
    <dgm:pt modelId="{4D6AE289-99BC-4F81-86FB-D3D6A8230251}" type="sibTrans" cxnId="{C9236AD6-994D-4CDF-98D9-001E19C08879}">
      <dgm:prSet/>
      <dgm:spPr/>
      <dgm:t>
        <a:bodyPr/>
        <a:lstStyle/>
        <a:p>
          <a:endParaRPr lang="es-CO"/>
        </a:p>
      </dgm:t>
    </dgm:pt>
    <dgm:pt modelId="{75D46934-9A18-4FF5-902F-E2E1A2D73EED}">
      <dgm:prSet phldrT="[Texto]"/>
      <dgm:spPr/>
      <dgm:t>
        <a:bodyPr/>
        <a:lstStyle/>
        <a:p>
          <a:r>
            <a:rPr lang="es-CO" dirty="0"/>
            <a:t>Equipo de Dotaciones de Primera Infancia</a:t>
          </a:r>
        </a:p>
      </dgm:t>
    </dgm:pt>
    <dgm:pt modelId="{D60F12D8-AD9B-4F5B-8021-2A1CC0407855}" type="parTrans" cxnId="{535CCE89-2DEF-497D-A562-819FEC074CB2}">
      <dgm:prSet/>
      <dgm:spPr/>
      <dgm:t>
        <a:bodyPr/>
        <a:lstStyle/>
        <a:p>
          <a:endParaRPr lang="es-CO"/>
        </a:p>
      </dgm:t>
    </dgm:pt>
    <dgm:pt modelId="{EBAE4981-F647-472B-B6AE-84644BF9A034}" type="sibTrans" cxnId="{535CCE89-2DEF-497D-A562-819FEC074CB2}">
      <dgm:prSet/>
      <dgm:spPr/>
      <dgm:t>
        <a:bodyPr/>
        <a:lstStyle/>
        <a:p>
          <a:endParaRPr lang="es-CO"/>
        </a:p>
      </dgm:t>
    </dgm:pt>
    <dgm:pt modelId="{840D4A08-37DC-465F-B3D0-BB6A596CE6FD}">
      <dgm:prSet phldrT="[Texto]"/>
      <dgm:spPr/>
      <dgm:t>
        <a:bodyPr/>
        <a:lstStyle/>
        <a:p>
          <a:r>
            <a:rPr lang="es-CO" dirty="0"/>
            <a:t>Regional ICBF</a:t>
          </a:r>
        </a:p>
      </dgm:t>
    </dgm:pt>
    <dgm:pt modelId="{CAF46FA5-1F14-436D-AA49-F3799DBAF00B}" type="parTrans" cxnId="{863F9821-E6AE-435F-8FF0-851ADF5AA4D2}">
      <dgm:prSet/>
      <dgm:spPr/>
      <dgm:t>
        <a:bodyPr/>
        <a:lstStyle/>
        <a:p>
          <a:endParaRPr lang="es-CO"/>
        </a:p>
      </dgm:t>
    </dgm:pt>
    <dgm:pt modelId="{9DFF699C-38D2-41E7-917A-A01BD16BF354}" type="sibTrans" cxnId="{863F9821-E6AE-435F-8FF0-851ADF5AA4D2}">
      <dgm:prSet/>
      <dgm:spPr/>
      <dgm:t>
        <a:bodyPr/>
        <a:lstStyle/>
        <a:p>
          <a:endParaRPr lang="es-CO"/>
        </a:p>
      </dgm:t>
    </dgm:pt>
    <dgm:pt modelId="{E7A5BEFF-5A9C-4481-B1DB-71E3A0608B2E}">
      <dgm:prSet phldrT="[Texto]"/>
      <dgm:spPr/>
      <dgm:t>
        <a:bodyPr/>
        <a:lstStyle/>
        <a:p>
          <a:r>
            <a:rPr lang="es-CO" dirty="0"/>
            <a:t>EAS</a:t>
          </a:r>
        </a:p>
      </dgm:t>
    </dgm:pt>
    <dgm:pt modelId="{D210C326-66EC-472C-AB02-A17E76E07DA7}" type="parTrans" cxnId="{513618EA-84E7-4ADB-A062-5AD1DBA5D318}">
      <dgm:prSet/>
      <dgm:spPr/>
      <dgm:t>
        <a:bodyPr/>
        <a:lstStyle/>
        <a:p>
          <a:endParaRPr lang="es-CO"/>
        </a:p>
      </dgm:t>
    </dgm:pt>
    <dgm:pt modelId="{8F14DAC6-9E63-4C85-A783-58B25A5687F8}" type="sibTrans" cxnId="{513618EA-84E7-4ADB-A062-5AD1DBA5D318}">
      <dgm:prSet/>
      <dgm:spPr/>
      <dgm:t>
        <a:bodyPr/>
        <a:lstStyle/>
        <a:p>
          <a:endParaRPr lang="es-CO"/>
        </a:p>
      </dgm:t>
    </dgm:pt>
    <dgm:pt modelId="{37BE3A0E-90F1-4A8A-8F62-D2BAAF99C923}">
      <dgm:prSet/>
      <dgm:spPr/>
      <dgm:t>
        <a:bodyPr/>
        <a:lstStyle/>
        <a:p>
          <a:r>
            <a:rPr lang="es-CO" dirty="0"/>
            <a:t>UDS</a:t>
          </a:r>
        </a:p>
      </dgm:t>
    </dgm:pt>
    <dgm:pt modelId="{5E590F4D-C0D0-4474-AF3C-3B24A73334C9}" type="parTrans" cxnId="{14F9E13A-F49A-462F-A561-C34D994CE829}">
      <dgm:prSet/>
      <dgm:spPr/>
      <dgm:t>
        <a:bodyPr/>
        <a:lstStyle/>
        <a:p>
          <a:endParaRPr lang="es-CO"/>
        </a:p>
      </dgm:t>
    </dgm:pt>
    <dgm:pt modelId="{64121494-C8ED-48AD-B0B1-645FF506F850}" type="sibTrans" cxnId="{14F9E13A-F49A-462F-A561-C34D994CE829}">
      <dgm:prSet/>
      <dgm:spPr/>
      <dgm:t>
        <a:bodyPr/>
        <a:lstStyle/>
        <a:p>
          <a:endParaRPr lang="es-CO"/>
        </a:p>
      </dgm:t>
    </dgm:pt>
    <dgm:pt modelId="{D1E11300-65B6-475D-A454-8623A809665C}">
      <dgm:prSet/>
      <dgm:spPr/>
      <dgm:t>
        <a:bodyPr/>
        <a:lstStyle/>
        <a:p>
          <a:r>
            <a:rPr lang="es-CO" dirty="0"/>
            <a:t>UDS</a:t>
          </a:r>
        </a:p>
      </dgm:t>
    </dgm:pt>
    <dgm:pt modelId="{505FF1F5-8580-4601-A1B9-5E5216CD54AC}" type="parTrans" cxnId="{8A1FF4F9-F1A6-4D4B-AFEC-38085EE86DB2}">
      <dgm:prSet/>
      <dgm:spPr/>
      <dgm:t>
        <a:bodyPr/>
        <a:lstStyle/>
        <a:p>
          <a:endParaRPr lang="es-CO"/>
        </a:p>
      </dgm:t>
    </dgm:pt>
    <dgm:pt modelId="{03D9FAAE-A98C-4151-8B01-BFAA21246CA2}" type="sibTrans" cxnId="{8A1FF4F9-F1A6-4D4B-AFEC-38085EE86DB2}">
      <dgm:prSet/>
      <dgm:spPr/>
      <dgm:t>
        <a:bodyPr/>
        <a:lstStyle/>
        <a:p>
          <a:endParaRPr lang="es-CO"/>
        </a:p>
      </dgm:t>
    </dgm:pt>
    <dgm:pt modelId="{C0CEFFEC-A0C0-4B08-A07A-7559CE8A23B8}">
      <dgm:prSet/>
      <dgm:spPr/>
      <dgm:t>
        <a:bodyPr/>
        <a:lstStyle/>
        <a:p>
          <a:r>
            <a:rPr lang="es-CO" dirty="0"/>
            <a:t>UDS</a:t>
          </a:r>
        </a:p>
      </dgm:t>
    </dgm:pt>
    <dgm:pt modelId="{8F391C64-E7B3-4822-956E-9506F9BFF7CA}" type="parTrans" cxnId="{2BF98519-B91A-418C-A36A-1E17CEEC6CEC}">
      <dgm:prSet/>
      <dgm:spPr/>
      <dgm:t>
        <a:bodyPr/>
        <a:lstStyle/>
        <a:p>
          <a:endParaRPr lang="es-CO"/>
        </a:p>
      </dgm:t>
    </dgm:pt>
    <dgm:pt modelId="{1AE5361D-ABDF-4353-888B-96D698A4D256}" type="sibTrans" cxnId="{2BF98519-B91A-418C-A36A-1E17CEEC6CEC}">
      <dgm:prSet/>
      <dgm:spPr/>
      <dgm:t>
        <a:bodyPr/>
        <a:lstStyle/>
        <a:p>
          <a:endParaRPr lang="es-CO"/>
        </a:p>
      </dgm:t>
    </dgm:pt>
    <dgm:pt modelId="{29A544AB-808F-4F52-8223-6087ABB2CEB3}">
      <dgm:prSet phldrT="[Texto]"/>
      <dgm:spPr/>
      <dgm:t>
        <a:bodyPr/>
        <a:lstStyle/>
        <a:p>
          <a:r>
            <a:rPr lang="es-CO" dirty="0"/>
            <a:t>DIRECCIÓN REGIONAL ICBF</a:t>
          </a:r>
        </a:p>
      </dgm:t>
    </dgm:pt>
    <dgm:pt modelId="{66183A42-FDA5-4AAA-9E96-B9084DCC44C4}" type="sibTrans" cxnId="{39A9BC87-714E-4676-8C53-8F3870113470}">
      <dgm:prSet/>
      <dgm:spPr/>
      <dgm:t>
        <a:bodyPr/>
        <a:lstStyle/>
        <a:p>
          <a:endParaRPr lang="es-CO"/>
        </a:p>
      </dgm:t>
    </dgm:pt>
    <dgm:pt modelId="{0CDEA1F9-6EE0-4A4F-A7D2-14817F59A36D}" type="parTrans" cxnId="{39A9BC87-714E-4676-8C53-8F3870113470}">
      <dgm:prSet/>
      <dgm:spPr/>
      <dgm:t>
        <a:bodyPr/>
        <a:lstStyle/>
        <a:p>
          <a:endParaRPr lang="es-CO"/>
        </a:p>
      </dgm:t>
    </dgm:pt>
    <dgm:pt modelId="{E030D3E1-1A5D-4537-A54F-4903DEB5840B}" type="pres">
      <dgm:prSet presAssocID="{903E1CE0-D5B8-4103-A1CF-B661E0F5101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81E7D3B-A1E5-43B7-AFB1-FEFA3ECABD04}" type="pres">
      <dgm:prSet presAssocID="{903E1CE0-D5B8-4103-A1CF-B661E0F51017}" presName="hierFlow" presStyleCnt="0"/>
      <dgm:spPr/>
    </dgm:pt>
    <dgm:pt modelId="{B90860F2-04F8-47FE-B1AC-E6B99B072D08}" type="pres">
      <dgm:prSet presAssocID="{903E1CE0-D5B8-4103-A1CF-B661E0F51017}" presName="firstBuf" presStyleCnt="0"/>
      <dgm:spPr/>
    </dgm:pt>
    <dgm:pt modelId="{7300BA76-3923-452B-92F9-C06A787DCD59}" type="pres">
      <dgm:prSet presAssocID="{903E1CE0-D5B8-4103-A1CF-B661E0F5101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72815C-1174-459C-A9AF-29D230AAE3C3}" type="pres">
      <dgm:prSet presAssocID="{29A544AB-808F-4F52-8223-6087ABB2CEB3}" presName="Name14" presStyleCnt="0"/>
      <dgm:spPr/>
    </dgm:pt>
    <dgm:pt modelId="{0CFBC2D7-710E-4539-856A-D52035E7D6A7}" type="pres">
      <dgm:prSet presAssocID="{29A544AB-808F-4F52-8223-6087ABB2CEB3}" presName="level1Shape" presStyleLbl="node0" presStyleIdx="0" presStyleCnt="1">
        <dgm:presLayoutVars>
          <dgm:chPref val="3"/>
        </dgm:presLayoutVars>
      </dgm:prSet>
      <dgm:spPr/>
    </dgm:pt>
    <dgm:pt modelId="{7003D0D8-AD28-4AE5-A545-3DE542ECD7A4}" type="pres">
      <dgm:prSet presAssocID="{29A544AB-808F-4F52-8223-6087ABB2CEB3}" presName="hierChild2" presStyleCnt="0"/>
      <dgm:spPr/>
    </dgm:pt>
    <dgm:pt modelId="{DB6E6427-6328-4562-87FD-7086747A04BC}" type="pres">
      <dgm:prSet presAssocID="{5BA07A9A-D91E-40A6-AA66-AC8931EEDD59}" presName="Name19" presStyleLbl="parChTrans1D2" presStyleIdx="0" presStyleCnt="2"/>
      <dgm:spPr/>
    </dgm:pt>
    <dgm:pt modelId="{AFCB2944-1260-4FE4-995B-E52039FF4ABB}" type="pres">
      <dgm:prSet presAssocID="{C43C2FB8-517B-49B0-89FB-B77706EBD9CD}" presName="Name21" presStyleCnt="0"/>
      <dgm:spPr/>
    </dgm:pt>
    <dgm:pt modelId="{5EAFB8CF-A27D-4298-8EF9-CF529DD359E5}" type="pres">
      <dgm:prSet presAssocID="{C43C2FB8-517B-49B0-89FB-B77706EBD9CD}" presName="level2Shape" presStyleLbl="node2" presStyleIdx="0" presStyleCnt="2"/>
      <dgm:spPr/>
    </dgm:pt>
    <dgm:pt modelId="{125BE750-07DF-40F0-9207-346AAC9AED92}" type="pres">
      <dgm:prSet presAssocID="{C43C2FB8-517B-49B0-89FB-B77706EBD9CD}" presName="hierChild3" presStyleCnt="0"/>
      <dgm:spPr/>
    </dgm:pt>
    <dgm:pt modelId="{B13C615C-BC73-4036-892B-DD87BC2CFAF9}" type="pres">
      <dgm:prSet presAssocID="{D58CBF5D-DB7D-4A2B-BB43-613E51846B7E}" presName="Name19" presStyleLbl="parChTrans1D3" presStyleIdx="0" presStyleCnt="3"/>
      <dgm:spPr/>
    </dgm:pt>
    <dgm:pt modelId="{41C4AE05-6AB0-4A44-B038-F8C5834ED0D0}" type="pres">
      <dgm:prSet presAssocID="{B00A27EC-1800-43BE-9DE2-2C64DDB2F121}" presName="Name21" presStyleCnt="0"/>
      <dgm:spPr/>
    </dgm:pt>
    <dgm:pt modelId="{6F52158B-6CC2-4403-963D-6EF020CC6F05}" type="pres">
      <dgm:prSet presAssocID="{B00A27EC-1800-43BE-9DE2-2C64DDB2F121}" presName="level2Shape" presStyleLbl="node3" presStyleIdx="0" presStyleCnt="3"/>
      <dgm:spPr/>
    </dgm:pt>
    <dgm:pt modelId="{8080C83F-E4DA-4BFE-8FD9-31654D2241CD}" type="pres">
      <dgm:prSet presAssocID="{B00A27EC-1800-43BE-9DE2-2C64DDB2F121}" presName="hierChild3" presStyleCnt="0"/>
      <dgm:spPr/>
    </dgm:pt>
    <dgm:pt modelId="{A72B1F77-572F-47E0-890E-466BA4555C01}" type="pres">
      <dgm:prSet presAssocID="{505FF1F5-8580-4601-A1B9-5E5216CD54AC}" presName="Name19" presStyleLbl="parChTrans1D4" presStyleIdx="0" presStyleCnt="3"/>
      <dgm:spPr/>
    </dgm:pt>
    <dgm:pt modelId="{D0E2BA9D-5950-4708-BF9F-10020611D74E}" type="pres">
      <dgm:prSet presAssocID="{D1E11300-65B6-475D-A454-8623A809665C}" presName="Name21" presStyleCnt="0"/>
      <dgm:spPr/>
    </dgm:pt>
    <dgm:pt modelId="{F08D68CF-3C4E-4782-8622-582AC44FF333}" type="pres">
      <dgm:prSet presAssocID="{D1E11300-65B6-475D-A454-8623A809665C}" presName="level2Shape" presStyleLbl="node4" presStyleIdx="0" presStyleCnt="3"/>
      <dgm:spPr/>
    </dgm:pt>
    <dgm:pt modelId="{D48FA468-EE57-409A-B2A6-D8D17C77D598}" type="pres">
      <dgm:prSet presAssocID="{D1E11300-65B6-475D-A454-8623A809665C}" presName="hierChild3" presStyleCnt="0"/>
      <dgm:spPr/>
    </dgm:pt>
    <dgm:pt modelId="{6858FEBF-97DD-45B8-803F-3A7723D02001}" type="pres">
      <dgm:prSet presAssocID="{B4E81154-A49F-4CC5-9D0E-4E599CD70D10}" presName="Name19" presStyleLbl="parChTrans1D3" presStyleIdx="1" presStyleCnt="3"/>
      <dgm:spPr/>
    </dgm:pt>
    <dgm:pt modelId="{521789D8-6866-4ED6-9E64-1E33DDAA6E0A}" type="pres">
      <dgm:prSet presAssocID="{6F6572CB-B24A-4708-85C5-36839438922D}" presName="Name21" presStyleCnt="0"/>
      <dgm:spPr/>
    </dgm:pt>
    <dgm:pt modelId="{52683E20-1117-4FCC-8AB6-9708D6C96749}" type="pres">
      <dgm:prSet presAssocID="{6F6572CB-B24A-4708-85C5-36839438922D}" presName="level2Shape" presStyleLbl="node3" presStyleIdx="1" presStyleCnt="3"/>
      <dgm:spPr/>
    </dgm:pt>
    <dgm:pt modelId="{01423F7B-B52E-4865-9131-F26AA7EBB718}" type="pres">
      <dgm:prSet presAssocID="{6F6572CB-B24A-4708-85C5-36839438922D}" presName="hierChild3" presStyleCnt="0"/>
      <dgm:spPr/>
    </dgm:pt>
    <dgm:pt modelId="{12E4CE8D-CC9D-4BC6-AF40-F6675BE063E6}" type="pres">
      <dgm:prSet presAssocID="{5E590F4D-C0D0-4474-AF3C-3B24A73334C9}" presName="Name19" presStyleLbl="parChTrans1D4" presStyleIdx="1" presStyleCnt="3"/>
      <dgm:spPr/>
    </dgm:pt>
    <dgm:pt modelId="{4513A767-EEA2-47BD-B0D0-C1C7E421FA95}" type="pres">
      <dgm:prSet presAssocID="{37BE3A0E-90F1-4A8A-8F62-D2BAAF99C923}" presName="Name21" presStyleCnt="0"/>
      <dgm:spPr/>
    </dgm:pt>
    <dgm:pt modelId="{BFF93850-650F-49CE-95CA-27DC18E8A478}" type="pres">
      <dgm:prSet presAssocID="{37BE3A0E-90F1-4A8A-8F62-D2BAAF99C923}" presName="level2Shape" presStyleLbl="node4" presStyleIdx="1" presStyleCnt="3" custLinFactNeighborX="-361" custLinFactNeighborY="5433"/>
      <dgm:spPr/>
    </dgm:pt>
    <dgm:pt modelId="{D9492C43-CBE7-4712-9AC3-800D566EA7CD}" type="pres">
      <dgm:prSet presAssocID="{37BE3A0E-90F1-4A8A-8F62-D2BAAF99C923}" presName="hierChild3" presStyleCnt="0"/>
      <dgm:spPr/>
    </dgm:pt>
    <dgm:pt modelId="{17769C81-8271-427B-BA20-E1813B2F6902}" type="pres">
      <dgm:prSet presAssocID="{12BFBD3C-AAA8-415A-BC0C-D5DA8D3D3F50}" presName="Name19" presStyleLbl="parChTrans1D2" presStyleIdx="1" presStyleCnt="2"/>
      <dgm:spPr/>
    </dgm:pt>
    <dgm:pt modelId="{D6FC1733-8459-4B81-B3B3-F4E630CEC303}" type="pres">
      <dgm:prSet presAssocID="{1530848E-4B55-4427-8475-C163D8A6E42B}" presName="Name21" presStyleCnt="0"/>
      <dgm:spPr/>
    </dgm:pt>
    <dgm:pt modelId="{BF5A1735-CC1D-441C-8746-20BCE423154C}" type="pres">
      <dgm:prSet presAssocID="{1530848E-4B55-4427-8475-C163D8A6E42B}" presName="level2Shape" presStyleLbl="node2" presStyleIdx="1" presStyleCnt="2"/>
      <dgm:spPr/>
    </dgm:pt>
    <dgm:pt modelId="{6E0BFECE-42B6-46A1-A854-5CAD5DCCAE99}" type="pres">
      <dgm:prSet presAssocID="{1530848E-4B55-4427-8475-C163D8A6E42B}" presName="hierChild3" presStyleCnt="0"/>
      <dgm:spPr/>
    </dgm:pt>
    <dgm:pt modelId="{9E8139DF-4FB0-45E5-BD3A-BB29E0BD1760}" type="pres">
      <dgm:prSet presAssocID="{27FCB7C0-0894-46BA-A3F8-857CE06DF590}" presName="Name19" presStyleLbl="parChTrans1D3" presStyleIdx="2" presStyleCnt="3"/>
      <dgm:spPr/>
    </dgm:pt>
    <dgm:pt modelId="{8E0043E6-9002-4304-A2D4-0B8F7D96808F}" type="pres">
      <dgm:prSet presAssocID="{8609DD28-16A6-4AA2-829E-812F0B58DD01}" presName="Name21" presStyleCnt="0"/>
      <dgm:spPr/>
    </dgm:pt>
    <dgm:pt modelId="{0CB2416C-031C-4969-868E-7F92E462BCF9}" type="pres">
      <dgm:prSet presAssocID="{8609DD28-16A6-4AA2-829E-812F0B58DD01}" presName="level2Shape" presStyleLbl="node3" presStyleIdx="2" presStyleCnt="3"/>
      <dgm:spPr/>
    </dgm:pt>
    <dgm:pt modelId="{69BF77E1-B78F-4BC2-8DAC-DB80ADB2E1EA}" type="pres">
      <dgm:prSet presAssocID="{8609DD28-16A6-4AA2-829E-812F0B58DD01}" presName="hierChild3" presStyleCnt="0"/>
      <dgm:spPr/>
    </dgm:pt>
    <dgm:pt modelId="{7CE2301E-BFD9-4C06-9EC1-CEA99B47BC84}" type="pres">
      <dgm:prSet presAssocID="{8F391C64-E7B3-4822-956E-9506F9BFF7CA}" presName="Name19" presStyleLbl="parChTrans1D4" presStyleIdx="2" presStyleCnt="3"/>
      <dgm:spPr/>
    </dgm:pt>
    <dgm:pt modelId="{057BA4A2-2A23-428D-B3E1-6783B59E51C6}" type="pres">
      <dgm:prSet presAssocID="{C0CEFFEC-A0C0-4B08-A07A-7559CE8A23B8}" presName="Name21" presStyleCnt="0"/>
      <dgm:spPr/>
    </dgm:pt>
    <dgm:pt modelId="{B2876B13-13D8-44BF-ACF6-C8AA0C7C4D98}" type="pres">
      <dgm:prSet presAssocID="{C0CEFFEC-A0C0-4B08-A07A-7559CE8A23B8}" presName="level2Shape" presStyleLbl="node4" presStyleIdx="2" presStyleCnt="3"/>
      <dgm:spPr/>
    </dgm:pt>
    <dgm:pt modelId="{4F956A00-4034-47F1-BEC9-3DC19C496E86}" type="pres">
      <dgm:prSet presAssocID="{C0CEFFEC-A0C0-4B08-A07A-7559CE8A23B8}" presName="hierChild3" presStyleCnt="0"/>
      <dgm:spPr/>
    </dgm:pt>
    <dgm:pt modelId="{6FB8A676-0390-45FA-8C04-BB5C83F584CE}" type="pres">
      <dgm:prSet presAssocID="{903E1CE0-D5B8-4103-A1CF-B661E0F51017}" presName="bgShapesFlow" presStyleCnt="0"/>
      <dgm:spPr/>
    </dgm:pt>
    <dgm:pt modelId="{E509D463-0082-4B3B-8CD6-73BA3445D733}" type="pres">
      <dgm:prSet presAssocID="{A9382A6B-1EBC-4D8C-9CF5-3478D5216BCB}" presName="rectComp" presStyleCnt="0"/>
      <dgm:spPr/>
    </dgm:pt>
    <dgm:pt modelId="{29EE0179-A63A-4AF8-B2B5-6C8A95927B4B}" type="pres">
      <dgm:prSet presAssocID="{A9382A6B-1EBC-4D8C-9CF5-3478D5216BCB}" presName="bgRect" presStyleLbl="bgShp" presStyleIdx="0" presStyleCnt="4"/>
      <dgm:spPr/>
    </dgm:pt>
    <dgm:pt modelId="{2B440645-B375-4568-ACAE-95F9753C33D7}" type="pres">
      <dgm:prSet presAssocID="{A9382A6B-1EBC-4D8C-9CF5-3478D5216BCB}" presName="bgRectTx" presStyleLbl="bgShp" presStyleIdx="0" presStyleCnt="4">
        <dgm:presLayoutVars>
          <dgm:bulletEnabled val="1"/>
        </dgm:presLayoutVars>
      </dgm:prSet>
      <dgm:spPr/>
    </dgm:pt>
    <dgm:pt modelId="{4B9A841E-FCFA-4EE7-A541-C5707025E68A}" type="pres">
      <dgm:prSet presAssocID="{A9382A6B-1EBC-4D8C-9CF5-3478D5216BCB}" presName="spComp" presStyleCnt="0"/>
      <dgm:spPr/>
    </dgm:pt>
    <dgm:pt modelId="{67363FE9-1021-4BA4-A58A-9F8792C96C68}" type="pres">
      <dgm:prSet presAssocID="{A9382A6B-1EBC-4D8C-9CF5-3478D5216BCB}" presName="vSp" presStyleCnt="0"/>
      <dgm:spPr/>
    </dgm:pt>
    <dgm:pt modelId="{9B881E2E-910A-4388-8209-E5BAB04DACE4}" type="pres">
      <dgm:prSet presAssocID="{75D46934-9A18-4FF5-902F-E2E1A2D73EED}" presName="rectComp" presStyleCnt="0"/>
      <dgm:spPr/>
    </dgm:pt>
    <dgm:pt modelId="{9EC57C60-4788-49FE-84DF-E79B5F7788C3}" type="pres">
      <dgm:prSet presAssocID="{75D46934-9A18-4FF5-902F-E2E1A2D73EED}" presName="bgRect" presStyleLbl="bgShp" presStyleIdx="1" presStyleCnt="4" custLinFactNeighborY="6341"/>
      <dgm:spPr/>
    </dgm:pt>
    <dgm:pt modelId="{2C26B176-4233-4F51-A7D1-0305A6252373}" type="pres">
      <dgm:prSet presAssocID="{75D46934-9A18-4FF5-902F-E2E1A2D73EED}" presName="bgRectTx" presStyleLbl="bgShp" presStyleIdx="1" presStyleCnt="4">
        <dgm:presLayoutVars>
          <dgm:bulletEnabled val="1"/>
        </dgm:presLayoutVars>
      </dgm:prSet>
      <dgm:spPr/>
    </dgm:pt>
    <dgm:pt modelId="{E9725C57-5B61-4754-A9B4-5C9372FE38E5}" type="pres">
      <dgm:prSet presAssocID="{75D46934-9A18-4FF5-902F-E2E1A2D73EED}" presName="spComp" presStyleCnt="0"/>
      <dgm:spPr/>
    </dgm:pt>
    <dgm:pt modelId="{7165BAB0-7663-4015-8B2F-E675FF0E4DDF}" type="pres">
      <dgm:prSet presAssocID="{75D46934-9A18-4FF5-902F-E2E1A2D73EED}" presName="vSp" presStyleCnt="0"/>
      <dgm:spPr/>
    </dgm:pt>
    <dgm:pt modelId="{E158B520-6D0D-46D4-96B3-976A5EA5B61B}" type="pres">
      <dgm:prSet presAssocID="{840D4A08-37DC-465F-B3D0-BB6A596CE6FD}" presName="rectComp" presStyleCnt="0"/>
      <dgm:spPr/>
    </dgm:pt>
    <dgm:pt modelId="{A1826A8D-D3BF-4F5F-B150-0E26D53C5405}" type="pres">
      <dgm:prSet presAssocID="{840D4A08-37DC-465F-B3D0-BB6A596CE6FD}" presName="bgRect" presStyleLbl="bgShp" presStyleIdx="2" presStyleCnt="4"/>
      <dgm:spPr/>
    </dgm:pt>
    <dgm:pt modelId="{3FC64FEC-8F4C-449D-966D-6B233614FE59}" type="pres">
      <dgm:prSet presAssocID="{840D4A08-37DC-465F-B3D0-BB6A596CE6FD}" presName="bgRectTx" presStyleLbl="bgShp" presStyleIdx="2" presStyleCnt="4">
        <dgm:presLayoutVars>
          <dgm:bulletEnabled val="1"/>
        </dgm:presLayoutVars>
      </dgm:prSet>
      <dgm:spPr/>
    </dgm:pt>
    <dgm:pt modelId="{4EC0FE56-FF26-4469-8D0F-EE31B6217F6E}" type="pres">
      <dgm:prSet presAssocID="{840D4A08-37DC-465F-B3D0-BB6A596CE6FD}" presName="spComp" presStyleCnt="0"/>
      <dgm:spPr/>
    </dgm:pt>
    <dgm:pt modelId="{5459C08E-A049-4EE5-AE0F-FF5EE415B152}" type="pres">
      <dgm:prSet presAssocID="{840D4A08-37DC-465F-B3D0-BB6A596CE6FD}" presName="vSp" presStyleCnt="0"/>
      <dgm:spPr/>
    </dgm:pt>
    <dgm:pt modelId="{691A734D-0B8A-4EAE-A0B7-0A1DD3542F83}" type="pres">
      <dgm:prSet presAssocID="{E7A5BEFF-5A9C-4481-B1DB-71E3A0608B2E}" presName="rectComp" presStyleCnt="0"/>
      <dgm:spPr/>
    </dgm:pt>
    <dgm:pt modelId="{BB9DE32D-BAEC-43B4-8E32-1679DDCCF8CE}" type="pres">
      <dgm:prSet presAssocID="{E7A5BEFF-5A9C-4481-B1DB-71E3A0608B2E}" presName="bgRect" presStyleLbl="bgShp" presStyleIdx="3" presStyleCnt="4"/>
      <dgm:spPr/>
    </dgm:pt>
    <dgm:pt modelId="{35FC25FC-A09F-4E43-90A4-1FBE05F55E46}" type="pres">
      <dgm:prSet presAssocID="{E7A5BEFF-5A9C-4481-B1DB-71E3A0608B2E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9122601-54D5-4A7B-92FA-CDF3B382504E}" type="presOf" srcId="{903E1CE0-D5B8-4103-A1CF-B661E0F51017}" destId="{E030D3E1-1A5D-4537-A54F-4903DEB5840B}" srcOrd="0" destOrd="0" presId="urn:microsoft.com/office/officeart/2005/8/layout/hierarchy6"/>
    <dgm:cxn modelId="{0C231A0C-E43C-4D0C-88F7-C9F4F3EBDDD0}" type="presOf" srcId="{D58CBF5D-DB7D-4A2B-BB43-613E51846B7E}" destId="{B13C615C-BC73-4036-892B-DD87BC2CFAF9}" srcOrd="0" destOrd="0" presId="urn:microsoft.com/office/officeart/2005/8/layout/hierarchy6"/>
    <dgm:cxn modelId="{071D2C0C-F6AC-431F-B11E-F29165638976}" type="presOf" srcId="{8F391C64-E7B3-4822-956E-9506F9BFF7CA}" destId="{7CE2301E-BFD9-4C06-9EC1-CEA99B47BC84}" srcOrd="0" destOrd="0" presId="urn:microsoft.com/office/officeart/2005/8/layout/hierarchy6"/>
    <dgm:cxn modelId="{162E7A13-91E0-422B-BAE3-F46C26C6E5B4}" type="presOf" srcId="{505FF1F5-8580-4601-A1B9-5E5216CD54AC}" destId="{A72B1F77-572F-47E0-890E-466BA4555C01}" srcOrd="0" destOrd="0" presId="urn:microsoft.com/office/officeart/2005/8/layout/hierarchy6"/>
    <dgm:cxn modelId="{2BF98519-B91A-418C-A36A-1E17CEEC6CEC}" srcId="{8609DD28-16A6-4AA2-829E-812F0B58DD01}" destId="{C0CEFFEC-A0C0-4B08-A07A-7559CE8A23B8}" srcOrd="0" destOrd="0" parTransId="{8F391C64-E7B3-4822-956E-9506F9BFF7CA}" sibTransId="{1AE5361D-ABDF-4353-888B-96D698A4D256}"/>
    <dgm:cxn modelId="{02845C1A-FF36-40DE-8CF3-8402B8AA0E5B}" type="presOf" srcId="{A9382A6B-1EBC-4D8C-9CF5-3478D5216BCB}" destId="{2B440645-B375-4568-ACAE-95F9753C33D7}" srcOrd="1" destOrd="0" presId="urn:microsoft.com/office/officeart/2005/8/layout/hierarchy6"/>
    <dgm:cxn modelId="{863F9821-E6AE-435F-8FF0-851ADF5AA4D2}" srcId="{903E1CE0-D5B8-4103-A1CF-B661E0F51017}" destId="{840D4A08-37DC-465F-B3D0-BB6A596CE6FD}" srcOrd="3" destOrd="0" parTransId="{CAF46FA5-1F14-436D-AA49-F3799DBAF00B}" sibTransId="{9DFF699C-38D2-41E7-917A-A01BD16BF354}"/>
    <dgm:cxn modelId="{2CCBD822-DA2B-40DA-B91F-5E03B8F344DF}" type="presOf" srcId="{5BA07A9A-D91E-40A6-AA66-AC8931EEDD59}" destId="{DB6E6427-6328-4562-87FD-7086747A04BC}" srcOrd="0" destOrd="0" presId="urn:microsoft.com/office/officeart/2005/8/layout/hierarchy6"/>
    <dgm:cxn modelId="{D71A8623-6FD3-420B-8442-772030D1AB05}" srcId="{29A544AB-808F-4F52-8223-6087ABB2CEB3}" destId="{1530848E-4B55-4427-8475-C163D8A6E42B}" srcOrd="1" destOrd="0" parTransId="{12BFBD3C-AAA8-415A-BC0C-D5DA8D3D3F50}" sibTransId="{509C278B-2A24-48DA-AAB7-F6AA20900DCC}"/>
    <dgm:cxn modelId="{88770828-1B5C-425C-B58B-D4A139B73160}" type="presOf" srcId="{C43C2FB8-517B-49B0-89FB-B77706EBD9CD}" destId="{5EAFB8CF-A27D-4298-8EF9-CF529DD359E5}" srcOrd="0" destOrd="0" presId="urn:microsoft.com/office/officeart/2005/8/layout/hierarchy6"/>
    <dgm:cxn modelId="{525ECD32-A753-4051-B51B-31307EC11CE4}" type="presOf" srcId="{E7A5BEFF-5A9C-4481-B1DB-71E3A0608B2E}" destId="{BB9DE32D-BAEC-43B4-8E32-1679DDCCF8CE}" srcOrd="0" destOrd="0" presId="urn:microsoft.com/office/officeart/2005/8/layout/hierarchy6"/>
    <dgm:cxn modelId="{D1E6D535-52CE-4075-B7DF-2B05D95A64A7}" type="presOf" srcId="{75D46934-9A18-4FF5-902F-E2E1A2D73EED}" destId="{9EC57C60-4788-49FE-84DF-E79B5F7788C3}" srcOrd="0" destOrd="0" presId="urn:microsoft.com/office/officeart/2005/8/layout/hierarchy6"/>
    <dgm:cxn modelId="{14F9E13A-F49A-462F-A561-C34D994CE829}" srcId="{6F6572CB-B24A-4708-85C5-36839438922D}" destId="{37BE3A0E-90F1-4A8A-8F62-D2BAAF99C923}" srcOrd="0" destOrd="0" parTransId="{5E590F4D-C0D0-4474-AF3C-3B24A73334C9}" sibTransId="{64121494-C8ED-48AD-B0B1-645FF506F850}"/>
    <dgm:cxn modelId="{6B75623F-25E7-48D4-BCCA-D7E581377399}" type="presOf" srcId="{37BE3A0E-90F1-4A8A-8F62-D2BAAF99C923}" destId="{BFF93850-650F-49CE-95CA-27DC18E8A478}" srcOrd="0" destOrd="0" presId="urn:microsoft.com/office/officeart/2005/8/layout/hierarchy6"/>
    <dgm:cxn modelId="{18FDF05C-4EA3-43AB-85C7-CC56DC373B7A}" type="presOf" srcId="{1530848E-4B55-4427-8475-C163D8A6E42B}" destId="{BF5A1735-CC1D-441C-8746-20BCE423154C}" srcOrd="0" destOrd="0" presId="urn:microsoft.com/office/officeart/2005/8/layout/hierarchy6"/>
    <dgm:cxn modelId="{304BDD66-CEAA-4B41-998C-BF7E8B43DC23}" type="presOf" srcId="{B4E81154-A49F-4CC5-9D0E-4E599CD70D10}" destId="{6858FEBF-97DD-45B8-803F-3A7723D02001}" srcOrd="0" destOrd="0" presId="urn:microsoft.com/office/officeart/2005/8/layout/hierarchy6"/>
    <dgm:cxn modelId="{0FE7E947-68F4-474F-AB84-675577E826F2}" type="presOf" srcId="{29A544AB-808F-4F52-8223-6087ABB2CEB3}" destId="{0CFBC2D7-710E-4539-856A-D52035E7D6A7}" srcOrd="0" destOrd="0" presId="urn:microsoft.com/office/officeart/2005/8/layout/hierarchy6"/>
    <dgm:cxn modelId="{12266271-F961-483F-B898-DE34E9AEA59F}" srcId="{29A544AB-808F-4F52-8223-6087ABB2CEB3}" destId="{C43C2FB8-517B-49B0-89FB-B77706EBD9CD}" srcOrd="0" destOrd="0" parTransId="{5BA07A9A-D91E-40A6-AA66-AC8931EEDD59}" sibTransId="{E55B45DF-0D62-45E0-BC43-EDC12B25EA52}"/>
    <dgm:cxn modelId="{6E45B478-3525-4EB7-97B0-04CD22C35137}" type="presOf" srcId="{B00A27EC-1800-43BE-9DE2-2C64DDB2F121}" destId="{6F52158B-6CC2-4403-963D-6EF020CC6F05}" srcOrd="0" destOrd="0" presId="urn:microsoft.com/office/officeart/2005/8/layout/hierarchy6"/>
    <dgm:cxn modelId="{786F4084-BECB-4448-A05A-8ED9106AD4E2}" type="presOf" srcId="{8609DD28-16A6-4AA2-829E-812F0B58DD01}" destId="{0CB2416C-031C-4969-868E-7F92E462BCF9}" srcOrd="0" destOrd="0" presId="urn:microsoft.com/office/officeart/2005/8/layout/hierarchy6"/>
    <dgm:cxn modelId="{39A9BC87-714E-4676-8C53-8F3870113470}" srcId="{903E1CE0-D5B8-4103-A1CF-B661E0F51017}" destId="{29A544AB-808F-4F52-8223-6087ABB2CEB3}" srcOrd="0" destOrd="0" parTransId="{0CDEA1F9-6EE0-4A4F-A7D2-14817F59A36D}" sibTransId="{66183A42-FDA5-4AAA-9E96-B9084DCC44C4}"/>
    <dgm:cxn modelId="{535CCE89-2DEF-497D-A562-819FEC074CB2}" srcId="{903E1CE0-D5B8-4103-A1CF-B661E0F51017}" destId="{75D46934-9A18-4FF5-902F-E2E1A2D73EED}" srcOrd="2" destOrd="0" parTransId="{D60F12D8-AD9B-4F5B-8021-2A1CC0407855}" sibTransId="{EBAE4981-F647-472B-B6AE-84644BF9A034}"/>
    <dgm:cxn modelId="{2BB8E18E-E18A-4184-957B-E62D9515251D}" type="presOf" srcId="{12BFBD3C-AAA8-415A-BC0C-D5DA8D3D3F50}" destId="{17769C81-8271-427B-BA20-E1813B2F6902}" srcOrd="0" destOrd="0" presId="urn:microsoft.com/office/officeart/2005/8/layout/hierarchy6"/>
    <dgm:cxn modelId="{62F42491-8E21-4EBE-8F9A-606AF629B29F}" type="presOf" srcId="{5E590F4D-C0D0-4474-AF3C-3B24A73334C9}" destId="{12E4CE8D-CC9D-4BC6-AF40-F6675BE063E6}" srcOrd="0" destOrd="0" presId="urn:microsoft.com/office/officeart/2005/8/layout/hierarchy6"/>
    <dgm:cxn modelId="{6FCFEF93-4A15-4848-A091-ACE5D1CCDEE3}" type="presOf" srcId="{E7A5BEFF-5A9C-4481-B1DB-71E3A0608B2E}" destId="{35FC25FC-A09F-4E43-90A4-1FBE05F55E46}" srcOrd="1" destOrd="0" presId="urn:microsoft.com/office/officeart/2005/8/layout/hierarchy6"/>
    <dgm:cxn modelId="{0F49BE98-2620-40D9-A155-AEB14434747D}" srcId="{C43C2FB8-517B-49B0-89FB-B77706EBD9CD}" destId="{B00A27EC-1800-43BE-9DE2-2C64DDB2F121}" srcOrd="0" destOrd="0" parTransId="{D58CBF5D-DB7D-4A2B-BB43-613E51846B7E}" sibTransId="{EF4DB0BC-A92A-4072-9A3C-BC2FC6DE4022}"/>
    <dgm:cxn modelId="{D8F865C1-5365-439D-8017-5120EA5C3A1D}" type="presOf" srcId="{840D4A08-37DC-465F-B3D0-BB6A596CE6FD}" destId="{3FC64FEC-8F4C-449D-966D-6B233614FE59}" srcOrd="1" destOrd="0" presId="urn:microsoft.com/office/officeart/2005/8/layout/hierarchy6"/>
    <dgm:cxn modelId="{015186C3-0923-4151-BC0D-F3E968DEB15F}" type="presOf" srcId="{75D46934-9A18-4FF5-902F-E2E1A2D73EED}" destId="{2C26B176-4233-4F51-A7D1-0305A6252373}" srcOrd="1" destOrd="0" presId="urn:microsoft.com/office/officeart/2005/8/layout/hierarchy6"/>
    <dgm:cxn modelId="{99574CC5-A4E6-4340-B3E7-01EDE395662C}" type="presOf" srcId="{6F6572CB-B24A-4708-85C5-36839438922D}" destId="{52683E20-1117-4FCC-8AB6-9708D6C96749}" srcOrd="0" destOrd="0" presId="urn:microsoft.com/office/officeart/2005/8/layout/hierarchy6"/>
    <dgm:cxn modelId="{A41B8AC7-EE8A-4C38-BA2A-750FBCDCCBB6}" srcId="{1530848E-4B55-4427-8475-C163D8A6E42B}" destId="{8609DD28-16A6-4AA2-829E-812F0B58DD01}" srcOrd="0" destOrd="0" parTransId="{27FCB7C0-0894-46BA-A3F8-857CE06DF590}" sibTransId="{9B58C5AE-6FB8-4BEF-B251-1BBD7232DDBE}"/>
    <dgm:cxn modelId="{8A9D0BC8-8438-42A0-83F6-4586FFB89F57}" srcId="{C43C2FB8-517B-49B0-89FB-B77706EBD9CD}" destId="{6F6572CB-B24A-4708-85C5-36839438922D}" srcOrd="1" destOrd="0" parTransId="{B4E81154-A49F-4CC5-9D0E-4E599CD70D10}" sibTransId="{EE56B4C5-E1C8-4961-A47B-08368925190B}"/>
    <dgm:cxn modelId="{374923C9-3E5A-4E03-BBF3-A57B7C3997A7}" type="presOf" srcId="{A9382A6B-1EBC-4D8C-9CF5-3478D5216BCB}" destId="{29EE0179-A63A-4AF8-B2B5-6C8A95927B4B}" srcOrd="0" destOrd="0" presId="urn:microsoft.com/office/officeart/2005/8/layout/hierarchy6"/>
    <dgm:cxn modelId="{D144E5CC-68F8-4835-B18C-ACFFC48ECFC9}" type="presOf" srcId="{27FCB7C0-0894-46BA-A3F8-857CE06DF590}" destId="{9E8139DF-4FB0-45E5-BD3A-BB29E0BD1760}" srcOrd="0" destOrd="0" presId="urn:microsoft.com/office/officeart/2005/8/layout/hierarchy6"/>
    <dgm:cxn modelId="{C9236AD6-994D-4CDF-98D9-001E19C08879}" srcId="{903E1CE0-D5B8-4103-A1CF-B661E0F51017}" destId="{A9382A6B-1EBC-4D8C-9CF5-3478D5216BCB}" srcOrd="1" destOrd="0" parTransId="{BD59DDF3-FCFC-427C-834C-8D30EDDE24F7}" sibTransId="{4D6AE289-99BC-4F81-86FB-D3D6A8230251}"/>
    <dgm:cxn modelId="{291EC7E8-C8D3-440C-907A-5A6615A54A72}" type="presOf" srcId="{D1E11300-65B6-475D-A454-8623A809665C}" destId="{F08D68CF-3C4E-4782-8622-582AC44FF333}" srcOrd="0" destOrd="0" presId="urn:microsoft.com/office/officeart/2005/8/layout/hierarchy6"/>
    <dgm:cxn modelId="{513618EA-84E7-4ADB-A062-5AD1DBA5D318}" srcId="{903E1CE0-D5B8-4103-A1CF-B661E0F51017}" destId="{E7A5BEFF-5A9C-4481-B1DB-71E3A0608B2E}" srcOrd="4" destOrd="0" parTransId="{D210C326-66EC-472C-AB02-A17E76E07DA7}" sibTransId="{8F14DAC6-9E63-4C85-A783-58B25A5687F8}"/>
    <dgm:cxn modelId="{FD7650F3-1E05-4E67-AC86-A1A8D5FAAEB3}" type="presOf" srcId="{C0CEFFEC-A0C0-4B08-A07A-7559CE8A23B8}" destId="{B2876B13-13D8-44BF-ACF6-C8AA0C7C4D98}" srcOrd="0" destOrd="0" presId="urn:microsoft.com/office/officeart/2005/8/layout/hierarchy6"/>
    <dgm:cxn modelId="{322110F7-5D0F-45A6-ABD7-E00F5AC68949}" type="presOf" srcId="{840D4A08-37DC-465F-B3D0-BB6A596CE6FD}" destId="{A1826A8D-D3BF-4F5F-B150-0E26D53C5405}" srcOrd="0" destOrd="0" presId="urn:microsoft.com/office/officeart/2005/8/layout/hierarchy6"/>
    <dgm:cxn modelId="{8A1FF4F9-F1A6-4D4B-AFEC-38085EE86DB2}" srcId="{B00A27EC-1800-43BE-9DE2-2C64DDB2F121}" destId="{D1E11300-65B6-475D-A454-8623A809665C}" srcOrd="0" destOrd="0" parTransId="{505FF1F5-8580-4601-A1B9-5E5216CD54AC}" sibTransId="{03D9FAAE-A98C-4151-8B01-BFAA21246CA2}"/>
    <dgm:cxn modelId="{F2E9EDF5-D66E-4149-9297-E13281EB8868}" type="presParOf" srcId="{E030D3E1-1A5D-4537-A54F-4903DEB5840B}" destId="{981E7D3B-A1E5-43B7-AFB1-FEFA3ECABD04}" srcOrd="0" destOrd="0" presId="urn:microsoft.com/office/officeart/2005/8/layout/hierarchy6"/>
    <dgm:cxn modelId="{38CD24F5-A12E-4FC1-92E8-70EEAB244041}" type="presParOf" srcId="{981E7D3B-A1E5-43B7-AFB1-FEFA3ECABD04}" destId="{B90860F2-04F8-47FE-B1AC-E6B99B072D08}" srcOrd="0" destOrd="0" presId="urn:microsoft.com/office/officeart/2005/8/layout/hierarchy6"/>
    <dgm:cxn modelId="{FB7ECFFD-9B58-4E57-AA34-2A6FC02A7BC7}" type="presParOf" srcId="{981E7D3B-A1E5-43B7-AFB1-FEFA3ECABD04}" destId="{7300BA76-3923-452B-92F9-C06A787DCD59}" srcOrd="1" destOrd="0" presId="urn:microsoft.com/office/officeart/2005/8/layout/hierarchy6"/>
    <dgm:cxn modelId="{58270F66-FDD6-44D0-9A22-B32BEAF2F3F4}" type="presParOf" srcId="{7300BA76-3923-452B-92F9-C06A787DCD59}" destId="{A972815C-1174-459C-A9AF-29D230AAE3C3}" srcOrd="0" destOrd="0" presId="urn:microsoft.com/office/officeart/2005/8/layout/hierarchy6"/>
    <dgm:cxn modelId="{FBD3D1C0-75AF-4C02-9BE3-03071D339F8D}" type="presParOf" srcId="{A972815C-1174-459C-A9AF-29D230AAE3C3}" destId="{0CFBC2D7-710E-4539-856A-D52035E7D6A7}" srcOrd="0" destOrd="0" presId="urn:microsoft.com/office/officeart/2005/8/layout/hierarchy6"/>
    <dgm:cxn modelId="{A4DCECC9-1B18-4487-A478-BCB2DA002FA9}" type="presParOf" srcId="{A972815C-1174-459C-A9AF-29D230AAE3C3}" destId="{7003D0D8-AD28-4AE5-A545-3DE542ECD7A4}" srcOrd="1" destOrd="0" presId="urn:microsoft.com/office/officeart/2005/8/layout/hierarchy6"/>
    <dgm:cxn modelId="{179B418B-C58F-4020-8F24-80FEB93F8761}" type="presParOf" srcId="{7003D0D8-AD28-4AE5-A545-3DE542ECD7A4}" destId="{DB6E6427-6328-4562-87FD-7086747A04BC}" srcOrd="0" destOrd="0" presId="urn:microsoft.com/office/officeart/2005/8/layout/hierarchy6"/>
    <dgm:cxn modelId="{30BBCDE1-8286-4D03-9C87-26DA62F74885}" type="presParOf" srcId="{7003D0D8-AD28-4AE5-A545-3DE542ECD7A4}" destId="{AFCB2944-1260-4FE4-995B-E52039FF4ABB}" srcOrd="1" destOrd="0" presId="urn:microsoft.com/office/officeart/2005/8/layout/hierarchy6"/>
    <dgm:cxn modelId="{7BFEDFAE-1D79-4452-8BAC-AF8D58DA3DDA}" type="presParOf" srcId="{AFCB2944-1260-4FE4-995B-E52039FF4ABB}" destId="{5EAFB8CF-A27D-4298-8EF9-CF529DD359E5}" srcOrd="0" destOrd="0" presId="urn:microsoft.com/office/officeart/2005/8/layout/hierarchy6"/>
    <dgm:cxn modelId="{864AB175-1F02-48D9-A0DC-9C2CC768C50F}" type="presParOf" srcId="{AFCB2944-1260-4FE4-995B-E52039FF4ABB}" destId="{125BE750-07DF-40F0-9207-346AAC9AED92}" srcOrd="1" destOrd="0" presId="urn:microsoft.com/office/officeart/2005/8/layout/hierarchy6"/>
    <dgm:cxn modelId="{69180232-CB72-4B95-9BE8-73EABD2B309B}" type="presParOf" srcId="{125BE750-07DF-40F0-9207-346AAC9AED92}" destId="{B13C615C-BC73-4036-892B-DD87BC2CFAF9}" srcOrd="0" destOrd="0" presId="urn:microsoft.com/office/officeart/2005/8/layout/hierarchy6"/>
    <dgm:cxn modelId="{888B007A-5F94-414B-B7F5-E914C5A3E5FA}" type="presParOf" srcId="{125BE750-07DF-40F0-9207-346AAC9AED92}" destId="{41C4AE05-6AB0-4A44-B038-F8C5834ED0D0}" srcOrd="1" destOrd="0" presId="urn:microsoft.com/office/officeart/2005/8/layout/hierarchy6"/>
    <dgm:cxn modelId="{81770CFC-3AF8-4D0A-A201-0463A361E6E2}" type="presParOf" srcId="{41C4AE05-6AB0-4A44-B038-F8C5834ED0D0}" destId="{6F52158B-6CC2-4403-963D-6EF020CC6F05}" srcOrd="0" destOrd="0" presId="urn:microsoft.com/office/officeart/2005/8/layout/hierarchy6"/>
    <dgm:cxn modelId="{3906E15A-74D2-46F6-BA9D-DA28452EFD32}" type="presParOf" srcId="{41C4AE05-6AB0-4A44-B038-F8C5834ED0D0}" destId="{8080C83F-E4DA-4BFE-8FD9-31654D2241CD}" srcOrd="1" destOrd="0" presId="urn:microsoft.com/office/officeart/2005/8/layout/hierarchy6"/>
    <dgm:cxn modelId="{038BAF8F-AB1B-4016-9A25-03A993E590C4}" type="presParOf" srcId="{8080C83F-E4DA-4BFE-8FD9-31654D2241CD}" destId="{A72B1F77-572F-47E0-890E-466BA4555C01}" srcOrd="0" destOrd="0" presId="urn:microsoft.com/office/officeart/2005/8/layout/hierarchy6"/>
    <dgm:cxn modelId="{59BAEB4A-DD80-437E-A0FB-26D8EEE72A9E}" type="presParOf" srcId="{8080C83F-E4DA-4BFE-8FD9-31654D2241CD}" destId="{D0E2BA9D-5950-4708-BF9F-10020611D74E}" srcOrd="1" destOrd="0" presId="urn:microsoft.com/office/officeart/2005/8/layout/hierarchy6"/>
    <dgm:cxn modelId="{BD885A59-F91E-4675-936E-2B7278F7837A}" type="presParOf" srcId="{D0E2BA9D-5950-4708-BF9F-10020611D74E}" destId="{F08D68CF-3C4E-4782-8622-582AC44FF333}" srcOrd="0" destOrd="0" presId="urn:microsoft.com/office/officeart/2005/8/layout/hierarchy6"/>
    <dgm:cxn modelId="{02A58E57-E272-4100-9C6D-455C0D18AD1F}" type="presParOf" srcId="{D0E2BA9D-5950-4708-BF9F-10020611D74E}" destId="{D48FA468-EE57-409A-B2A6-D8D17C77D598}" srcOrd="1" destOrd="0" presId="urn:microsoft.com/office/officeart/2005/8/layout/hierarchy6"/>
    <dgm:cxn modelId="{8911A629-CC45-4754-8506-E0717E8ADD0D}" type="presParOf" srcId="{125BE750-07DF-40F0-9207-346AAC9AED92}" destId="{6858FEBF-97DD-45B8-803F-3A7723D02001}" srcOrd="2" destOrd="0" presId="urn:microsoft.com/office/officeart/2005/8/layout/hierarchy6"/>
    <dgm:cxn modelId="{07CF6AC4-376C-4DE8-8B60-EF2FA9FD72C4}" type="presParOf" srcId="{125BE750-07DF-40F0-9207-346AAC9AED92}" destId="{521789D8-6866-4ED6-9E64-1E33DDAA6E0A}" srcOrd="3" destOrd="0" presId="urn:microsoft.com/office/officeart/2005/8/layout/hierarchy6"/>
    <dgm:cxn modelId="{4C292A3A-3485-4C32-B57A-1EC5BF59C8AA}" type="presParOf" srcId="{521789D8-6866-4ED6-9E64-1E33DDAA6E0A}" destId="{52683E20-1117-4FCC-8AB6-9708D6C96749}" srcOrd="0" destOrd="0" presId="urn:microsoft.com/office/officeart/2005/8/layout/hierarchy6"/>
    <dgm:cxn modelId="{83E70195-C311-4247-BC48-2DA859DB4B08}" type="presParOf" srcId="{521789D8-6866-4ED6-9E64-1E33DDAA6E0A}" destId="{01423F7B-B52E-4865-9131-F26AA7EBB718}" srcOrd="1" destOrd="0" presId="urn:microsoft.com/office/officeart/2005/8/layout/hierarchy6"/>
    <dgm:cxn modelId="{B352B3FC-C197-4550-9952-18BDEE1C286F}" type="presParOf" srcId="{01423F7B-B52E-4865-9131-F26AA7EBB718}" destId="{12E4CE8D-CC9D-4BC6-AF40-F6675BE063E6}" srcOrd="0" destOrd="0" presId="urn:microsoft.com/office/officeart/2005/8/layout/hierarchy6"/>
    <dgm:cxn modelId="{5BCC455F-8CFF-4B07-A4DD-CFB5AD227951}" type="presParOf" srcId="{01423F7B-B52E-4865-9131-F26AA7EBB718}" destId="{4513A767-EEA2-47BD-B0D0-C1C7E421FA95}" srcOrd="1" destOrd="0" presId="urn:microsoft.com/office/officeart/2005/8/layout/hierarchy6"/>
    <dgm:cxn modelId="{9BC78494-8E17-4C82-A005-708630F263CB}" type="presParOf" srcId="{4513A767-EEA2-47BD-B0D0-C1C7E421FA95}" destId="{BFF93850-650F-49CE-95CA-27DC18E8A478}" srcOrd="0" destOrd="0" presId="urn:microsoft.com/office/officeart/2005/8/layout/hierarchy6"/>
    <dgm:cxn modelId="{AB6A46DC-5388-4420-85BB-0BE0078CB346}" type="presParOf" srcId="{4513A767-EEA2-47BD-B0D0-C1C7E421FA95}" destId="{D9492C43-CBE7-4712-9AC3-800D566EA7CD}" srcOrd="1" destOrd="0" presId="urn:microsoft.com/office/officeart/2005/8/layout/hierarchy6"/>
    <dgm:cxn modelId="{50FE751A-5F70-4F06-B237-2E95583DC993}" type="presParOf" srcId="{7003D0D8-AD28-4AE5-A545-3DE542ECD7A4}" destId="{17769C81-8271-427B-BA20-E1813B2F6902}" srcOrd="2" destOrd="0" presId="urn:microsoft.com/office/officeart/2005/8/layout/hierarchy6"/>
    <dgm:cxn modelId="{DA0ADFCA-7EF7-4F2B-A969-F98DE7588447}" type="presParOf" srcId="{7003D0D8-AD28-4AE5-A545-3DE542ECD7A4}" destId="{D6FC1733-8459-4B81-B3B3-F4E630CEC303}" srcOrd="3" destOrd="0" presId="urn:microsoft.com/office/officeart/2005/8/layout/hierarchy6"/>
    <dgm:cxn modelId="{E8CBEB7E-3B65-498D-B120-26E84D3DFFA7}" type="presParOf" srcId="{D6FC1733-8459-4B81-B3B3-F4E630CEC303}" destId="{BF5A1735-CC1D-441C-8746-20BCE423154C}" srcOrd="0" destOrd="0" presId="urn:microsoft.com/office/officeart/2005/8/layout/hierarchy6"/>
    <dgm:cxn modelId="{C20F7380-E4AC-40FB-A143-435709C4C822}" type="presParOf" srcId="{D6FC1733-8459-4B81-B3B3-F4E630CEC303}" destId="{6E0BFECE-42B6-46A1-A854-5CAD5DCCAE99}" srcOrd="1" destOrd="0" presId="urn:microsoft.com/office/officeart/2005/8/layout/hierarchy6"/>
    <dgm:cxn modelId="{9A32FF04-FC33-4F7C-88EE-11204829160E}" type="presParOf" srcId="{6E0BFECE-42B6-46A1-A854-5CAD5DCCAE99}" destId="{9E8139DF-4FB0-45E5-BD3A-BB29E0BD1760}" srcOrd="0" destOrd="0" presId="urn:microsoft.com/office/officeart/2005/8/layout/hierarchy6"/>
    <dgm:cxn modelId="{9DCD0F5C-7DE3-4488-A29A-B79510712F18}" type="presParOf" srcId="{6E0BFECE-42B6-46A1-A854-5CAD5DCCAE99}" destId="{8E0043E6-9002-4304-A2D4-0B8F7D96808F}" srcOrd="1" destOrd="0" presId="urn:microsoft.com/office/officeart/2005/8/layout/hierarchy6"/>
    <dgm:cxn modelId="{B40F981F-4B31-4E2B-B5AB-ABF34BFEEF6C}" type="presParOf" srcId="{8E0043E6-9002-4304-A2D4-0B8F7D96808F}" destId="{0CB2416C-031C-4969-868E-7F92E462BCF9}" srcOrd="0" destOrd="0" presId="urn:microsoft.com/office/officeart/2005/8/layout/hierarchy6"/>
    <dgm:cxn modelId="{296576D1-81CF-4B77-BA46-70B083B33C00}" type="presParOf" srcId="{8E0043E6-9002-4304-A2D4-0B8F7D96808F}" destId="{69BF77E1-B78F-4BC2-8DAC-DB80ADB2E1EA}" srcOrd="1" destOrd="0" presId="urn:microsoft.com/office/officeart/2005/8/layout/hierarchy6"/>
    <dgm:cxn modelId="{7EE2BCEA-F6A7-4238-BFCC-386263DEB742}" type="presParOf" srcId="{69BF77E1-B78F-4BC2-8DAC-DB80ADB2E1EA}" destId="{7CE2301E-BFD9-4C06-9EC1-CEA99B47BC84}" srcOrd="0" destOrd="0" presId="urn:microsoft.com/office/officeart/2005/8/layout/hierarchy6"/>
    <dgm:cxn modelId="{B0107E61-2334-4F58-9FEB-8BAED8183784}" type="presParOf" srcId="{69BF77E1-B78F-4BC2-8DAC-DB80ADB2E1EA}" destId="{057BA4A2-2A23-428D-B3E1-6783B59E51C6}" srcOrd="1" destOrd="0" presId="urn:microsoft.com/office/officeart/2005/8/layout/hierarchy6"/>
    <dgm:cxn modelId="{CF0D5D4A-FD55-4C5A-9A25-3A543688E878}" type="presParOf" srcId="{057BA4A2-2A23-428D-B3E1-6783B59E51C6}" destId="{B2876B13-13D8-44BF-ACF6-C8AA0C7C4D98}" srcOrd="0" destOrd="0" presId="urn:microsoft.com/office/officeart/2005/8/layout/hierarchy6"/>
    <dgm:cxn modelId="{97635D6D-6547-4075-A636-4967BD66293D}" type="presParOf" srcId="{057BA4A2-2A23-428D-B3E1-6783B59E51C6}" destId="{4F956A00-4034-47F1-BEC9-3DC19C496E86}" srcOrd="1" destOrd="0" presId="urn:microsoft.com/office/officeart/2005/8/layout/hierarchy6"/>
    <dgm:cxn modelId="{B92744F3-4266-43A0-88AC-62230415CB7B}" type="presParOf" srcId="{E030D3E1-1A5D-4537-A54F-4903DEB5840B}" destId="{6FB8A676-0390-45FA-8C04-BB5C83F584CE}" srcOrd="1" destOrd="0" presId="urn:microsoft.com/office/officeart/2005/8/layout/hierarchy6"/>
    <dgm:cxn modelId="{1496FD50-735A-4E5F-B647-3A18F6B53496}" type="presParOf" srcId="{6FB8A676-0390-45FA-8C04-BB5C83F584CE}" destId="{E509D463-0082-4B3B-8CD6-73BA3445D733}" srcOrd="0" destOrd="0" presId="urn:microsoft.com/office/officeart/2005/8/layout/hierarchy6"/>
    <dgm:cxn modelId="{61773A8D-9581-48CF-BB76-2FFC006AAD9A}" type="presParOf" srcId="{E509D463-0082-4B3B-8CD6-73BA3445D733}" destId="{29EE0179-A63A-4AF8-B2B5-6C8A95927B4B}" srcOrd="0" destOrd="0" presId="urn:microsoft.com/office/officeart/2005/8/layout/hierarchy6"/>
    <dgm:cxn modelId="{BA870E87-21DE-44B5-8833-ED7A232D47FE}" type="presParOf" srcId="{E509D463-0082-4B3B-8CD6-73BA3445D733}" destId="{2B440645-B375-4568-ACAE-95F9753C33D7}" srcOrd="1" destOrd="0" presId="urn:microsoft.com/office/officeart/2005/8/layout/hierarchy6"/>
    <dgm:cxn modelId="{7AE4C6AC-36F0-4981-AB9C-5C059CF9B68A}" type="presParOf" srcId="{6FB8A676-0390-45FA-8C04-BB5C83F584CE}" destId="{4B9A841E-FCFA-4EE7-A541-C5707025E68A}" srcOrd="1" destOrd="0" presId="urn:microsoft.com/office/officeart/2005/8/layout/hierarchy6"/>
    <dgm:cxn modelId="{82B146F0-2DBA-4C02-8CA1-352BF3796466}" type="presParOf" srcId="{4B9A841E-FCFA-4EE7-A541-C5707025E68A}" destId="{67363FE9-1021-4BA4-A58A-9F8792C96C68}" srcOrd="0" destOrd="0" presId="urn:microsoft.com/office/officeart/2005/8/layout/hierarchy6"/>
    <dgm:cxn modelId="{0EAD2BE2-2E1B-437D-9BF5-6E035DB86AED}" type="presParOf" srcId="{6FB8A676-0390-45FA-8C04-BB5C83F584CE}" destId="{9B881E2E-910A-4388-8209-E5BAB04DACE4}" srcOrd="2" destOrd="0" presId="urn:microsoft.com/office/officeart/2005/8/layout/hierarchy6"/>
    <dgm:cxn modelId="{879C71B0-CBA0-4A36-BA4C-CFFF1A4FD553}" type="presParOf" srcId="{9B881E2E-910A-4388-8209-E5BAB04DACE4}" destId="{9EC57C60-4788-49FE-84DF-E79B5F7788C3}" srcOrd="0" destOrd="0" presId="urn:microsoft.com/office/officeart/2005/8/layout/hierarchy6"/>
    <dgm:cxn modelId="{8583E72C-0D20-4C76-A627-26CFDE538B4E}" type="presParOf" srcId="{9B881E2E-910A-4388-8209-E5BAB04DACE4}" destId="{2C26B176-4233-4F51-A7D1-0305A6252373}" srcOrd="1" destOrd="0" presId="urn:microsoft.com/office/officeart/2005/8/layout/hierarchy6"/>
    <dgm:cxn modelId="{24E2EEA9-2FF6-4BF9-BD1E-3C54E476ECD6}" type="presParOf" srcId="{6FB8A676-0390-45FA-8C04-BB5C83F584CE}" destId="{E9725C57-5B61-4754-A9B4-5C9372FE38E5}" srcOrd="3" destOrd="0" presId="urn:microsoft.com/office/officeart/2005/8/layout/hierarchy6"/>
    <dgm:cxn modelId="{302AC5D9-DD46-49DF-9E16-BB464CC8682A}" type="presParOf" srcId="{E9725C57-5B61-4754-A9B4-5C9372FE38E5}" destId="{7165BAB0-7663-4015-8B2F-E675FF0E4DDF}" srcOrd="0" destOrd="0" presId="urn:microsoft.com/office/officeart/2005/8/layout/hierarchy6"/>
    <dgm:cxn modelId="{785AF100-EACB-4BEC-8A10-7EFC547E60FC}" type="presParOf" srcId="{6FB8A676-0390-45FA-8C04-BB5C83F584CE}" destId="{E158B520-6D0D-46D4-96B3-976A5EA5B61B}" srcOrd="4" destOrd="0" presId="urn:microsoft.com/office/officeart/2005/8/layout/hierarchy6"/>
    <dgm:cxn modelId="{2A692B29-902C-4C92-841B-A2D8018C8C45}" type="presParOf" srcId="{E158B520-6D0D-46D4-96B3-976A5EA5B61B}" destId="{A1826A8D-D3BF-4F5F-B150-0E26D53C5405}" srcOrd="0" destOrd="0" presId="urn:microsoft.com/office/officeart/2005/8/layout/hierarchy6"/>
    <dgm:cxn modelId="{301B60BF-8EC4-4D34-BF7B-E56401E8D1AB}" type="presParOf" srcId="{E158B520-6D0D-46D4-96B3-976A5EA5B61B}" destId="{3FC64FEC-8F4C-449D-966D-6B233614FE59}" srcOrd="1" destOrd="0" presId="urn:microsoft.com/office/officeart/2005/8/layout/hierarchy6"/>
    <dgm:cxn modelId="{5CB50484-A958-4FAE-BC23-C3E002B7EEF5}" type="presParOf" srcId="{6FB8A676-0390-45FA-8C04-BB5C83F584CE}" destId="{4EC0FE56-FF26-4469-8D0F-EE31B6217F6E}" srcOrd="5" destOrd="0" presId="urn:microsoft.com/office/officeart/2005/8/layout/hierarchy6"/>
    <dgm:cxn modelId="{2238B1E7-771F-4F1A-99DB-BD8ADD634408}" type="presParOf" srcId="{4EC0FE56-FF26-4469-8D0F-EE31B6217F6E}" destId="{5459C08E-A049-4EE5-AE0F-FF5EE415B152}" srcOrd="0" destOrd="0" presId="urn:microsoft.com/office/officeart/2005/8/layout/hierarchy6"/>
    <dgm:cxn modelId="{29EFC8BF-903A-4F76-8E6F-BDA76E8AFBB7}" type="presParOf" srcId="{6FB8A676-0390-45FA-8C04-BB5C83F584CE}" destId="{691A734D-0B8A-4EAE-A0B7-0A1DD3542F83}" srcOrd="6" destOrd="0" presId="urn:microsoft.com/office/officeart/2005/8/layout/hierarchy6"/>
    <dgm:cxn modelId="{6BEDF7F2-864D-4B64-9BBA-F6EF81D7CFA1}" type="presParOf" srcId="{691A734D-0B8A-4EAE-A0B7-0A1DD3542F83}" destId="{BB9DE32D-BAEC-43B4-8E32-1679DDCCF8CE}" srcOrd="0" destOrd="0" presId="urn:microsoft.com/office/officeart/2005/8/layout/hierarchy6"/>
    <dgm:cxn modelId="{85380C86-658E-443B-85FA-9C286150E1FA}" type="presParOf" srcId="{691A734D-0B8A-4EAE-A0B7-0A1DD3542F83}" destId="{35FC25FC-A09F-4E43-90A4-1FBE05F55E4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519188-5186-4309-BAE8-1CC2C84B047B}" type="doc">
      <dgm:prSet loTypeId="urn:microsoft.com/office/officeart/2005/8/layout/process3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49EDFCEF-E73E-4F49-9E2B-012E5F467383}">
      <dgm:prSet phldrT="[Texto]" custT="1"/>
      <dgm:spPr/>
      <dgm:t>
        <a:bodyPr/>
        <a:lstStyle/>
        <a:p>
          <a:r>
            <a:rPr lang="es-CO" sz="1600" dirty="0"/>
            <a:t>Creación del proceso</a:t>
          </a:r>
        </a:p>
      </dgm:t>
    </dgm:pt>
    <dgm:pt modelId="{2AE021BF-D9DA-4EF4-AF36-90D442CBA240}" type="parTrans" cxnId="{A49001E4-E16F-45B2-A164-F0F076553599}">
      <dgm:prSet/>
      <dgm:spPr/>
      <dgm:t>
        <a:bodyPr/>
        <a:lstStyle/>
        <a:p>
          <a:endParaRPr lang="es-CO"/>
        </a:p>
      </dgm:t>
    </dgm:pt>
    <dgm:pt modelId="{BE53D10B-15F7-4AA4-B7F7-5060FEBBB423}" type="sibTrans" cxnId="{A49001E4-E16F-45B2-A164-F0F076553599}">
      <dgm:prSet/>
      <dgm:spPr/>
      <dgm:t>
        <a:bodyPr/>
        <a:lstStyle/>
        <a:p>
          <a:endParaRPr lang="es-CO"/>
        </a:p>
      </dgm:t>
    </dgm:pt>
    <dgm:pt modelId="{7FEB7209-786F-409C-A88B-72FBB8C1CF6E}">
      <dgm:prSet phldrT="[Texto]"/>
      <dgm:spPr/>
      <dgm:t>
        <a:bodyPr/>
        <a:lstStyle/>
        <a:p>
          <a:r>
            <a:rPr lang="es-CO" dirty="0"/>
            <a:t>Estudios y documentos previos</a:t>
          </a:r>
        </a:p>
      </dgm:t>
    </dgm:pt>
    <dgm:pt modelId="{192AF8C6-6A3A-463E-AAC5-D3006C726E85}" type="parTrans" cxnId="{70BE63DF-B567-4E94-A45E-5F9A83F63167}">
      <dgm:prSet/>
      <dgm:spPr/>
      <dgm:t>
        <a:bodyPr/>
        <a:lstStyle/>
        <a:p>
          <a:endParaRPr lang="es-CO"/>
        </a:p>
      </dgm:t>
    </dgm:pt>
    <dgm:pt modelId="{9AD8DFAE-C529-4729-86BF-8E68DEBF7616}" type="sibTrans" cxnId="{70BE63DF-B567-4E94-A45E-5F9A83F63167}">
      <dgm:prSet/>
      <dgm:spPr/>
      <dgm:t>
        <a:bodyPr/>
        <a:lstStyle/>
        <a:p>
          <a:endParaRPr lang="es-CO"/>
        </a:p>
      </dgm:t>
    </dgm:pt>
    <dgm:pt modelId="{7C037384-8BF6-40C3-BA62-333ECA14F23B}">
      <dgm:prSet phldrT="[Texto]" custT="1"/>
      <dgm:spPr/>
      <dgm:t>
        <a:bodyPr/>
        <a:lstStyle/>
        <a:p>
          <a:r>
            <a:rPr lang="es-CO" sz="1800" dirty="0"/>
            <a:t>Convocatoria</a:t>
          </a:r>
        </a:p>
      </dgm:t>
    </dgm:pt>
    <dgm:pt modelId="{3F94DD03-C63C-465C-95E5-7E3964450CF3}" type="parTrans" cxnId="{3CE05546-8D2F-48AA-A26B-64F6CB702AC7}">
      <dgm:prSet/>
      <dgm:spPr/>
      <dgm:t>
        <a:bodyPr/>
        <a:lstStyle/>
        <a:p>
          <a:endParaRPr lang="es-CO"/>
        </a:p>
      </dgm:t>
    </dgm:pt>
    <dgm:pt modelId="{B16DEE68-3EB9-4699-BA69-6E26444024A8}" type="sibTrans" cxnId="{3CE05546-8D2F-48AA-A26B-64F6CB702AC7}">
      <dgm:prSet/>
      <dgm:spPr/>
      <dgm:t>
        <a:bodyPr/>
        <a:lstStyle/>
        <a:p>
          <a:endParaRPr lang="es-CO"/>
        </a:p>
      </dgm:t>
    </dgm:pt>
    <dgm:pt modelId="{EE5B3B2C-5C5F-4297-92C0-E7C347CFE582}">
      <dgm:prSet phldrT="[Texto]"/>
      <dgm:spPr/>
      <dgm:t>
        <a:bodyPr/>
        <a:lstStyle/>
        <a:p>
          <a:r>
            <a:rPr lang="es-CO" dirty="0"/>
            <a:t>Aviso de convocatoria</a:t>
          </a:r>
        </a:p>
      </dgm:t>
    </dgm:pt>
    <dgm:pt modelId="{36F53CC7-1BDE-43FE-A7D8-13F67FB80626}" type="parTrans" cxnId="{97C40CCA-6236-43AC-A68D-2128F98960EB}">
      <dgm:prSet/>
      <dgm:spPr/>
      <dgm:t>
        <a:bodyPr/>
        <a:lstStyle/>
        <a:p>
          <a:endParaRPr lang="es-CO"/>
        </a:p>
      </dgm:t>
    </dgm:pt>
    <dgm:pt modelId="{43497E99-7BD6-4D5A-A44B-AE34C61FF03A}" type="sibTrans" cxnId="{97C40CCA-6236-43AC-A68D-2128F98960EB}">
      <dgm:prSet/>
      <dgm:spPr/>
      <dgm:t>
        <a:bodyPr/>
        <a:lstStyle/>
        <a:p>
          <a:endParaRPr lang="es-CO"/>
        </a:p>
      </dgm:t>
    </dgm:pt>
    <dgm:pt modelId="{6943AFD4-0A66-4B6F-AEFE-B44639B4DBFF}">
      <dgm:prSet phldrT="[Texto]" custT="1"/>
      <dgm:spPr/>
      <dgm:t>
        <a:bodyPr/>
        <a:lstStyle/>
        <a:p>
          <a:r>
            <a:rPr lang="es-CO" sz="1800" dirty="0"/>
            <a:t>Adjudicación y celebración del contrato</a:t>
          </a:r>
        </a:p>
      </dgm:t>
    </dgm:pt>
    <dgm:pt modelId="{057AFE75-9B7C-48E1-9C43-39E1A4899B47}" type="parTrans" cxnId="{0301303D-573E-4D12-AE4A-F2F0CAD56F15}">
      <dgm:prSet/>
      <dgm:spPr/>
      <dgm:t>
        <a:bodyPr/>
        <a:lstStyle/>
        <a:p>
          <a:endParaRPr lang="es-CO"/>
        </a:p>
      </dgm:t>
    </dgm:pt>
    <dgm:pt modelId="{5EE7017F-1CA7-451D-BD45-D40E4C59F0C3}" type="sibTrans" cxnId="{0301303D-573E-4D12-AE4A-F2F0CAD56F15}">
      <dgm:prSet/>
      <dgm:spPr/>
      <dgm:t>
        <a:bodyPr/>
        <a:lstStyle/>
        <a:p>
          <a:endParaRPr lang="es-CO"/>
        </a:p>
      </dgm:t>
    </dgm:pt>
    <dgm:pt modelId="{B3F48221-CC08-48A8-9A60-953E0C716AD2}">
      <dgm:prSet phldrT="[Texto]"/>
      <dgm:spPr/>
      <dgm:t>
        <a:bodyPr/>
        <a:lstStyle/>
        <a:p>
          <a:r>
            <a:rPr lang="es-CO" dirty="0"/>
            <a:t>Perfeccionamiento del contrato</a:t>
          </a:r>
        </a:p>
      </dgm:t>
    </dgm:pt>
    <dgm:pt modelId="{0AFB165A-7657-472E-A576-7F0F694851AF}" type="parTrans" cxnId="{4422BD14-1853-47BB-8BB1-138D754F7855}">
      <dgm:prSet/>
      <dgm:spPr/>
      <dgm:t>
        <a:bodyPr/>
        <a:lstStyle/>
        <a:p>
          <a:endParaRPr lang="es-CO"/>
        </a:p>
      </dgm:t>
    </dgm:pt>
    <dgm:pt modelId="{A09C47BE-F582-4A2E-A707-9453AE958481}" type="sibTrans" cxnId="{4422BD14-1853-47BB-8BB1-138D754F7855}">
      <dgm:prSet/>
      <dgm:spPr/>
      <dgm:t>
        <a:bodyPr/>
        <a:lstStyle/>
        <a:p>
          <a:endParaRPr lang="es-CO"/>
        </a:p>
      </dgm:t>
    </dgm:pt>
    <dgm:pt modelId="{0DA90DE7-CE98-4735-8E19-678E1984993F}">
      <dgm:prSet phldrT="[Texto]"/>
      <dgm:spPr/>
      <dgm:t>
        <a:bodyPr/>
        <a:lstStyle/>
        <a:p>
          <a:r>
            <a:rPr lang="es-CO" dirty="0"/>
            <a:t>Certificado disponibilidad presupuestal</a:t>
          </a:r>
        </a:p>
      </dgm:t>
    </dgm:pt>
    <dgm:pt modelId="{492264FA-4E1F-4874-9D4C-C3069D48130C}" type="parTrans" cxnId="{DC9182BD-83E8-4EBB-9BC5-112C838F6BAC}">
      <dgm:prSet/>
      <dgm:spPr/>
      <dgm:t>
        <a:bodyPr/>
        <a:lstStyle/>
        <a:p>
          <a:endParaRPr lang="es-CO"/>
        </a:p>
      </dgm:t>
    </dgm:pt>
    <dgm:pt modelId="{04C3ABA5-5EE0-4551-BD2B-899A538187FE}" type="sibTrans" cxnId="{DC9182BD-83E8-4EBB-9BC5-112C838F6BAC}">
      <dgm:prSet/>
      <dgm:spPr/>
      <dgm:t>
        <a:bodyPr/>
        <a:lstStyle/>
        <a:p>
          <a:endParaRPr lang="es-CO"/>
        </a:p>
      </dgm:t>
    </dgm:pt>
    <dgm:pt modelId="{EDB4D0D3-34EF-4C75-A611-E93FF96A5FC9}">
      <dgm:prSet phldrT="[Texto]"/>
      <dgm:spPr/>
      <dgm:t>
        <a:bodyPr/>
        <a:lstStyle/>
        <a:p>
          <a:r>
            <a:rPr lang="es-CO" dirty="0"/>
            <a:t>Proyecto de pliego</a:t>
          </a:r>
        </a:p>
      </dgm:t>
    </dgm:pt>
    <dgm:pt modelId="{234F9769-DA56-48B0-AA5C-3BCC023232D1}" type="parTrans" cxnId="{09E30194-3391-4E85-B9AA-A59BE20E16FD}">
      <dgm:prSet/>
      <dgm:spPr/>
      <dgm:t>
        <a:bodyPr/>
        <a:lstStyle/>
        <a:p>
          <a:endParaRPr lang="es-CO"/>
        </a:p>
      </dgm:t>
    </dgm:pt>
    <dgm:pt modelId="{BA510FCB-FCE1-43CA-A74D-EA21FAA2DDBF}" type="sibTrans" cxnId="{09E30194-3391-4E85-B9AA-A59BE20E16FD}">
      <dgm:prSet/>
      <dgm:spPr/>
      <dgm:t>
        <a:bodyPr/>
        <a:lstStyle/>
        <a:p>
          <a:endParaRPr lang="es-CO"/>
        </a:p>
      </dgm:t>
    </dgm:pt>
    <dgm:pt modelId="{16A32622-0E77-4064-95AB-98A8C5569438}">
      <dgm:prSet phldrT="[Texto]"/>
      <dgm:spPr/>
      <dgm:t>
        <a:bodyPr/>
        <a:lstStyle/>
        <a:p>
          <a:r>
            <a:rPr lang="es-CO" dirty="0"/>
            <a:t>Acto administrativo de apertura</a:t>
          </a:r>
        </a:p>
      </dgm:t>
    </dgm:pt>
    <dgm:pt modelId="{1E5914F0-1C00-4612-B4B8-3E95DAA09EE6}" type="parTrans" cxnId="{8776D94B-485A-485F-B7EF-174FEB692E44}">
      <dgm:prSet/>
      <dgm:spPr/>
      <dgm:t>
        <a:bodyPr/>
        <a:lstStyle/>
        <a:p>
          <a:endParaRPr lang="es-CO"/>
        </a:p>
      </dgm:t>
    </dgm:pt>
    <dgm:pt modelId="{33346EB2-3094-4305-A608-664FC4F4062D}" type="sibTrans" cxnId="{8776D94B-485A-485F-B7EF-174FEB692E44}">
      <dgm:prSet/>
      <dgm:spPr/>
      <dgm:t>
        <a:bodyPr/>
        <a:lstStyle/>
        <a:p>
          <a:endParaRPr lang="es-CO"/>
        </a:p>
      </dgm:t>
    </dgm:pt>
    <dgm:pt modelId="{4A5DB0B4-1F4A-41D9-89A1-CFC224C1BEB2}">
      <dgm:prSet phldrT="[Texto]"/>
      <dgm:spPr/>
      <dgm:t>
        <a:bodyPr/>
        <a:lstStyle/>
        <a:p>
          <a:r>
            <a:rPr lang="es-CO" dirty="0"/>
            <a:t>Justificación</a:t>
          </a:r>
        </a:p>
      </dgm:t>
    </dgm:pt>
    <dgm:pt modelId="{3B7BDDEE-9FB5-4D47-BB15-978A8EB6F9E6}" type="parTrans" cxnId="{28E9306F-51D7-4B0B-8557-37BCF1C012E1}">
      <dgm:prSet/>
      <dgm:spPr/>
      <dgm:t>
        <a:bodyPr/>
        <a:lstStyle/>
        <a:p>
          <a:endParaRPr lang="es-CO"/>
        </a:p>
      </dgm:t>
    </dgm:pt>
    <dgm:pt modelId="{A62647B1-C2F1-4D4D-A2A7-126D5453955B}" type="sibTrans" cxnId="{28E9306F-51D7-4B0B-8557-37BCF1C012E1}">
      <dgm:prSet/>
      <dgm:spPr/>
      <dgm:t>
        <a:bodyPr/>
        <a:lstStyle/>
        <a:p>
          <a:endParaRPr lang="es-CO"/>
        </a:p>
      </dgm:t>
    </dgm:pt>
    <dgm:pt modelId="{BC0297FF-7B2B-4D04-B7E1-083D498836D4}">
      <dgm:prSet phldrT="[Texto]"/>
      <dgm:spPr/>
      <dgm:t>
        <a:bodyPr/>
        <a:lstStyle/>
        <a:p>
          <a:r>
            <a:rPr lang="es-CO" dirty="0"/>
            <a:t>Pliego de condiciones</a:t>
          </a:r>
        </a:p>
      </dgm:t>
    </dgm:pt>
    <dgm:pt modelId="{52B5DFFB-AC36-4C50-8A9E-F9C6D1DBB1D4}" type="parTrans" cxnId="{7CB223AF-FA3D-4686-87C7-F27ADB258B16}">
      <dgm:prSet/>
      <dgm:spPr/>
      <dgm:t>
        <a:bodyPr/>
        <a:lstStyle/>
        <a:p>
          <a:endParaRPr lang="es-CO"/>
        </a:p>
      </dgm:t>
    </dgm:pt>
    <dgm:pt modelId="{E0DD69E0-7949-43E3-AFA5-CAB717DBB133}" type="sibTrans" cxnId="{7CB223AF-FA3D-4686-87C7-F27ADB258B16}">
      <dgm:prSet/>
      <dgm:spPr/>
      <dgm:t>
        <a:bodyPr/>
        <a:lstStyle/>
        <a:p>
          <a:endParaRPr lang="es-CO"/>
        </a:p>
      </dgm:t>
    </dgm:pt>
    <dgm:pt modelId="{C028E032-5429-4A2E-B928-A0AF02F39A8A}">
      <dgm:prSet phldrT="[Texto]"/>
      <dgm:spPr/>
      <dgm:t>
        <a:bodyPr/>
        <a:lstStyle/>
        <a:p>
          <a:r>
            <a:rPr lang="es-CO" dirty="0"/>
            <a:t>Observaciones al pliego de condiciones</a:t>
          </a:r>
        </a:p>
      </dgm:t>
    </dgm:pt>
    <dgm:pt modelId="{1369A5DF-88BF-4146-890C-867BD8775EFC}" type="parTrans" cxnId="{D004F822-6FA9-4512-BCC1-AFCFA73CA77B}">
      <dgm:prSet/>
      <dgm:spPr/>
      <dgm:t>
        <a:bodyPr/>
        <a:lstStyle/>
        <a:p>
          <a:endParaRPr lang="es-CO"/>
        </a:p>
      </dgm:t>
    </dgm:pt>
    <dgm:pt modelId="{2A794344-780C-43CD-AB13-95EA60587E7B}" type="sibTrans" cxnId="{D004F822-6FA9-4512-BCC1-AFCFA73CA77B}">
      <dgm:prSet/>
      <dgm:spPr/>
      <dgm:t>
        <a:bodyPr/>
        <a:lstStyle/>
        <a:p>
          <a:endParaRPr lang="es-CO"/>
        </a:p>
      </dgm:t>
    </dgm:pt>
    <dgm:pt modelId="{2F11A368-A007-4E50-A7C2-A3B49199A2FE}">
      <dgm:prSet phldrT="[Texto]"/>
      <dgm:spPr/>
      <dgm:t>
        <a:bodyPr/>
        <a:lstStyle/>
        <a:p>
          <a:r>
            <a:rPr lang="es-CO" dirty="0"/>
            <a:t>Respuestas a observaciones</a:t>
          </a:r>
        </a:p>
      </dgm:t>
    </dgm:pt>
    <dgm:pt modelId="{BCB2AF29-F99D-424A-A0EB-F625CC1A0E31}" type="parTrans" cxnId="{67C4F3D3-FDB1-46B1-A701-B3B6BAF412FD}">
      <dgm:prSet/>
      <dgm:spPr/>
      <dgm:t>
        <a:bodyPr/>
        <a:lstStyle/>
        <a:p>
          <a:endParaRPr lang="es-CO"/>
        </a:p>
      </dgm:t>
    </dgm:pt>
    <dgm:pt modelId="{DFB3ED30-7837-44BE-9FB7-37B266E9744F}" type="sibTrans" cxnId="{67C4F3D3-FDB1-46B1-A701-B3B6BAF412FD}">
      <dgm:prSet/>
      <dgm:spPr/>
      <dgm:t>
        <a:bodyPr/>
        <a:lstStyle/>
        <a:p>
          <a:endParaRPr lang="es-CO"/>
        </a:p>
      </dgm:t>
    </dgm:pt>
    <dgm:pt modelId="{59D8A66C-26D6-400B-9961-F732634800F6}">
      <dgm:prSet phldrT="[Texto]"/>
      <dgm:spPr/>
      <dgm:t>
        <a:bodyPr/>
        <a:lstStyle/>
        <a:p>
          <a:r>
            <a:rPr lang="es-CO" dirty="0"/>
            <a:t>Observaciones al proyecto de pliego</a:t>
          </a:r>
        </a:p>
      </dgm:t>
    </dgm:pt>
    <dgm:pt modelId="{5EC210CF-1E63-456B-B41E-492E63DD0245}" type="parTrans" cxnId="{C5EFA4F7-EB0D-44EF-97AA-9C20C16CBFBC}">
      <dgm:prSet/>
      <dgm:spPr/>
      <dgm:t>
        <a:bodyPr/>
        <a:lstStyle/>
        <a:p>
          <a:endParaRPr lang="es-CO"/>
        </a:p>
      </dgm:t>
    </dgm:pt>
    <dgm:pt modelId="{0286A6B6-8DE6-4C2E-98A0-FFC1A8B5DC2E}" type="sibTrans" cxnId="{C5EFA4F7-EB0D-44EF-97AA-9C20C16CBFBC}">
      <dgm:prSet/>
      <dgm:spPr/>
      <dgm:t>
        <a:bodyPr/>
        <a:lstStyle/>
        <a:p>
          <a:endParaRPr lang="es-CO"/>
        </a:p>
      </dgm:t>
    </dgm:pt>
    <dgm:pt modelId="{8D93422C-2CCF-40DE-9EBD-F0915F61AD92}">
      <dgm:prSet phldrT="[Texto]"/>
      <dgm:spPr/>
      <dgm:t>
        <a:bodyPr/>
        <a:lstStyle/>
        <a:p>
          <a:r>
            <a:rPr lang="es-CO" dirty="0"/>
            <a:t>Respuesta observaciones </a:t>
          </a:r>
        </a:p>
      </dgm:t>
    </dgm:pt>
    <dgm:pt modelId="{1323069E-9F65-42FB-B47A-F0D4D7688C1F}" type="parTrans" cxnId="{EC02E836-34CA-4C6C-9659-7BBD68E47CDD}">
      <dgm:prSet/>
      <dgm:spPr/>
      <dgm:t>
        <a:bodyPr/>
        <a:lstStyle/>
        <a:p>
          <a:endParaRPr lang="es-CO"/>
        </a:p>
      </dgm:t>
    </dgm:pt>
    <dgm:pt modelId="{5A02EE62-28ED-4B56-A117-8853F0D4F45F}" type="sibTrans" cxnId="{EC02E836-34CA-4C6C-9659-7BBD68E47CDD}">
      <dgm:prSet/>
      <dgm:spPr/>
      <dgm:t>
        <a:bodyPr/>
        <a:lstStyle/>
        <a:p>
          <a:endParaRPr lang="es-CO"/>
        </a:p>
      </dgm:t>
    </dgm:pt>
    <dgm:pt modelId="{610385B1-840B-4C6F-BEDD-123413ADD3D4}">
      <dgm:prSet phldrT="[Texto]"/>
      <dgm:spPr/>
      <dgm:t>
        <a:bodyPr/>
        <a:lstStyle/>
        <a:p>
          <a:endParaRPr lang="es-CO" dirty="0"/>
        </a:p>
      </dgm:t>
    </dgm:pt>
    <dgm:pt modelId="{8AFDE214-900C-4588-A0E3-E4A878AEA8CD}" type="parTrans" cxnId="{98E0C425-0EA7-4EE3-B614-20B6AF83E314}">
      <dgm:prSet/>
      <dgm:spPr/>
      <dgm:t>
        <a:bodyPr/>
        <a:lstStyle/>
        <a:p>
          <a:endParaRPr lang="es-CO"/>
        </a:p>
      </dgm:t>
    </dgm:pt>
    <dgm:pt modelId="{43D01B5D-BA9A-4EEF-B5D2-619C24965629}" type="sibTrans" cxnId="{98E0C425-0EA7-4EE3-B614-20B6AF83E314}">
      <dgm:prSet/>
      <dgm:spPr/>
      <dgm:t>
        <a:bodyPr/>
        <a:lstStyle/>
        <a:p>
          <a:endParaRPr lang="es-CO"/>
        </a:p>
      </dgm:t>
    </dgm:pt>
    <dgm:pt modelId="{39850E49-22CF-47F8-A036-1D0E0E69813E}">
      <dgm:prSet phldrT="[Texto]"/>
      <dgm:spPr/>
      <dgm:t>
        <a:bodyPr/>
        <a:lstStyle/>
        <a:p>
          <a:r>
            <a:rPr lang="es-CO" dirty="0"/>
            <a:t>Legalización del contrato</a:t>
          </a:r>
        </a:p>
      </dgm:t>
    </dgm:pt>
    <dgm:pt modelId="{386994CE-46F9-4F5E-B952-D8DDBA4B2CCA}" type="parTrans" cxnId="{55779CC2-64DF-42B4-AACA-2507BC3EF375}">
      <dgm:prSet/>
      <dgm:spPr/>
      <dgm:t>
        <a:bodyPr/>
        <a:lstStyle/>
        <a:p>
          <a:endParaRPr lang="es-CO"/>
        </a:p>
      </dgm:t>
    </dgm:pt>
    <dgm:pt modelId="{0CB802AC-E7B2-4449-B9DD-6C12DBF0756B}" type="sibTrans" cxnId="{55779CC2-64DF-42B4-AACA-2507BC3EF375}">
      <dgm:prSet/>
      <dgm:spPr/>
      <dgm:t>
        <a:bodyPr/>
        <a:lstStyle/>
        <a:p>
          <a:endParaRPr lang="es-CO"/>
        </a:p>
      </dgm:t>
    </dgm:pt>
    <dgm:pt modelId="{DEAC7D11-7F57-49FF-B86E-A5376B551846}">
      <dgm:prSet phldrT="[Texto]"/>
      <dgm:spPr/>
      <dgm:t>
        <a:bodyPr/>
        <a:lstStyle/>
        <a:p>
          <a:r>
            <a:rPr lang="es-CO" dirty="0"/>
            <a:t>Ejecución del contrato</a:t>
          </a:r>
        </a:p>
      </dgm:t>
    </dgm:pt>
    <dgm:pt modelId="{3B9E6C9F-01E3-4AA4-BDFF-DF348BB74D81}" type="parTrans" cxnId="{7D5572CE-A666-4832-A04E-1914E4D775C1}">
      <dgm:prSet/>
      <dgm:spPr/>
      <dgm:t>
        <a:bodyPr/>
        <a:lstStyle/>
        <a:p>
          <a:endParaRPr lang="es-CO"/>
        </a:p>
      </dgm:t>
    </dgm:pt>
    <dgm:pt modelId="{B7605B42-A8EC-4F97-A50F-B22EE24A2172}" type="sibTrans" cxnId="{7D5572CE-A666-4832-A04E-1914E4D775C1}">
      <dgm:prSet/>
      <dgm:spPr/>
      <dgm:t>
        <a:bodyPr/>
        <a:lstStyle/>
        <a:p>
          <a:endParaRPr lang="es-CO"/>
        </a:p>
      </dgm:t>
    </dgm:pt>
    <dgm:pt modelId="{0434B8A1-EA49-42F9-85C3-220724047038}">
      <dgm:prSet phldrT="[Texto]"/>
      <dgm:spPr/>
      <dgm:t>
        <a:bodyPr/>
        <a:lstStyle/>
        <a:p>
          <a:r>
            <a:rPr lang="es-CO" dirty="0"/>
            <a:t>Posibles adiciones al contrato</a:t>
          </a:r>
        </a:p>
      </dgm:t>
    </dgm:pt>
    <dgm:pt modelId="{282A805B-0448-4FD8-AC52-0608C4281169}" type="parTrans" cxnId="{2465EADE-2CA5-4592-9662-583F1D35285B}">
      <dgm:prSet/>
      <dgm:spPr/>
      <dgm:t>
        <a:bodyPr/>
        <a:lstStyle/>
        <a:p>
          <a:endParaRPr lang="es-CO"/>
        </a:p>
      </dgm:t>
    </dgm:pt>
    <dgm:pt modelId="{F0615222-336D-40E6-9570-65CE6DA8588D}" type="sibTrans" cxnId="{2465EADE-2CA5-4592-9662-583F1D35285B}">
      <dgm:prSet/>
      <dgm:spPr/>
      <dgm:t>
        <a:bodyPr/>
        <a:lstStyle/>
        <a:p>
          <a:endParaRPr lang="es-CO"/>
        </a:p>
      </dgm:t>
    </dgm:pt>
    <dgm:pt modelId="{39ED8877-2FBC-4257-A16B-2BD1CE325346}">
      <dgm:prSet custT="1"/>
      <dgm:spPr/>
      <dgm:t>
        <a:bodyPr/>
        <a:lstStyle/>
        <a:p>
          <a:r>
            <a:rPr lang="es-CO" sz="1600" dirty="0"/>
            <a:t>Liquidación del contrato</a:t>
          </a:r>
        </a:p>
      </dgm:t>
    </dgm:pt>
    <dgm:pt modelId="{7E9B38E0-8C8B-4AD9-A1B0-EA75495D8B10}" type="parTrans" cxnId="{6F577835-7800-4690-A82E-DF4FD3FF331D}">
      <dgm:prSet/>
      <dgm:spPr/>
      <dgm:t>
        <a:bodyPr/>
        <a:lstStyle/>
        <a:p>
          <a:endParaRPr lang="es-CO"/>
        </a:p>
      </dgm:t>
    </dgm:pt>
    <dgm:pt modelId="{56AD10AB-AE24-4C19-805C-715A6879998E}" type="sibTrans" cxnId="{6F577835-7800-4690-A82E-DF4FD3FF331D}">
      <dgm:prSet/>
      <dgm:spPr/>
      <dgm:t>
        <a:bodyPr/>
        <a:lstStyle/>
        <a:p>
          <a:endParaRPr lang="es-CO"/>
        </a:p>
      </dgm:t>
    </dgm:pt>
    <dgm:pt modelId="{DA87F041-AE11-4F8E-80D5-2949B2FACCBF}">
      <dgm:prSet/>
      <dgm:spPr/>
      <dgm:t>
        <a:bodyPr/>
        <a:lstStyle/>
        <a:p>
          <a:r>
            <a:rPr lang="es-CO" dirty="0"/>
            <a:t>Terminación del contrato</a:t>
          </a:r>
        </a:p>
      </dgm:t>
    </dgm:pt>
    <dgm:pt modelId="{EFD98D90-79D1-4055-AD24-F818360AB27F}" type="parTrans" cxnId="{6734E00B-C1E7-46C0-97D5-A829F5675FD7}">
      <dgm:prSet/>
      <dgm:spPr/>
      <dgm:t>
        <a:bodyPr/>
        <a:lstStyle/>
        <a:p>
          <a:endParaRPr lang="es-CO"/>
        </a:p>
      </dgm:t>
    </dgm:pt>
    <dgm:pt modelId="{5B9F12FF-5346-4B8E-AE9D-22F0ABAF5283}" type="sibTrans" cxnId="{6734E00B-C1E7-46C0-97D5-A829F5675FD7}">
      <dgm:prSet/>
      <dgm:spPr/>
      <dgm:t>
        <a:bodyPr/>
        <a:lstStyle/>
        <a:p>
          <a:endParaRPr lang="es-CO"/>
        </a:p>
      </dgm:t>
    </dgm:pt>
    <dgm:pt modelId="{0F8AECAA-26AF-487D-96B8-162E223D5971}">
      <dgm:prSet/>
      <dgm:spPr/>
      <dgm:t>
        <a:bodyPr/>
        <a:lstStyle/>
        <a:p>
          <a:endParaRPr lang="es-CO" dirty="0"/>
        </a:p>
      </dgm:t>
    </dgm:pt>
    <dgm:pt modelId="{C5E487F6-0E2C-4089-9E47-B7693585A231}" type="parTrans" cxnId="{73072441-116D-4F26-9CF1-8B616D4A2C6D}">
      <dgm:prSet/>
      <dgm:spPr/>
      <dgm:t>
        <a:bodyPr/>
        <a:lstStyle/>
        <a:p>
          <a:endParaRPr lang="es-CO"/>
        </a:p>
      </dgm:t>
    </dgm:pt>
    <dgm:pt modelId="{3F3DD010-C376-4252-9874-E9532E6AD7A6}" type="sibTrans" cxnId="{73072441-116D-4F26-9CF1-8B616D4A2C6D}">
      <dgm:prSet/>
      <dgm:spPr/>
      <dgm:t>
        <a:bodyPr/>
        <a:lstStyle/>
        <a:p>
          <a:endParaRPr lang="es-CO"/>
        </a:p>
      </dgm:t>
    </dgm:pt>
    <dgm:pt modelId="{59D1E3FD-6F45-49F9-8C07-1B51F50817A5}" type="pres">
      <dgm:prSet presAssocID="{6A519188-5186-4309-BAE8-1CC2C84B047B}" presName="linearFlow" presStyleCnt="0">
        <dgm:presLayoutVars>
          <dgm:dir/>
          <dgm:animLvl val="lvl"/>
          <dgm:resizeHandles val="exact"/>
        </dgm:presLayoutVars>
      </dgm:prSet>
      <dgm:spPr/>
    </dgm:pt>
    <dgm:pt modelId="{21BB6C49-655D-4556-A3C2-22F374D88672}" type="pres">
      <dgm:prSet presAssocID="{49EDFCEF-E73E-4F49-9E2B-012E5F467383}" presName="composite" presStyleCnt="0"/>
      <dgm:spPr/>
    </dgm:pt>
    <dgm:pt modelId="{A5BF837A-11E9-40C8-A0BE-8E8ACE9E3818}" type="pres">
      <dgm:prSet presAssocID="{49EDFCEF-E73E-4F49-9E2B-012E5F46738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075FDC-683E-48B4-B5F7-B7B14CA393C0}" type="pres">
      <dgm:prSet presAssocID="{49EDFCEF-E73E-4F49-9E2B-012E5F467383}" presName="parSh" presStyleLbl="node1" presStyleIdx="0" presStyleCnt="4" custLinFactNeighborX="1868" custLinFactNeighborY="-18900"/>
      <dgm:spPr/>
    </dgm:pt>
    <dgm:pt modelId="{600A051D-E460-412A-913A-B3993F26809E}" type="pres">
      <dgm:prSet presAssocID="{49EDFCEF-E73E-4F49-9E2B-012E5F467383}" presName="desTx" presStyleLbl="fgAcc1" presStyleIdx="0" presStyleCnt="4" custScaleY="69693" custLinFactNeighborY="-23066">
        <dgm:presLayoutVars>
          <dgm:bulletEnabled val="1"/>
        </dgm:presLayoutVars>
      </dgm:prSet>
      <dgm:spPr/>
    </dgm:pt>
    <dgm:pt modelId="{0A1595C6-FCF4-4A0A-B4D6-6DD4EAA2E4BE}" type="pres">
      <dgm:prSet presAssocID="{BE53D10B-15F7-4AA4-B7F7-5060FEBBB423}" presName="sibTrans" presStyleLbl="sibTrans2D1" presStyleIdx="0" presStyleCnt="3"/>
      <dgm:spPr/>
    </dgm:pt>
    <dgm:pt modelId="{AE6B19D8-BFA9-4926-87DA-072F72DF0E35}" type="pres">
      <dgm:prSet presAssocID="{BE53D10B-15F7-4AA4-B7F7-5060FEBBB423}" presName="connTx" presStyleLbl="sibTrans2D1" presStyleIdx="0" presStyleCnt="3"/>
      <dgm:spPr/>
    </dgm:pt>
    <dgm:pt modelId="{DC1F1313-CFBB-43F2-886A-A3528CB2AFEE}" type="pres">
      <dgm:prSet presAssocID="{7C037384-8BF6-40C3-BA62-333ECA14F23B}" presName="composite" presStyleCnt="0"/>
      <dgm:spPr/>
    </dgm:pt>
    <dgm:pt modelId="{16A8B952-2BAF-4494-BE67-D6EDEBC408B1}" type="pres">
      <dgm:prSet presAssocID="{7C037384-8BF6-40C3-BA62-333ECA14F23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4DDA0-EA4E-46C6-86F2-E3D76F1A1BB4}" type="pres">
      <dgm:prSet presAssocID="{7C037384-8BF6-40C3-BA62-333ECA14F23B}" presName="parSh" presStyleLbl="node1" presStyleIdx="1" presStyleCnt="4" custLinFactNeighborY="-21420"/>
      <dgm:spPr/>
    </dgm:pt>
    <dgm:pt modelId="{2F399F76-9180-4DC2-BED5-6AE5876377DF}" type="pres">
      <dgm:prSet presAssocID="{7C037384-8BF6-40C3-BA62-333ECA14F23B}" presName="desTx" presStyleLbl="fgAcc1" presStyleIdx="1" presStyleCnt="4" custScaleY="70675" custLinFactNeighborX="2980" custLinFactNeighborY="-22575">
        <dgm:presLayoutVars>
          <dgm:bulletEnabled val="1"/>
        </dgm:presLayoutVars>
      </dgm:prSet>
      <dgm:spPr/>
    </dgm:pt>
    <dgm:pt modelId="{A569FD5B-0976-4AEF-8BD3-35479A024D4D}" type="pres">
      <dgm:prSet presAssocID="{B16DEE68-3EB9-4699-BA69-6E26444024A8}" presName="sibTrans" presStyleLbl="sibTrans2D1" presStyleIdx="1" presStyleCnt="3"/>
      <dgm:spPr/>
    </dgm:pt>
    <dgm:pt modelId="{D9BB7386-29C7-4C82-A3B0-7031A8C2799E}" type="pres">
      <dgm:prSet presAssocID="{B16DEE68-3EB9-4699-BA69-6E26444024A8}" presName="connTx" presStyleLbl="sibTrans2D1" presStyleIdx="1" presStyleCnt="3"/>
      <dgm:spPr/>
    </dgm:pt>
    <dgm:pt modelId="{F45EC726-64FC-4E51-A4A4-91FB58AD9EB3}" type="pres">
      <dgm:prSet presAssocID="{6943AFD4-0A66-4B6F-AEFE-B44639B4DBFF}" presName="composite" presStyleCnt="0"/>
      <dgm:spPr/>
    </dgm:pt>
    <dgm:pt modelId="{E1BD8D08-7F4C-4729-BCB6-0F31D075CABE}" type="pres">
      <dgm:prSet presAssocID="{6943AFD4-0A66-4B6F-AEFE-B44639B4DBF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014ADB-3690-4774-9A49-31193A6FE2E3}" type="pres">
      <dgm:prSet presAssocID="{6943AFD4-0A66-4B6F-AEFE-B44639B4DBFF}" presName="parSh" presStyleLbl="node1" presStyleIdx="2" presStyleCnt="4" custLinFactNeighborX="1490" custLinFactNeighborY="-40529"/>
      <dgm:spPr/>
    </dgm:pt>
    <dgm:pt modelId="{5D3F2D0F-7D57-4E9A-8CFE-1233AAE963EF}" type="pres">
      <dgm:prSet presAssocID="{6943AFD4-0A66-4B6F-AEFE-B44639B4DBFF}" presName="desTx" presStyleLbl="fgAcc1" presStyleIdx="2" presStyleCnt="4" custScaleY="51104" custLinFactNeighborX="-1490" custLinFactNeighborY="-29521">
        <dgm:presLayoutVars>
          <dgm:bulletEnabled val="1"/>
        </dgm:presLayoutVars>
      </dgm:prSet>
      <dgm:spPr/>
    </dgm:pt>
    <dgm:pt modelId="{813A958C-5220-43BC-B862-75BFC1395090}" type="pres">
      <dgm:prSet presAssocID="{5EE7017F-1CA7-451D-BD45-D40E4C59F0C3}" presName="sibTrans" presStyleLbl="sibTrans2D1" presStyleIdx="2" presStyleCnt="3"/>
      <dgm:spPr/>
    </dgm:pt>
    <dgm:pt modelId="{580FEB6C-02D9-4D34-A6FF-A00CAE17BDAC}" type="pres">
      <dgm:prSet presAssocID="{5EE7017F-1CA7-451D-BD45-D40E4C59F0C3}" presName="connTx" presStyleLbl="sibTrans2D1" presStyleIdx="2" presStyleCnt="3"/>
      <dgm:spPr/>
    </dgm:pt>
    <dgm:pt modelId="{E731D644-3791-46CA-B2B8-DE6715EE9601}" type="pres">
      <dgm:prSet presAssocID="{39ED8877-2FBC-4257-A16B-2BD1CE325346}" presName="composite" presStyleCnt="0"/>
      <dgm:spPr/>
    </dgm:pt>
    <dgm:pt modelId="{140EDB52-9438-4E30-B14E-4396B539AE6B}" type="pres">
      <dgm:prSet presAssocID="{39ED8877-2FBC-4257-A16B-2BD1CE32534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527C7CC-9FE4-4E51-84D2-792E063B8833}" type="pres">
      <dgm:prSet presAssocID="{39ED8877-2FBC-4257-A16B-2BD1CE325346}" presName="parSh" presStyleLbl="node1" presStyleIdx="3" presStyleCnt="4" custLinFactNeighborY="-56701"/>
      <dgm:spPr/>
    </dgm:pt>
    <dgm:pt modelId="{B33973F5-549F-459E-A3AC-DE11D92B2C70}" type="pres">
      <dgm:prSet presAssocID="{39ED8877-2FBC-4257-A16B-2BD1CE325346}" presName="desTx" presStyleLbl="fgAcc1" presStyleIdx="3" presStyleCnt="4" custScaleY="18655" custLinFactNeighborX="-9605" custLinFactNeighborY="-54665">
        <dgm:presLayoutVars>
          <dgm:bulletEnabled val="1"/>
        </dgm:presLayoutVars>
      </dgm:prSet>
      <dgm:spPr/>
    </dgm:pt>
  </dgm:ptLst>
  <dgm:cxnLst>
    <dgm:cxn modelId="{9C22270B-5B1A-4F82-8016-97785ED4C5C6}" type="presOf" srcId="{B16DEE68-3EB9-4699-BA69-6E26444024A8}" destId="{D9BB7386-29C7-4C82-A3B0-7031A8C2799E}" srcOrd="1" destOrd="0" presId="urn:microsoft.com/office/officeart/2005/8/layout/process3"/>
    <dgm:cxn modelId="{6734E00B-C1E7-46C0-97D5-A829F5675FD7}" srcId="{39ED8877-2FBC-4257-A16B-2BD1CE325346}" destId="{DA87F041-AE11-4F8E-80D5-2949B2FACCBF}" srcOrd="0" destOrd="0" parTransId="{EFD98D90-79D1-4055-AD24-F818360AB27F}" sibTransId="{5B9F12FF-5346-4B8E-AE9D-22F0ABAF5283}"/>
    <dgm:cxn modelId="{E3D01C0D-9526-40A8-B751-8870136B59BD}" type="presOf" srcId="{6A519188-5186-4309-BAE8-1CC2C84B047B}" destId="{59D1E3FD-6F45-49F9-8C07-1B51F50817A5}" srcOrd="0" destOrd="0" presId="urn:microsoft.com/office/officeart/2005/8/layout/process3"/>
    <dgm:cxn modelId="{B21D4211-1E00-4EF3-A98A-AD464DA7661A}" type="presOf" srcId="{6943AFD4-0A66-4B6F-AEFE-B44639B4DBFF}" destId="{E1BD8D08-7F4C-4729-BCB6-0F31D075CABE}" srcOrd="0" destOrd="0" presId="urn:microsoft.com/office/officeart/2005/8/layout/process3"/>
    <dgm:cxn modelId="{4422BD14-1853-47BB-8BB1-138D754F7855}" srcId="{6943AFD4-0A66-4B6F-AEFE-B44639B4DBFF}" destId="{B3F48221-CC08-48A8-9A60-953E0C716AD2}" srcOrd="0" destOrd="0" parTransId="{0AFB165A-7657-472E-A576-7F0F694851AF}" sibTransId="{A09C47BE-F582-4A2E-A707-9453AE958481}"/>
    <dgm:cxn modelId="{D004F822-6FA9-4512-BCC1-AFCFA73CA77B}" srcId="{7C037384-8BF6-40C3-BA62-333ECA14F23B}" destId="{C028E032-5429-4A2E-B928-A0AF02F39A8A}" srcOrd="4" destOrd="0" parTransId="{1369A5DF-88BF-4146-890C-867BD8775EFC}" sibTransId="{2A794344-780C-43CD-AB13-95EA60587E7B}"/>
    <dgm:cxn modelId="{98E0C425-0EA7-4EE3-B614-20B6AF83E314}" srcId="{6943AFD4-0A66-4B6F-AEFE-B44639B4DBFF}" destId="{610385B1-840B-4C6F-BEDD-123413ADD3D4}" srcOrd="4" destOrd="0" parTransId="{8AFDE214-900C-4588-A0E3-E4A878AEA8CD}" sibTransId="{43D01B5D-BA9A-4EEF-B5D2-619C24965629}"/>
    <dgm:cxn modelId="{1A51FD27-7C11-4FA8-A487-A21FEEF22AF4}" type="presOf" srcId="{49EDFCEF-E73E-4F49-9E2B-012E5F467383}" destId="{A5BF837A-11E9-40C8-A0BE-8E8ACE9E3818}" srcOrd="0" destOrd="0" presId="urn:microsoft.com/office/officeart/2005/8/layout/process3"/>
    <dgm:cxn modelId="{6F577835-7800-4690-A82E-DF4FD3FF331D}" srcId="{6A519188-5186-4309-BAE8-1CC2C84B047B}" destId="{39ED8877-2FBC-4257-A16B-2BD1CE325346}" srcOrd="3" destOrd="0" parTransId="{7E9B38E0-8C8B-4AD9-A1B0-EA75495D8B10}" sibTransId="{56AD10AB-AE24-4C19-805C-715A6879998E}"/>
    <dgm:cxn modelId="{EC02E836-34CA-4C6C-9659-7BBD68E47CDD}" srcId="{49EDFCEF-E73E-4F49-9E2B-012E5F467383}" destId="{8D93422C-2CCF-40DE-9EBD-F0915F61AD92}" srcOrd="4" destOrd="0" parTransId="{1323069E-9F65-42FB-B47A-F0D4D7688C1F}" sibTransId="{5A02EE62-28ED-4B56-A117-8853F0D4F45F}"/>
    <dgm:cxn modelId="{091ABB39-E91F-4FA7-87A6-E696267C0B14}" type="presOf" srcId="{EE5B3B2C-5C5F-4297-92C0-E7C347CFE582}" destId="{2F399F76-9180-4DC2-BED5-6AE5876377DF}" srcOrd="0" destOrd="0" presId="urn:microsoft.com/office/officeart/2005/8/layout/process3"/>
    <dgm:cxn modelId="{12440F3A-E6D3-48FA-987E-17253B05FEB6}" type="presOf" srcId="{0434B8A1-EA49-42F9-85C3-220724047038}" destId="{5D3F2D0F-7D57-4E9A-8CFE-1233AAE963EF}" srcOrd="0" destOrd="3" presId="urn:microsoft.com/office/officeart/2005/8/layout/process3"/>
    <dgm:cxn modelId="{CFAC893B-572B-4C55-9F6A-AB847EBD1EB2}" type="presOf" srcId="{8D93422C-2CCF-40DE-9EBD-F0915F61AD92}" destId="{600A051D-E460-412A-913A-B3993F26809E}" srcOrd="0" destOrd="4" presId="urn:microsoft.com/office/officeart/2005/8/layout/process3"/>
    <dgm:cxn modelId="{0301303D-573E-4D12-AE4A-F2F0CAD56F15}" srcId="{6A519188-5186-4309-BAE8-1CC2C84B047B}" destId="{6943AFD4-0A66-4B6F-AEFE-B44639B4DBFF}" srcOrd="2" destOrd="0" parTransId="{057AFE75-9B7C-48E1-9C43-39E1A4899B47}" sibTransId="{5EE7017F-1CA7-451D-BD45-D40E4C59F0C3}"/>
    <dgm:cxn modelId="{4E640F41-6EB9-463B-8826-1C9EE38245AB}" type="presOf" srcId="{DA87F041-AE11-4F8E-80D5-2949B2FACCBF}" destId="{B33973F5-549F-459E-A3AC-DE11D92B2C70}" srcOrd="0" destOrd="0" presId="urn:microsoft.com/office/officeart/2005/8/layout/process3"/>
    <dgm:cxn modelId="{73072441-116D-4F26-9CF1-8B616D4A2C6D}" srcId="{39ED8877-2FBC-4257-A16B-2BD1CE325346}" destId="{0F8AECAA-26AF-487D-96B8-162E223D5971}" srcOrd="1" destOrd="0" parTransId="{C5E487F6-0E2C-4089-9E47-B7693585A231}" sibTransId="{3F3DD010-C376-4252-9874-E9532E6AD7A6}"/>
    <dgm:cxn modelId="{1EA9CF61-25E2-41FB-BC15-6D1ABF9595E8}" type="presOf" srcId="{EDB4D0D3-34EF-4C75-A611-E93FF96A5FC9}" destId="{600A051D-E460-412A-913A-B3993F26809E}" srcOrd="0" destOrd="2" presId="urn:microsoft.com/office/officeart/2005/8/layout/process3"/>
    <dgm:cxn modelId="{62261464-005E-49FF-AE36-D97BD44DAC50}" type="presOf" srcId="{4A5DB0B4-1F4A-41D9-89A1-CFC224C1BEB2}" destId="{2F399F76-9180-4DC2-BED5-6AE5876377DF}" srcOrd="0" destOrd="2" presId="urn:microsoft.com/office/officeart/2005/8/layout/process3"/>
    <dgm:cxn modelId="{8CF22466-302E-4160-BCE4-5F252520B739}" type="presOf" srcId="{39ED8877-2FBC-4257-A16B-2BD1CE325346}" destId="{140EDB52-9438-4E30-B14E-4396B539AE6B}" srcOrd="0" destOrd="0" presId="urn:microsoft.com/office/officeart/2005/8/layout/process3"/>
    <dgm:cxn modelId="{3CE05546-8D2F-48AA-A26B-64F6CB702AC7}" srcId="{6A519188-5186-4309-BAE8-1CC2C84B047B}" destId="{7C037384-8BF6-40C3-BA62-333ECA14F23B}" srcOrd="1" destOrd="0" parTransId="{3F94DD03-C63C-465C-95E5-7E3964450CF3}" sibTransId="{B16DEE68-3EB9-4699-BA69-6E26444024A8}"/>
    <dgm:cxn modelId="{67CBAA6A-AF42-45BD-9294-608DBBA8356F}" type="presOf" srcId="{2F11A368-A007-4E50-A7C2-A3B49199A2FE}" destId="{2F399F76-9180-4DC2-BED5-6AE5876377DF}" srcOrd="0" destOrd="5" presId="urn:microsoft.com/office/officeart/2005/8/layout/process3"/>
    <dgm:cxn modelId="{8776D94B-485A-485F-B7EF-174FEB692E44}" srcId="{7C037384-8BF6-40C3-BA62-333ECA14F23B}" destId="{16A32622-0E77-4064-95AB-98A8C5569438}" srcOrd="1" destOrd="0" parTransId="{1E5914F0-1C00-4612-B4B8-3E95DAA09EE6}" sibTransId="{33346EB2-3094-4305-A608-664FC4F4062D}"/>
    <dgm:cxn modelId="{7B17D86E-2457-4AB0-A6BE-8A5387A44D39}" type="presOf" srcId="{5EE7017F-1CA7-451D-BD45-D40E4C59F0C3}" destId="{580FEB6C-02D9-4D34-A6FF-A00CAE17BDAC}" srcOrd="1" destOrd="0" presId="urn:microsoft.com/office/officeart/2005/8/layout/process3"/>
    <dgm:cxn modelId="{28E9306F-51D7-4B0B-8557-37BCF1C012E1}" srcId="{7C037384-8BF6-40C3-BA62-333ECA14F23B}" destId="{4A5DB0B4-1F4A-41D9-89A1-CFC224C1BEB2}" srcOrd="2" destOrd="0" parTransId="{3B7BDDEE-9FB5-4D47-BB15-978A8EB6F9E6}" sibTransId="{A62647B1-C2F1-4D4D-A2A7-126D5453955B}"/>
    <dgm:cxn modelId="{A8318157-F8B1-4E79-97F0-9680C78E1800}" type="presOf" srcId="{7C037384-8BF6-40C3-BA62-333ECA14F23B}" destId="{16A8B952-2BAF-4494-BE67-D6EDEBC408B1}" srcOrd="0" destOrd="0" presId="urn:microsoft.com/office/officeart/2005/8/layout/process3"/>
    <dgm:cxn modelId="{D5F7DB58-4ED3-4D35-8E29-98C6E3B1F134}" type="presOf" srcId="{5EE7017F-1CA7-451D-BD45-D40E4C59F0C3}" destId="{813A958C-5220-43BC-B862-75BFC1395090}" srcOrd="0" destOrd="0" presId="urn:microsoft.com/office/officeart/2005/8/layout/process3"/>
    <dgm:cxn modelId="{ED407A79-DF6A-4629-9110-7D9E78BB7CEC}" type="presOf" srcId="{59D8A66C-26D6-400B-9961-F732634800F6}" destId="{600A051D-E460-412A-913A-B3993F26809E}" srcOrd="0" destOrd="3" presId="urn:microsoft.com/office/officeart/2005/8/layout/process3"/>
    <dgm:cxn modelId="{B8F7467E-86A1-48E2-8F21-BB764D81E15E}" type="presOf" srcId="{0F8AECAA-26AF-487D-96B8-162E223D5971}" destId="{B33973F5-549F-459E-A3AC-DE11D92B2C70}" srcOrd="0" destOrd="1" presId="urn:microsoft.com/office/officeart/2005/8/layout/process3"/>
    <dgm:cxn modelId="{F7D9977F-C2FF-4D69-97DA-1704A20C6DDE}" type="presOf" srcId="{610385B1-840B-4C6F-BEDD-123413ADD3D4}" destId="{5D3F2D0F-7D57-4E9A-8CFE-1233AAE963EF}" srcOrd="0" destOrd="4" presId="urn:microsoft.com/office/officeart/2005/8/layout/process3"/>
    <dgm:cxn modelId="{09E30194-3391-4E85-B9AA-A59BE20E16FD}" srcId="{49EDFCEF-E73E-4F49-9E2B-012E5F467383}" destId="{EDB4D0D3-34EF-4C75-A611-E93FF96A5FC9}" srcOrd="2" destOrd="0" parTransId="{234F9769-DA56-48B0-AA5C-3BCC023232D1}" sibTransId="{BA510FCB-FCE1-43CA-A74D-EA21FAA2DDBF}"/>
    <dgm:cxn modelId="{5012D899-D1E7-4584-82C4-1EFE057420A1}" type="presOf" srcId="{49EDFCEF-E73E-4F49-9E2B-012E5F467383}" destId="{76075FDC-683E-48B4-B5F7-B7B14CA393C0}" srcOrd="1" destOrd="0" presId="urn:microsoft.com/office/officeart/2005/8/layout/process3"/>
    <dgm:cxn modelId="{D303DA99-5FDE-4E3B-A63C-CBDED7B638A4}" type="presOf" srcId="{16A32622-0E77-4064-95AB-98A8C5569438}" destId="{2F399F76-9180-4DC2-BED5-6AE5876377DF}" srcOrd="0" destOrd="1" presId="urn:microsoft.com/office/officeart/2005/8/layout/process3"/>
    <dgm:cxn modelId="{1F5D29AD-27C7-4AA0-8F57-261417E5CF46}" type="presOf" srcId="{DEAC7D11-7F57-49FF-B86E-A5376B551846}" destId="{5D3F2D0F-7D57-4E9A-8CFE-1233AAE963EF}" srcOrd="0" destOrd="2" presId="urn:microsoft.com/office/officeart/2005/8/layout/process3"/>
    <dgm:cxn modelId="{7CB223AF-FA3D-4686-87C7-F27ADB258B16}" srcId="{7C037384-8BF6-40C3-BA62-333ECA14F23B}" destId="{BC0297FF-7B2B-4D04-B7E1-083D498836D4}" srcOrd="3" destOrd="0" parTransId="{52B5DFFB-AC36-4C50-8A9E-F9C6D1DBB1D4}" sibTransId="{E0DD69E0-7949-43E3-AFA5-CAB717DBB133}"/>
    <dgm:cxn modelId="{C20614B0-D8A8-47F8-9D88-02336EF2884C}" type="presOf" srcId="{6943AFD4-0A66-4B6F-AEFE-B44639B4DBFF}" destId="{B4014ADB-3690-4774-9A49-31193A6FE2E3}" srcOrd="1" destOrd="0" presId="urn:microsoft.com/office/officeart/2005/8/layout/process3"/>
    <dgm:cxn modelId="{196611BA-7023-4955-A427-44EC6E97B0EC}" type="presOf" srcId="{39850E49-22CF-47F8-A036-1D0E0E69813E}" destId="{5D3F2D0F-7D57-4E9A-8CFE-1233AAE963EF}" srcOrd="0" destOrd="1" presId="urn:microsoft.com/office/officeart/2005/8/layout/process3"/>
    <dgm:cxn modelId="{DC9182BD-83E8-4EBB-9BC5-112C838F6BAC}" srcId="{49EDFCEF-E73E-4F49-9E2B-012E5F467383}" destId="{0DA90DE7-CE98-4735-8E19-678E1984993F}" srcOrd="1" destOrd="0" parTransId="{492264FA-4E1F-4874-9D4C-C3069D48130C}" sibTransId="{04C3ABA5-5EE0-4551-BD2B-899A538187FE}"/>
    <dgm:cxn modelId="{FEEDA1C1-244B-4BF8-911C-2689A225A6E3}" type="presOf" srcId="{7FEB7209-786F-409C-A88B-72FBB8C1CF6E}" destId="{600A051D-E460-412A-913A-B3993F26809E}" srcOrd="0" destOrd="0" presId="urn:microsoft.com/office/officeart/2005/8/layout/process3"/>
    <dgm:cxn modelId="{55779CC2-64DF-42B4-AACA-2507BC3EF375}" srcId="{6943AFD4-0A66-4B6F-AEFE-B44639B4DBFF}" destId="{39850E49-22CF-47F8-A036-1D0E0E69813E}" srcOrd="1" destOrd="0" parTransId="{386994CE-46F9-4F5E-B952-D8DDBA4B2CCA}" sibTransId="{0CB802AC-E7B2-4449-B9DD-6C12DBF0756B}"/>
    <dgm:cxn modelId="{97C40CCA-6236-43AC-A68D-2128F98960EB}" srcId="{7C037384-8BF6-40C3-BA62-333ECA14F23B}" destId="{EE5B3B2C-5C5F-4297-92C0-E7C347CFE582}" srcOrd="0" destOrd="0" parTransId="{36F53CC7-1BDE-43FE-A7D8-13F67FB80626}" sibTransId="{43497E99-7BD6-4D5A-A44B-AE34C61FF03A}"/>
    <dgm:cxn modelId="{7D5572CE-A666-4832-A04E-1914E4D775C1}" srcId="{6943AFD4-0A66-4B6F-AEFE-B44639B4DBFF}" destId="{DEAC7D11-7F57-49FF-B86E-A5376B551846}" srcOrd="2" destOrd="0" parTransId="{3B9E6C9F-01E3-4AA4-BDFF-DF348BB74D81}" sibTransId="{B7605B42-A8EC-4F97-A50F-B22EE24A2172}"/>
    <dgm:cxn modelId="{67C4F3D3-FDB1-46B1-A701-B3B6BAF412FD}" srcId="{7C037384-8BF6-40C3-BA62-333ECA14F23B}" destId="{2F11A368-A007-4E50-A7C2-A3B49199A2FE}" srcOrd="5" destOrd="0" parTransId="{BCB2AF29-F99D-424A-A0EB-F625CC1A0E31}" sibTransId="{DFB3ED30-7837-44BE-9FB7-37B266E9744F}"/>
    <dgm:cxn modelId="{95263DD8-29AA-4FD6-B586-6E54BBF6B593}" type="presOf" srcId="{B16DEE68-3EB9-4699-BA69-6E26444024A8}" destId="{A569FD5B-0976-4AEF-8BD3-35479A024D4D}" srcOrd="0" destOrd="0" presId="urn:microsoft.com/office/officeart/2005/8/layout/process3"/>
    <dgm:cxn modelId="{989477D8-C971-4303-86C9-59297F8D51F5}" type="presOf" srcId="{C028E032-5429-4A2E-B928-A0AF02F39A8A}" destId="{2F399F76-9180-4DC2-BED5-6AE5876377DF}" srcOrd="0" destOrd="4" presId="urn:microsoft.com/office/officeart/2005/8/layout/process3"/>
    <dgm:cxn modelId="{2B2846DA-4581-472F-93AB-10A0D592C91F}" type="presOf" srcId="{BC0297FF-7B2B-4D04-B7E1-083D498836D4}" destId="{2F399F76-9180-4DC2-BED5-6AE5876377DF}" srcOrd="0" destOrd="3" presId="urn:microsoft.com/office/officeart/2005/8/layout/process3"/>
    <dgm:cxn modelId="{2465EADE-2CA5-4592-9662-583F1D35285B}" srcId="{6943AFD4-0A66-4B6F-AEFE-B44639B4DBFF}" destId="{0434B8A1-EA49-42F9-85C3-220724047038}" srcOrd="3" destOrd="0" parTransId="{282A805B-0448-4FD8-AC52-0608C4281169}" sibTransId="{F0615222-336D-40E6-9570-65CE6DA8588D}"/>
    <dgm:cxn modelId="{70BE63DF-B567-4E94-A45E-5F9A83F63167}" srcId="{49EDFCEF-E73E-4F49-9E2B-012E5F467383}" destId="{7FEB7209-786F-409C-A88B-72FBB8C1CF6E}" srcOrd="0" destOrd="0" parTransId="{192AF8C6-6A3A-463E-AAC5-D3006C726E85}" sibTransId="{9AD8DFAE-C529-4729-86BF-8E68DEBF7616}"/>
    <dgm:cxn modelId="{A49001E4-E16F-45B2-A164-F0F076553599}" srcId="{6A519188-5186-4309-BAE8-1CC2C84B047B}" destId="{49EDFCEF-E73E-4F49-9E2B-012E5F467383}" srcOrd="0" destOrd="0" parTransId="{2AE021BF-D9DA-4EF4-AF36-90D442CBA240}" sibTransId="{BE53D10B-15F7-4AA4-B7F7-5060FEBBB423}"/>
    <dgm:cxn modelId="{E0BC13E5-8BAD-4A8E-B287-528A9400367B}" type="presOf" srcId="{0DA90DE7-CE98-4735-8E19-678E1984993F}" destId="{600A051D-E460-412A-913A-B3993F26809E}" srcOrd="0" destOrd="1" presId="urn:microsoft.com/office/officeart/2005/8/layout/process3"/>
    <dgm:cxn modelId="{36408EE7-5457-49EC-A99F-9B12AA91848D}" type="presOf" srcId="{BE53D10B-15F7-4AA4-B7F7-5060FEBBB423}" destId="{0A1595C6-FCF4-4A0A-B4D6-6DD4EAA2E4BE}" srcOrd="0" destOrd="0" presId="urn:microsoft.com/office/officeart/2005/8/layout/process3"/>
    <dgm:cxn modelId="{D30ED8ED-77E6-4256-B820-6F33033C23F2}" type="presOf" srcId="{7C037384-8BF6-40C3-BA62-333ECA14F23B}" destId="{C254DDA0-EA4E-46C6-86F2-E3D76F1A1BB4}" srcOrd="1" destOrd="0" presId="urn:microsoft.com/office/officeart/2005/8/layout/process3"/>
    <dgm:cxn modelId="{C476CBF2-3682-4D5F-A179-CC4305677CFA}" type="presOf" srcId="{39ED8877-2FBC-4257-A16B-2BD1CE325346}" destId="{8527C7CC-9FE4-4E51-84D2-792E063B8833}" srcOrd="1" destOrd="0" presId="urn:microsoft.com/office/officeart/2005/8/layout/process3"/>
    <dgm:cxn modelId="{D42C38F7-1C95-40B1-A1B1-69F8C0F1376F}" type="presOf" srcId="{BE53D10B-15F7-4AA4-B7F7-5060FEBBB423}" destId="{AE6B19D8-BFA9-4926-87DA-072F72DF0E35}" srcOrd="1" destOrd="0" presId="urn:microsoft.com/office/officeart/2005/8/layout/process3"/>
    <dgm:cxn modelId="{C5EFA4F7-EB0D-44EF-97AA-9C20C16CBFBC}" srcId="{49EDFCEF-E73E-4F49-9E2B-012E5F467383}" destId="{59D8A66C-26D6-400B-9961-F732634800F6}" srcOrd="3" destOrd="0" parTransId="{5EC210CF-1E63-456B-B41E-492E63DD0245}" sibTransId="{0286A6B6-8DE6-4C2E-98A0-FFC1A8B5DC2E}"/>
    <dgm:cxn modelId="{962ECEFB-A90D-4501-9919-2767A354C281}" type="presOf" srcId="{B3F48221-CC08-48A8-9A60-953E0C716AD2}" destId="{5D3F2D0F-7D57-4E9A-8CFE-1233AAE963EF}" srcOrd="0" destOrd="0" presId="urn:microsoft.com/office/officeart/2005/8/layout/process3"/>
    <dgm:cxn modelId="{2A7E5EA5-F909-426D-B475-083FC917E9E7}" type="presParOf" srcId="{59D1E3FD-6F45-49F9-8C07-1B51F50817A5}" destId="{21BB6C49-655D-4556-A3C2-22F374D88672}" srcOrd="0" destOrd="0" presId="urn:microsoft.com/office/officeart/2005/8/layout/process3"/>
    <dgm:cxn modelId="{E6B0C23D-F313-4422-A210-CF111CAA29D6}" type="presParOf" srcId="{21BB6C49-655D-4556-A3C2-22F374D88672}" destId="{A5BF837A-11E9-40C8-A0BE-8E8ACE9E3818}" srcOrd="0" destOrd="0" presId="urn:microsoft.com/office/officeart/2005/8/layout/process3"/>
    <dgm:cxn modelId="{54B37ACA-1C28-4F8D-A33C-8ED33DE0ACAA}" type="presParOf" srcId="{21BB6C49-655D-4556-A3C2-22F374D88672}" destId="{76075FDC-683E-48B4-B5F7-B7B14CA393C0}" srcOrd="1" destOrd="0" presId="urn:microsoft.com/office/officeart/2005/8/layout/process3"/>
    <dgm:cxn modelId="{9550547B-7266-4C94-8B0C-2A8759DEE9C9}" type="presParOf" srcId="{21BB6C49-655D-4556-A3C2-22F374D88672}" destId="{600A051D-E460-412A-913A-B3993F26809E}" srcOrd="2" destOrd="0" presId="urn:microsoft.com/office/officeart/2005/8/layout/process3"/>
    <dgm:cxn modelId="{1F728AD7-1545-4829-8F50-A1D31969333F}" type="presParOf" srcId="{59D1E3FD-6F45-49F9-8C07-1B51F50817A5}" destId="{0A1595C6-FCF4-4A0A-B4D6-6DD4EAA2E4BE}" srcOrd="1" destOrd="0" presId="urn:microsoft.com/office/officeart/2005/8/layout/process3"/>
    <dgm:cxn modelId="{A8836E0C-FBF2-4C07-9A11-29FF33692DDB}" type="presParOf" srcId="{0A1595C6-FCF4-4A0A-B4D6-6DD4EAA2E4BE}" destId="{AE6B19D8-BFA9-4926-87DA-072F72DF0E35}" srcOrd="0" destOrd="0" presId="urn:microsoft.com/office/officeart/2005/8/layout/process3"/>
    <dgm:cxn modelId="{D32ED47B-672A-4BCB-BD2F-E1ED2CB0816E}" type="presParOf" srcId="{59D1E3FD-6F45-49F9-8C07-1B51F50817A5}" destId="{DC1F1313-CFBB-43F2-886A-A3528CB2AFEE}" srcOrd="2" destOrd="0" presId="urn:microsoft.com/office/officeart/2005/8/layout/process3"/>
    <dgm:cxn modelId="{CC5E1D73-62A5-40CE-AFFF-CD691936C367}" type="presParOf" srcId="{DC1F1313-CFBB-43F2-886A-A3528CB2AFEE}" destId="{16A8B952-2BAF-4494-BE67-D6EDEBC408B1}" srcOrd="0" destOrd="0" presId="urn:microsoft.com/office/officeart/2005/8/layout/process3"/>
    <dgm:cxn modelId="{8ECFDA7E-A848-4FB2-B8E3-233D13070AAB}" type="presParOf" srcId="{DC1F1313-CFBB-43F2-886A-A3528CB2AFEE}" destId="{C254DDA0-EA4E-46C6-86F2-E3D76F1A1BB4}" srcOrd="1" destOrd="0" presId="urn:microsoft.com/office/officeart/2005/8/layout/process3"/>
    <dgm:cxn modelId="{16D08313-CAD8-44C8-8566-FD363BBDF65B}" type="presParOf" srcId="{DC1F1313-CFBB-43F2-886A-A3528CB2AFEE}" destId="{2F399F76-9180-4DC2-BED5-6AE5876377DF}" srcOrd="2" destOrd="0" presId="urn:microsoft.com/office/officeart/2005/8/layout/process3"/>
    <dgm:cxn modelId="{1AB202E1-2557-4CCF-9D4B-67568B83B59C}" type="presParOf" srcId="{59D1E3FD-6F45-49F9-8C07-1B51F50817A5}" destId="{A569FD5B-0976-4AEF-8BD3-35479A024D4D}" srcOrd="3" destOrd="0" presId="urn:microsoft.com/office/officeart/2005/8/layout/process3"/>
    <dgm:cxn modelId="{611CCC1C-8AA8-4AEF-BCE8-FED3C8B5F610}" type="presParOf" srcId="{A569FD5B-0976-4AEF-8BD3-35479A024D4D}" destId="{D9BB7386-29C7-4C82-A3B0-7031A8C2799E}" srcOrd="0" destOrd="0" presId="urn:microsoft.com/office/officeart/2005/8/layout/process3"/>
    <dgm:cxn modelId="{52846B52-18F2-4A11-9990-67F78095C36E}" type="presParOf" srcId="{59D1E3FD-6F45-49F9-8C07-1B51F50817A5}" destId="{F45EC726-64FC-4E51-A4A4-91FB58AD9EB3}" srcOrd="4" destOrd="0" presId="urn:microsoft.com/office/officeart/2005/8/layout/process3"/>
    <dgm:cxn modelId="{F2F8CC57-8F67-4BC9-97B5-4FC96C16A162}" type="presParOf" srcId="{F45EC726-64FC-4E51-A4A4-91FB58AD9EB3}" destId="{E1BD8D08-7F4C-4729-BCB6-0F31D075CABE}" srcOrd="0" destOrd="0" presId="urn:microsoft.com/office/officeart/2005/8/layout/process3"/>
    <dgm:cxn modelId="{0944CFAC-76C6-40AF-B198-4AA40C4C1056}" type="presParOf" srcId="{F45EC726-64FC-4E51-A4A4-91FB58AD9EB3}" destId="{B4014ADB-3690-4774-9A49-31193A6FE2E3}" srcOrd="1" destOrd="0" presId="urn:microsoft.com/office/officeart/2005/8/layout/process3"/>
    <dgm:cxn modelId="{47A07C66-9B5B-4C82-9058-7E5E2A3DBAB0}" type="presParOf" srcId="{F45EC726-64FC-4E51-A4A4-91FB58AD9EB3}" destId="{5D3F2D0F-7D57-4E9A-8CFE-1233AAE963EF}" srcOrd="2" destOrd="0" presId="urn:microsoft.com/office/officeart/2005/8/layout/process3"/>
    <dgm:cxn modelId="{E4A90AB1-E6DB-4958-B82E-5454EBDCD0F6}" type="presParOf" srcId="{59D1E3FD-6F45-49F9-8C07-1B51F50817A5}" destId="{813A958C-5220-43BC-B862-75BFC1395090}" srcOrd="5" destOrd="0" presId="urn:microsoft.com/office/officeart/2005/8/layout/process3"/>
    <dgm:cxn modelId="{B68FE415-7899-48CA-A1AD-51E63AE560AD}" type="presParOf" srcId="{813A958C-5220-43BC-B862-75BFC1395090}" destId="{580FEB6C-02D9-4D34-A6FF-A00CAE17BDAC}" srcOrd="0" destOrd="0" presId="urn:microsoft.com/office/officeart/2005/8/layout/process3"/>
    <dgm:cxn modelId="{A6F3E06C-4185-4417-A20E-D8BBC28703A3}" type="presParOf" srcId="{59D1E3FD-6F45-49F9-8C07-1B51F50817A5}" destId="{E731D644-3791-46CA-B2B8-DE6715EE9601}" srcOrd="6" destOrd="0" presId="urn:microsoft.com/office/officeart/2005/8/layout/process3"/>
    <dgm:cxn modelId="{6235D293-0310-45DD-A52D-F7953A4340C3}" type="presParOf" srcId="{E731D644-3791-46CA-B2B8-DE6715EE9601}" destId="{140EDB52-9438-4E30-B14E-4396B539AE6B}" srcOrd="0" destOrd="0" presId="urn:microsoft.com/office/officeart/2005/8/layout/process3"/>
    <dgm:cxn modelId="{2DC080B3-6BE2-4377-B725-0324ADB0DDDF}" type="presParOf" srcId="{E731D644-3791-46CA-B2B8-DE6715EE9601}" destId="{8527C7CC-9FE4-4E51-84D2-792E063B8833}" srcOrd="1" destOrd="0" presId="urn:microsoft.com/office/officeart/2005/8/layout/process3"/>
    <dgm:cxn modelId="{05490408-7536-4917-A8CF-8BF7C0B89859}" type="presParOf" srcId="{E731D644-3791-46CA-B2B8-DE6715EE9601}" destId="{B33973F5-549F-459E-A3AC-DE11D92B2C7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C20AF-B671-4358-B4E2-9A2D7904B39A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AA78F7AE-4DF4-4B0F-A29E-0BF3C821D1D7}">
      <dgm:prSet phldrT="[Texto]" custT="1"/>
      <dgm:spPr/>
      <dgm:t>
        <a:bodyPr/>
        <a:lstStyle/>
        <a:p>
          <a:r>
            <a:rPr lang="es-CO" sz="2800" dirty="0"/>
            <a:t>10-09-2015</a:t>
          </a:r>
        </a:p>
      </dgm:t>
    </dgm:pt>
    <dgm:pt modelId="{8DE38638-8AC2-440B-BD4C-CBCD67051BF7}" type="parTrans" cxnId="{93619F55-2A2B-47FA-8216-84728826BEF1}">
      <dgm:prSet/>
      <dgm:spPr/>
      <dgm:t>
        <a:bodyPr/>
        <a:lstStyle/>
        <a:p>
          <a:endParaRPr lang="es-CO"/>
        </a:p>
      </dgm:t>
    </dgm:pt>
    <dgm:pt modelId="{BCF65E17-9C28-411C-857E-5D134BD5D440}" type="sibTrans" cxnId="{93619F55-2A2B-47FA-8216-84728826BEF1}">
      <dgm:prSet/>
      <dgm:spPr/>
      <dgm:t>
        <a:bodyPr/>
        <a:lstStyle/>
        <a:p>
          <a:endParaRPr lang="es-CO"/>
        </a:p>
      </dgm:t>
    </dgm:pt>
    <dgm:pt modelId="{DBC28942-01DC-4A77-983A-B70A68F2F1D6}">
      <dgm:prSet phldrT="[Texto]" custT="1"/>
      <dgm:spPr/>
      <dgm:t>
        <a:bodyPr/>
        <a:lstStyle/>
        <a:p>
          <a:r>
            <a:rPr lang="es-CO" sz="2800" dirty="0"/>
            <a:t>29-09-2015</a:t>
          </a:r>
        </a:p>
      </dgm:t>
    </dgm:pt>
    <dgm:pt modelId="{D1FC71E2-B7D7-47A5-BF63-B1FDB3B7FA62}" type="parTrans" cxnId="{F538057F-3E79-424C-B95C-03BEDED26FD5}">
      <dgm:prSet/>
      <dgm:spPr/>
      <dgm:t>
        <a:bodyPr/>
        <a:lstStyle/>
        <a:p>
          <a:endParaRPr lang="es-CO"/>
        </a:p>
      </dgm:t>
    </dgm:pt>
    <dgm:pt modelId="{6AE1E797-823B-4CC2-890E-19F078AB5AA9}" type="sibTrans" cxnId="{F538057F-3E79-424C-B95C-03BEDED26FD5}">
      <dgm:prSet/>
      <dgm:spPr/>
      <dgm:t>
        <a:bodyPr/>
        <a:lstStyle/>
        <a:p>
          <a:endParaRPr lang="es-CO"/>
        </a:p>
      </dgm:t>
    </dgm:pt>
    <dgm:pt modelId="{78F6EC9C-1970-4590-9B68-3095E8BD281E}">
      <dgm:prSet phldrT="[Texto]" custT="1"/>
      <dgm:spPr/>
      <dgm:t>
        <a:bodyPr/>
        <a:lstStyle/>
        <a:p>
          <a:endParaRPr lang="es-CO" sz="1400" dirty="0"/>
        </a:p>
        <a:p>
          <a:endParaRPr lang="es-CO" sz="1400" dirty="0"/>
        </a:p>
        <a:p>
          <a:r>
            <a:rPr lang="es-CO" sz="1400" b="1" dirty="0"/>
            <a:t>Adjudicación</a:t>
          </a:r>
        </a:p>
        <a:p>
          <a:r>
            <a:rPr lang="es-CO" sz="1400" dirty="0"/>
            <a:t>26-10-2015</a:t>
          </a:r>
        </a:p>
        <a:p>
          <a:r>
            <a:rPr lang="es-CO" sz="1400" b="1" dirty="0"/>
            <a:t>Celebración</a:t>
          </a:r>
        </a:p>
        <a:p>
          <a:r>
            <a:rPr lang="es-CO" sz="1400" dirty="0"/>
            <a:t>05-11-2015</a:t>
          </a:r>
        </a:p>
        <a:p>
          <a:r>
            <a:rPr lang="es-CO" sz="1400" b="1" dirty="0"/>
            <a:t>Adiciones</a:t>
          </a:r>
        </a:p>
        <a:p>
          <a:r>
            <a:rPr lang="es-CO" sz="1400" dirty="0"/>
            <a:t>17-03-2016</a:t>
          </a:r>
        </a:p>
        <a:p>
          <a:r>
            <a:rPr lang="es-CO" sz="1400" dirty="0"/>
            <a:t>28-03-2016</a:t>
          </a:r>
        </a:p>
        <a:p>
          <a:endParaRPr lang="es-CO" sz="1500" dirty="0"/>
        </a:p>
        <a:p>
          <a:endParaRPr lang="es-CO" sz="1500" dirty="0"/>
        </a:p>
      </dgm:t>
    </dgm:pt>
    <dgm:pt modelId="{F9458963-857D-43ED-B878-9BB3B2FAD902}" type="parTrans" cxnId="{56F15A21-EEF9-4ADE-B777-D7234E673020}">
      <dgm:prSet/>
      <dgm:spPr/>
      <dgm:t>
        <a:bodyPr/>
        <a:lstStyle/>
        <a:p>
          <a:endParaRPr lang="es-CO"/>
        </a:p>
      </dgm:t>
    </dgm:pt>
    <dgm:pt modelId="{749A83BB-E833-4050-A492-23E9185305AF}" type="sibTrans" cxnId="{56F15A21-EEF9-4ADE-B777-D7234E673020}">
      <dgm:prSet/>
      <dgm:spPr/>
      <dgm:t>
        <a:bodyPr/>
        <a:lstStyle/>
        <a:p>
          <a:endParaRPr lang="es-CO"/>
        </a:p>
      </dgm:t>
    </dgm:pt>
    <dgm:pt modelId="{FC1643AD-13FA-439F-B99C-674417A5B4EF}">
      <dgm:prSet/>
      <dgm:spPr/>
      <dgm:t>
        <a:bodyPr/>
        <a:lstStyle/>
        <a:p>
          <a:endParaRPr lang="es-CO" dirty="0"/>
        </a:p>
        <a:p>
          <a:r>
            <a:rPr lang="es-CO" dirty="0"/>
            <a:t>7-09-2016</a:t>
          </a:r>
        </a:p>
        <a:p>
          <a:r>
            <a:rPr lang="es-CO" dirty="0"/>
            <a:t>5-12-2017</a:t>
          </a:r>
        </a:p>
        <a:p>
          <a:endParaRPr lang="es-CO" dirty="0"/>
        </a:p>
      </dgm:t>
    </dgm:pt>
    <dgm:pt modelId="{DA435CEA-4C85-4F69-B109-BF9A5FA59724}" type="parTrans" cxnId="{25022C47-18BF-402D-83AF-98772BC074F3}">
      <dgm:prSet/>
      <dgm:spPr/>
      <dgm:t>
        <a:bodyPr/>
        <a:lstStyle/>
        <a:p>
          <a:endParaRPr lang="es-CO"/>
        </a:p>
      </dgm:t>
    </dgm:pt>
    <dgm:pt modelId="{DEB4B024-A9E1-4B54-BFBD-408A29D5BE12}" type="sibTrans" cxnId="{25022C47-18BF-402D-83AF-98772BC074F3}">
      <dgm:prSet/>
      <dgm:spPr/>
      <dgm:t>
        <a:bodyPr/>
        <a:lstStyle/>
        <a:p>
          <a:endParaRPr lang="es-CO"/>
        </a:p>
      </dgm:t>
    </dgm:pt>
    <dgm:pt modelId="{F1961127-9C29-4532-AF97-FF697FBB0EDA}" type="pres">
      <dgm:prSet presAssocID="{013C20AF-B671-4358-B4E2-9A2D7904B39A}" presName="Name0" presStyleCnt="0">
        <dgm:presLayoutVars>
          <dgm:dir/>
          <dgm:resizeHandles val="exact"/>
        </dgm:presLayoutVars>
      </dgm:prSet>
      <dgm:spPr/>
    </dgm:pt>
    <dgm:pt modelId="{C84A3879-2DD9-4E78-894D-35144DFA1533}" type="pres">
      <dgm:prSet presAssocID="{AA78F7AE-4DF4-4B0F-A29E-0BF3C821D1D7}" presName="node" presStyleLbl="node1" presStyleIdx="0" presStyleCnt="4" custLinFactNeighborX="-1208" custLinFactNeighborY="1050">
        <dgm:presLayoutVars>
          <dgm:bulletEnabled val="1"/>
        </dgm:presLayoutVars>
      </dgm:prSet>
      <dgm:spPr/>
    </dgm:pt>
    <dgm:pt modelId="{6CB60411-6C06-40A0-A19E-68C0699E1283}" type="pres">
      <dgm:prSet presAssocID="{BCF65E17-9C28-411C-857E-5D134BD5D440}" presName="sibTrans" presStyleLbl="sibTrans2D1" presStyleIdx="0" presStyleCnt="3"/>
      <dgm:spPr/>
    </dgm:pt>
    <dgm:pt modelId="{FAF8D828-3D13-40EC-A470-EFA2A5E9C65C}" type="pres">
      <dgm:prSet presAssocID="{BCF65E17-9C28-411C-857E-5D134BD5D440}" presName="connectorText" presStyleLbl="sibTrans2D1" presStyleIdx="0" presStyleCnt="3"/>
      <dgm:spPr/>
    </dgm:pt>
    <dgm:pt modelId="{2BC7EF50-0197-4968-8D76-54EF0DF65733}" type="pres">
      <dgm:prSet presAssocID="{DBC28942-01DC-4A77-983A-B70A68F2F1D6}" presName="node" presStyleLbl="node1" presStyleIdx="1" presStyleCnt="4">
        <dgm:presLayoutVars>
          <dgm:bulletEnabled val="1"/>
        </dgm:presLayoutVars>
      </dgm:prSet>
      <dgm:spPr/>
    </dgm:pt>
    <dgm:pt modelId="{623A1F37-3E99-4E5B-A55A-4B619E9709AC}" type="pres">
      <dgm:prSet presAssocID="{6AE1E797-823B-4CC2-890E-19F078AB5AA9}" presName="sibTrans" presStyleLbl="sibTrans2D1" presStyleIdx="1" presStyleCnt="3"/>
      <dgm:spPr/>
    </dgm:pt>
    <dgm:pt modelId="{C4AB7FF1-D9BF-4622-9FB1-9539B7D1725A}" type="pres">
      <dgm:prSet presAssocID="{6AE1E797-823B-4CC2-890E-19F078AB5AA9}" presName="connectorText" presStyleLbl="sibTrans2D1" presStyleIdx="1" presStyleCnt="3"/>
      <dgm:spPr/>
    </dgm:pt>
    <dgm:pt modelId="{AF0FCF10-236E-4648-A213-903D59814E84}" type="pres">
      <dgm:prSet presAssocID="{78F6EC9C-1970-4590-9B68-3095E8BD281E}" presName="node" presStyleLbl="node1" presStyleIdx="2" presStyleCnt="4">
        <dgm:presLayoutVars>
          <dgm:bulletEnabled val="1"/>
        </dgm:presLayoutVars>
      </dgm:prSet>
      <dgm:spPr/>
    </dgm:pt>
    <dgm:pt modelId="{AA10D627-854E-4AF3-AD86-CF7E0AF9CD37}" type="pres">
      <dgm:prSet presAssocID="{749A83BB-E833-4050-A492-23E9185305AF}" presName="sibTrans" presStyleLbl="sibTrans2D1" presStyleIdx="2" presStyleCnt="3"/>
      <dgm:spPr/>
    </dgm:pt>
    <dgm:pt modelId="{33AE1405-67E0-4D03-A93A-B32B5B19C5DE}" type="pres">
      <dgm:prSet presAssocID="{749A83BB-E833-4050-A492-23E9185305AF}" presName="connectorText" presStyleLbl="sibTrans2D1" presStyleIdx="2" presStyleCnt="3"/>
      <dgm:spPr/>
    </dgm:pt>
    <dgm:pt modelId="{B3B5D557-5971-4169-BABC-2713826E5355}" type="pres">
      <dgm:prSet presAssocID="{FC1643AD-13FA-439F-B99C-674417A5B4EF}" presName="node" presStyleLbl="node1" presStyleIdx="3" presStyleCnt="4">
        <dgm:presLayoutVars>
          <dgm:bulletEnabled val="1"/>
        </dgm:presLayoutVars>
      </dgm:prSet>
      <dgm:spPr/>
    </dgm:pt>
  </dgm:ptLst>
  <dgm:cxnLst>
    <dgm:cxn modelId="{6BE55211-614C-4A74-A172-923573B97BA8}" type="presOf" srcId="{78F6EC9C-1970-4590-9B68-3095E8BD281E}" destId="{AF0FCF10-236E-4648-A213-903D59814E84}" srcOrd="0" destOrd="0" presId="urn:microsoft.com/office/officeart/2005/8/layout/process1"/>
    <dgm:cxn modelId="{4630FB1C-81A6-419C-872A-5FA83C67688A}" type="presOf" srcId="{6AE1E797-823B-4CC2-890E-19F078AB5AA9}" destId="{623A1F37-3E99-4E5B-A55A-4B619E9709AC}" srcOrd="0" destOrd="0" presId="urn:microsoft.com/office/officeart/2005/8/layout/process1"/>
    <dgm:cxn modelId="{56F15A21-EEF9-4ADE-B777-D7234E673020}" srcId="{013C20AF-B671-4358-B4E2-9A2D7904B39A}" destId="{78F6EC9C-1970-4590-9B68-3095E8BD281E}" srcOrd="2" destOrd="0" parTransId="{F9458963-857D-43ED-B878-9BB3B2FAD902}" sibTransId="{749A83BB-E833-4050-A492-23E9185305AF}"/>
    <dgm:cxn modelId="{6B7FE43D-848E-4269-83C0-A78F5CBC0C11}" type="presOf" srcId="{AA78F7AE-4DF4-4B0F-A29E-0BF3C821D1D7}" destId="{C84A3879-2DD9-4E78-894D-35144DFA1533}" srcOrd="0" destOrd="0" presId="urn:microsoft.com/office/officeart/2005/8/layout/process1"/>
    <dgm:cxn modelId="{9BDA4265-406F-4947-A11D-CC60034B5FB6}" type="presOf" srcId="{749A83BB-E833-4050-A492-23E9185305AF}" destId="{33AE1405-67E0-4D03-A93A-B32B5B19C5DE}" srcOrd="1" destOrd="0" presId="urn:microsoft.com/office/officeart/2005/8/layout/process1"/>
    <dgm:cxn modelId="{25022C47-18BF-402D-83AF-98772BC074F3}" srcId="{013C20AF-B671-4358-B4E2-9A2D7904B39A}" destId="{FC1643AD-13FA-439F-B99C-674417A5B4EF}" srcOrd="3" destOrd="0" parTransId="{DA435CEA-4C85-4F69-B109-BF9A5FA59724}" sibTransId="{DEB4B024-A9E1-4B54-BFBD-408A29D5BE12}"/>
    <dgm:cxn modelId="{79C7C452-8D28-4E1B-8D6A-AA9DF8A61242}" type="presOf" srcId="{013C20AF-B671-4358-B4E2-9A2D7904B39A}" destId="{F1961127-9C29-4532-AF97-FF697FBB0EDA}" srcOrd="0" destOrd="0" presId="urn:microsoft.com/office/officeart/2005/8/layout/process1"/>
    <dgm:cxn modelId="{93619F55-2A2B-47FA-8216-84728826BEF1}" srcId="{013C20AF-B671-4358-B4E2-9A2D7904B39A}" destId="{AA78F7AE-4DF4-4B0F-A29E-0BF3C821D1D7}" srcOrd="0" destOrd="0" parTransId="{8DE38638-8AC2-440B-BD4C-CBCD67051BF7}" sibTransId="{BCF65E17-9C28-411C-857E-5D134BD5D440}"/>
    <dgm:cxn modelId="{F538057F-3E79-424C-B95C-03BEDED26FD5}" srcId="{013C20AF-B671-4358-B4E2-9A2D7904B39A}" destId="{DBC28942-01DC-4A77-983A-B70A68F2F1D6}" srcOrd="1" destOrd="0" parTransId="{D1FC71E2-B7D7-47A5-BF63-B1FDB3B7FA62}" sibTransId="{6AE1E797-823B-4CC2-890E-19F078AB5AA9}"/>
    <dgm:cxn modelId="{8A12D381-BD25-48B3-8B4C-D8220AD00CED}" type="presOf" srcId="{DBC28942-01DC-4A77-983A-B70A68F2F1D6}" destId="{2BC7EF50-0197-4968-8D76-54EF0DF65733}" srcOrd="0" destOrd="0" presId="urn:microsoft.com/office/officeart/2005/8/layout/process1"/>
    <dgm:cxn modelId="{89D60C8D-0D6A-4B16-A8CD-FEF0A75CE683}" type="presOf" srcId="{BCF65E17-9C28-411C-857E-5D134BD5D440}" destId="{6CB60411-6C06-40A0-A19E-68C0699E1283}" srcOrd="0" destOrd="0" presId="urn:microsoft.com/office/officeart/2005/8/layout/process1"/>
    <dgm:cxn modelId="{20E35EA2-0E89-433D-AEFD-1E0566166C1B}" type="presOf" srcId="{749A83BB-E833-4050-A492-23E9185305AF}" destId="{AA10D627-854E-4AF3-AD86-CF7E0AF9CD37}" srcOrd="0" destOrd="0" presId="urn:microsoft.com/office/officeart/2005/8/layout/process1"/>
    <dgm:cxn modelId="{1F2A8CCE-F7C0-47DD-B4E5-6F2DEA65D023}" type="presOf" srcId="{FC1643AD-13FA-439F-B99C-674417A5B4EF}" destId="{B3B5D557-5971-4169-BABC-2713826E5355}" srcOrd="0" destOrd="0" presId="urn:microsoft.com/office/officeart/2005/8/layout/process1"/>
    <dgm:cxn modelId="{44184FE4-8F9C-4F5B-8757-17A19FCCD909}" type="presOf" srcId="{6AE1E797-823B-4CC2-890E-19F078AB5AA9}" destId="{C4AB7FF1-D9BF-4622-9FB1-9539B7D1725A}" srcOrd="1" destOrd="0" presId="urn:microsoft.com/office/officeart/2005/8/layout/process1"/>
    <dgm:cxn modelId="{23DA83F1-8810-46B3-9907-7A7D8868714D}" type="presOf" srcId="{BCF65E17-9C28-411C-857E-5D134BD5D440}" destId="{FAF8D828-3D13-40EC-A470-EFA2A5E9C65C}" srcOrd="1" destOrd="0" presId="urn:microsoft.com/office/officeart/2005/8/layout/process1"/>
    <dgm:cxn modelId="{322021E6-DF0B-49FC-9B3E-324BB98A87FC}" type="presParOf" srcId="{F1961127-9C29-4532-AF97-FF697FBB0EDA}" destId="{C84A3879-2DD9-4E78-894D-35144DFA1533}" srcOrd="0" destOrd="0" presId="urn:microsoft.com/office/officeart/2005/8/layout/process1"/>
    <dgm:cxn modelId="{8620BBF0-ACA1-4731-A68C-04406F395294}" type="presParOf" srcId="{F1961127-9C29-4532-AF97-FF697FBB0EDA}" destId="{6CB60411-6C06-40A0-A19E-68C0699E1283}" srcOrd="1" destOrd="0" presId="urn:microsoft.com/office/officeart/2005/8/layout/process1"/>
    <dgm:cxn modelId="{A891A568-1FA7-4DC9-A8B5-3BE2ED8672E7}" type="presParOf" srcId="{6CB60411-6C06-40A0-A19E-68C0699E1283}" destId="{FAF8D828-3D13-40EC-A470-EFA2A5E9C65C}" srcOrd="0" destOrd="0" presId="urn:microsoft.com/office/officeart/2005/8/layout/process1"/>
    <dgm:cxn modelId="{56A904AD-3DA9-4F7A-9729-566F57661096}" type="presParOf" srcId="{F1961127-9C29-4532-AF97-FF697FBB0EDA}" destId="{2BC7EF50-0197-4968-8D76-54EF0DF65733}" srcOrd="2" destOrd="0" presId="urn:microsoft.com/office/officeart/2005/8/layout/process1"/>
    <dgm:cxn modelId="{B2E3A876-11A3-42B3-A085-60DB35C547AE}" type="presParOf" srcId="{F1961127-9C29-4532-AF97-FF697FBB0EDA}" destId="{623A1F37-3E99-4E5B-A55A-4B619E9709AC}" srcOrd="3" destOrd="0" presId="urn:microsoft.com/office/officeart/2005/8/layout/process1"/>
    <dgm:cxn modelId="{CFB468C5-9523-4FB2-B76B-6206678BA043}" type="presParOf" srcId="{623A1F37-3E99-4E5B-A55A-4B619E9709AC}" destId="{C4AB7FF1-D9BF-4622-9FB1-9539B7D1725A}" srcOrd="0" destOrd="0" presId="urn:microsoft.com/office/officeart/2005/8/layout/process1"/>
    <dgm:cxn modelId="{CF41FD98-E76D-406B-86FA-EACFC2C59628}" type="presParOf" srcId="{F1961127-9C29-4532-AF97-FF697FBB0EDA}" destId="{AF0FCF10-236E-4648-A213-903D59814E84}" srcOrd="4" destOrd="0" presId="urn:microsoft.com/office/officeart/2005/8/layout/process1"/>
    <dgm:cxn modelId="{82B7E068-EA0C-4607-96DB-326BA110A68F}" type="presParOf" srcId="{F1961127-9C29-4532-AF97-FF697FBB0EDA}" destId="{AA10D627-854E-4AF3-AD86-CF7E0AF9CD37}" srcOrd="5" destOrd="0" presId="urn:microsoft.com/office/officeart/2005/8/layout/process1"/>
    <dgm:cxn modelId="{6CB67140-AA2E-4EF3-B28F-7E1E2F1BE10B}" type="presParOf" srcId="{AA10D627-854E-4AF3-AD86-CF7E0AF9CD37}" destId="{33AE1405-67E0-4D03-A93A-B32B5B19C5DE}" srcOrd="0" destOrd="0" presId="urn:microsoft.com/office/officeart/2005/8/layout/process1"/>
    <dgm:cxn modelId="{E8546412-762B-48CE-994F-E8FB6233AF4F}" type="presParOf" srcId="{F1961127-9C29-4532-AF97-FF697FBB0EDA}" destId="{B3B5D557-5971-4169-BABC-2713826E535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F57607-3CA4-4C32-93B6-26975249F1CF}" type="doc">
      <dgm:prSet loTypeId="urn:microsoft.com/office/officeart/2005/8/layout/chevron2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CO"/>
        </a:p>
      </dgm:t>
    </dgm:pt>
    <dgm:pt modelId="{7601CBB4-4664-4F38-AB2F-80BE486A30DC}">
      <dgm:prSet phldrT="[Texto]" custT="1"/>
      <dgm:spPr/>
      <dgm:t>
        <a:bodyPr/>
        <a:lstStyle/>
        <a:p>
          <a:r>
            <a:rPr lang="es-CO" sz="1600" b="1" dirty="0"/>
            <a:t>Acta de recepción en sitio</a:t>
          </a:r>
        </a:p>
      </dgm:t>
    </dgm:pt>
    <dgm:pt modelId="{731F1C4F-7841-4FBA-9D5F-28576D7CB2BD}" type="parTrans" cxnId="{077BC0AA-4944-44CE-9607-7EE9D5551D39}">
      <dgm:prSet/>
      <dgm:spPr/>
      <dgm:t>
        <a:bodyPr/>
        <a:lstStyle/>
        <a:p>
          <a:endParaRPr lang="es-CO"/>
        </a:p>
      </dgm:t>
    </dgm:pt>
    <dgm:pt modelId="{5CA0276D-7357-4E13-856E-0B85F9F511B2}" type="sibTrans" cxnId="{077BC0AA-4944-44CE-9607-7EE9D5551D39}">
      <dgm:prSet/>
      <dgm:spPr/>
      <dgm:t>
        <a:bodyPr/>
        <a:lstStyle/>
        <a:p>
          <a:endParaRPr lang="es-CO"/>
        </a:p>
      </dgm:t>
    </dgm:pt>
    <dgm:pt modelId="{4D25C6DB-78A4-4FC9-AECA-7B8C3B337CDE}">
      <dgm:prSet phldrT="[Texto]"/>
      <dgm:spPr/>
      <dgm:t>
        <a:bodyPr/>
        <a:lstStyle/>
        <a:p>
          <a:r>
            <a:rPr lang="es-CO" dirty="0"/>
            <a:t>Transporte de Supervisores ICBF a unidades de servicio</a:t>
          </a:r>
        </a:p>
      </dgm:t>
    </dgm:pt>
    <dgm:pt modelId="{89EEA2FD-9C1C-490D-9461-EF2C01403BAF}" type="parTrans" cxnId="{4A8DD601-7A33-4DB9-810F-57C6AA9E3441}">
      <dgm:prSet/>
      <dgm:spPr/>
      <dgm:t>
        <a:bodyPr/>
        <a:lstStyle/>
        <a:p>
          <a:endParaRPr lang="es-CO"/>
        </a:p>
      </dgm:t>
    </dgm:pt>
    <dgm:pt modelId="{4055D5D7-A7B5-45F5-84FF-14DDFA8833C5}" type="sibTrans" cxnId="{4A8DD601-7A33-4DB9-810F-57C6AA9E3441}">
      <dgm:prSet/>
      <dgm:spPr/>
      <dgm:t>
        <a:bodyPr/>
        <a:lstStyle/>
        <a:p>
          <a:endParaRPr lang="es-CO"/>
        </a:p>
      </dgm:t>
    </dgm:pt>
    <dgm:pt modelId="{21D82E23-D556-4B8E-9701-DEEFDE214DDA}">
      <dgm:prSet phldrT="[Texto]"/>
      <dgm:spPr/>
      <dgm:t>
        <a:bodyPr/>
        <a:lstStyle/>
        <a:p>
          <a:r>
            <a:rPr lang="es-CO" dirty="0"/>
            <a:t>Incumplimiento o fallas logísticas por parte de la transportadora</a:t>
          </a:r>
        </a:p>
      </dgm:t>
    </dgm:pt>
    <dgm:pt modelId="{43FA0FFD-1A1A-4D37-B569-A3C2D4473B0C}" type="parTrans" cxnId="{0B1F9A7E-7A24-4A21-A81E-77C8C7B2BD66}">
      <dgm:prSet/>
      <dgm:spPr/>
      <dgm:t>
        <a:bodyPr/>
        <a:lstStyle/>
        <a:p>
          <a:endParaRPr lang="es-CO"/>
        </a:p>
      </dgm:t>
    </dgm:pt>
    <dgm:pt modelId="{14C5C1A1-CDDA-404D-8FD6-2D7482F86275}" type="sibTrans" cxnId="{0B1F9A7E-7A24-4A21-A81E-77C8C7B2BD66}">
      <dgm:prSet/>
      <dgm:spPr/>
      <dgm:t>
        <a:bodyPr/>
        <a:lstStyle/>
        <a:p>
          <a:endParaRPr lang="es-CO"/>
        </a:p>
      </dgm:t>
    </dgm:pt>
    <dgm:pt modelId="{D1CC28D7-1394-4C5C-895C-EC198ACCCF73}">
      <dgm:prSet phldrT="[Texto]" custT="1"/>
      <dgm:spPr/>
      <dgm:t>
        <a:bodyPr/>
        <a:lstStyle/>
        <a:p>
          <a:r>
            <a:rPr lang="es-CO" sz="1600" b="1" dirty="0"/>
            <a:t>Revisión dotación y registro fotográfico</a:t>
          </a:r>
        </a:p>
      </dgm:t>
    </dgm:pt>
    <dgm:pt modelId="{CFB734F3-F11B-4EB7-BA9A-BD5821385ED8}" type="parTrans" cxnId="{0F8F6D74-5FD5-4E7C-B550-20E1ADD45D08}">
      <dgm:prSet/>
      <dgm:spPr/>
      <dgm:t>
        <a:bodyPr/>
        <a:lstStyle/>
        <a:p>
          <a:endParaRPr lang="es-CO"/>
        </a:p>
      </dgm:t>
    </dgm:pt>
    <dgm:pt modelId="{E37AD439-62FD-4105-8AE4-C237809A6D63}" type="sibTrans" cxnId="{0F8F6D74-5FD5-4E7C-B550-20E1ADD45D08}">
      <dgm:prSet/>
      <dgm:spPr/>
      <dgm:t>
        <a:bodyPr/>
        <a:lstStyle/>
        <a:p>
          <a:endParaRPr lang="es-CO"/>
        </a:p>
      </dgm:t>
    </dgm:pt>
    <dgm:pt modelId="{42CDBB93-10A6-4826-86E2-E42C32201C75}">
      <dgm:prSet phldrT="[Texto]"/>
      <dgm:spPr/>
      <dgm:t>
        <a:bodyPr/>
        <a:lstStyle/>
        <a:p>
          <a:r>
            <a:rPr lang="es-CO" dirty="0"/>
            <a:t>Reclamaciones por daño en la dotación</a:t>
          </a:r>
        </a:p>
      </dgm:t>
    </dgm:pt>
    <dgm:pt modelId="{ABA1FBBB-C626-46F6-A081-8629B8104F65}" type="parTrans" cxnId="{6A762806-FB60-4F5A-B74F-EEF14938AFEB}">
      <dgm:prSet/>
      <dgm:spPr/>
      <dgm:t>
        <a:bodyPr/>
        <a:lstStyle/>
        <a:p>
          <a:endParaRPr lang="es-CO"/>
        </a:p>
      </dgm:t>
    </dgm:pt>
    <dgm:pt modelId="{BB9525DD-7F2E-4765-B5FB-A591633730D1}" type="sibTrans" cxnId="{6A762806-FB60-4F5A-B74F-EEF14938AFEB}">
      <dgm:prSet/>
      <dgm:spPr/>
      <dgm:t>
        <a:bodyPr/>
        <a:lstStyle/>
        <a:p>
          <a:endParaRPr lang="es-CO"/>
        </a:p>
      </dgm:t>
    </dgm:pt>
    <dgm:pt modelId="{5082195F-DEBE-4399-94EA-2F5092001C58}">
      <dgm:prSet phldrT="[Texto]" custT="1"/>
      <dgm:spPr/>
      <dgm:t>
        <a:bodyPr/>
        <a:lstStyle/>
        <a:p>
          <a:endParaRPr lang="es-CO" sz="1600" b="1" dirty="0"/>
        </a:p>
        <a:p>
          <a:r>
            <a:rPr lang="es-CO" sz="1600" b="1" dirty="0"/>
            <a:t>Ingreso dotación plataforma SEVEN</a:t>
          </a:r>
        </a:p>
      </dgm:t>
    </dgm:pt>
    <dgm:pt modelId="{6D0D8728-B4D2-4159-AAE0-78DFF86B56FF}" type="parTrans" cxnId="{C76D5632-2EE6-4F9B-8D3B-61CBFEF1CFC6}">
      <dgm:prSet/>
      <dgm:spPr/>
      <dgm:t>
        <a:bodyPr/>
        <a:lstStyle/>
        <a:p>
          <a:endParaRPr lang="es-CO"/>
        </a:p>
      </dgm:t>
    </dgm:pt>
    <dgm:pt modelId="{B1B24374-7A10-4366-88D7-42B3FFBC72B4}" type="sibTrans" cxnId="{C76D5632-2EE6-4F9B-8D3B-61CBFEF1CFC6}">
      <dgm:prSet/>
      <dgm:spPr/>
      <dgm:t>
        <a:bodyPr/>
        <a:lstStyle/>
        <a:p>
          <a:endParaRPr lang="es-CO"/>
        </a:p>
      </dgm:t>
    </dgm:pt>
    <dgm:pt modelId="{C19D95C5-D004-46F0-9271-B274AAFCF12B}">
      <dgm:prSet phldrT="[Texto]"/>
      <dgm:spPr/>
      <dgm:t>
        <a:bodyPr/>
        <a:lstStyle/>
        <a:p>
          <a:r>
            <a:rPr lang="es-CO" dirty="0"/>
            <a:t>Soportes enviados a almacenista incompletos</a:t>
          </a:r>
        </a:p>
      </dgm:t>
    </dgm:pt>
    <dgm:pt modelId="{8DB28266-EF8B-4A88-ACE8-97DF78D79527}" type="parTrans" cxnId="{EB2DA880-0F1D-4220-B522-A837F896CBBF}">
      <dgm:prSet/>
      <dgm:spPr/>
      <dgm:t>
        <a:bodyPr/>
        <a:lstStyle/>
        <a:p>
          <a:endParaRPr lang="es-CO"/>
        </a:p>
      </dgm:t>
    </dgm:pt>
    <dgm:pt modelId="{9D6D41A4-6770-4F30-995B-28CA4D5B351C}" type="sibTrans" cxnId="{EB2DA880-0F1D-4220-B522-A837F896CBBF}">
      <dgm:prSet/>
      <dgm:spPr/>
      <dgm:t>
        <a:bodyPr/>
        <a:lstStyle/>
        <a:p>
          <a:endParaRPr lang="es-CO"/>
        </a:p>
      </dgm:t>
    </dgm:pt>
    <dgm:pt modelId="{5AF4CC1A-065B-4174-B13D-873EA0DCA414}">
      <dgm:prSet phldrT="[Texto]"/>
      <dgm:spPr/>
      <dgm:t>
        <a:bodyPr/>
        <a:lstStyle/>
        <a:p>
          <a:r>
            <a:rPr lang="es-CO" dirty="0"/>
            <a:t>Discrepancia en valores facturados</a:t>
          </a:r>
        </a:p>
      </dgm:t>
    </dgm:pt>
    <dgm:pt modelId="{9A74D28B-88D8-4FC2-8675-C209F2899416}" type="parTrans" cxnId="{BD9764F8-57CC-4A17-96F4-DE39DB5059FD}">
      <dgm:prSet/>
      <dgm:spPr/>
      <dgm:t>
        <a:bodyPr/>
        <a:lstStyle/>
        <a:p>
          <a:endParaRPr lang="es-CO"/>
        </a:p>
      </dgm:t>
    </dgm:pt>
    <dgm:pt modelId="{B82C7C15-B2BA-4B75-9316-2A89E9035751}" type="sibTrans" cxnId="{BD9764F8-57CC-4A17-96F4-DE39DB5059FD}">
      <dgm:prSet/>
      <dgm:spPr/>
      <dgm:t>
        <a:bodyPr/>
        <a:lstStyle/>
        <a:p>
          <a:endParaRPr lang="es-CO"/>
        </a:p>
      </dgm:t>
    </dgm:pt>
    <dgm:pt modelId="{BC042481-6205-46C0-833A-18F7F059C988}">
      <dgm:prSet phldrT="[Texto]"/>
      <dgm:spPr/>
      <dgm:t>
        <a:bodyPr/>
        <a:lstStyle/>
        <a:p>
          <a:r>
            <a:rPr lang="es-CO" dirty="0"/>
            <a:t>No hay personal en el momento de la entrega de dotación</a:t>
          </a:r>
        </a:p>
      </dgm:t>
    </dgm:pt>
    <dgm:pt modelId="{A22F77E3-F46B-411A-B38C-8D1A8DA77450}" type="parTrans" cxnId="{02C2B532-0D13-47F4-ACD4-21E1AF0A68A2}">
      <dgm:prSet/>
      <dgm:spPr/>
      <dgm:t>
        <a:bodyPr/>
        <a:lstStyle/>
        <a:p>
          <a:endParaRPr lang="es-CO"/>
        </a:p>
      </dgm:t>
    </dgm:pt>
    <dgm:pt modelId="{5FF92899-2892-4F8E-99D6-180FC585219E}" type="sibTrans" cxnId="{02C2B532-0D13-47F4-ACD4-21E1AF0A68A2}">
      <dgm:prSet/>
      <dgm:spPr/>
      <dgm:t>
        <a:bodyPr/>
        <a:lstStyle/>
        <a:p>
          <a:endParaRPr lang="es-CO"/>
        </a:p>
      </dgm:t>
    </dgm:pt>
    <dgm:pt modelId="{08C40F57-538F-4884-8731-E1688B2A7136}">
      <dgm:prSet phldrT="[Texto]"/>
      <dgm:spPr/>
      <dgm:t>
        <a:bodyPr/>
        <a:lstStyle/>
        <a:p>
          <a:r>
            <a:rPr lang="es-CO" dirty="0"/>
            <a:t>Reclamaciones por dotación incompleta</a:t>
          </a:r>
        </a:p>
      </dgm:t>
    </dgm:pt>
    <dgm:pt modelId="{623ACEFB-10C1-4900-8A9E-4443A551D8B2}" type="parTrans" cxnId="{39AE46D1-69FF-4003-B129-76D99E6848BD}">
      <dgm:prSet/>
      <dgm:spPr/>
      <dgm:t>
        <a:bodyPr/>
        <a:lstStyle/>
        <a:p>
          <a:endParaRPr lang="es-CO"/>
        </a:p>
      </dgm:t>
    </dgm:pt>
    <dgm:pt modelId="{B755DA68-2129-4F26-BF1C-C4FDF8CCDB45}" type="sibTrans" cxnId="{39AE46D1-69FF-4003-B129-76D99E6848BD}">
      <dgm:prSet/>
      <dgm:spPr/>
      <dgm:t>
        <a:bodyPr/>
        <a:lstStyle/>
        <a:p>
          <a:endParaRPr lang="es-CO"/>
        </a:p>
      </dgm:t>
    </dgm:pt>
    <dgm:pt modelId="{30B0591C-FDBF-44F3-9E7B-D9A902CC4248}" type="pres">
      <dgm:prSet presAssocID="{B0F57607-3CA4-4C32-93B6-26975249F1CF}" presName="linearFlow" presStyleCnt="0">
        <dgm:presLayoutVars>
          <dgm:dir/>
          <dgm:animLvl val="lvl"/>
          <dgm:resizeHandles val="exact"/>
        </dgm:presLayoutVars>
      </dgm:prSet>
      <dgm:spPr/>
    </dgm:pt>
    <dgm:pt modelId="{62C03ECB-56C2-4BA1-B847-81C1B6A72EA1}" type="pres">
      <dgm:prSet presAssocID="{7601CBB4-4664-4F38-AB2F-80BE486A30DC}" presName="composite" presStyleCnt="0"/>
      <dgm:spPr/>
    </dgm:pt>
    <dgm:pt modelId="{3EE1BCFA-365F-45E7-8032-3C51F5A41E14}" type="pres">
      <dgm:prSet presAssocID="{7601CBB4-4664-4F38-AB2F-80BE486A30DC}" presName="parentText" presStyleLbl="alignNode1" presStyleIdx="0" presStyleCnt="3" custScaleY="121491">
        <dgm:presLayoutVars>
          <dgm:chMax val="1"/>
          <dgm:bulletEnabled val="1"/>
        </dgm:presLayoutVars>
      </dgm:prSet>
      <dgm:spPr/>
    </dgm:pt>
    <dgm:pt modelId="{E44C509D-B87B-44C9-B79A-0818EC4B00D6}" type="pres">
      <dgm:prSet presAssocID="{7601CBB4-4664-4F38-AB2F-80BE486A30DC}" presName="descendantText" presStyleLbl="alignAcc1" presStyleIdx="0" presStyleCnt="3">
        <dgm:presLayoutVars>
          <dgm:bulletEnabled val="1"/>
        </dgm:presLayoutVars>
      </dgm:prSet>
      <dgm:spPr/>
    </dgm:pt>
    <dgm:pt modelId="{21C48053-3B7B-4F86-BD6E-08B3428687E8}" type="pres">
      <dgm:prSet presAssocID="{5CA0276D-7357-4E13-856E-0B85F9F511B2}" presName="sp" presStyleCnt="0"/>
      <dgm:spPr/>
    </dgm:pt>
    <dgm:pt modelId="{B705E1DF-CF51-4C7F-A005-93D2A62D90EB}" type="pres">
      <dgm:prSet presAssocID="{D1CC28D7-1394-4C5C-895C-EC198ACCCF73}" presName="composite" presStyleCnt="0"/>
      <dgm:spPr/>
    </dgm:pt>
    <dgm:pt modelId="{2D7DEBFB-41EC-46E4-A6CB-419A5EF023F0}" type="pres">
      <dgm:prSet presAssocID="{D1CC28D7-1394-4C5C-895C-EC198ACCCF73}" presName="parentText" presStyleLbl="alignNode1" presStyleIdx="1" presStyleCnt="3" custScaleY="149021" custLinFactNeighborY="0">
        <dgm:presLayoutVars>
          <dgm:chMax val="1"/>
          <dgm:bulletEnabled val="1"/>
        </dgm:presLayoutVars>
      </dgm:prSet>
      <dgm:spPr/>
    </dgm:pt>
    <dgm:pt modelId="{6E930648-CA98-456B-8910-532B353D277D}" type="pres">
      <dgm:prSet presAssocID="{D1CC28D7-1394-4C5C-895C-EC198ACCCF73}" presName="descendantText" presStyleLbl="alignAcc1" presStyleIdx="1" presStyleCnt="3">
        <dgm:presLayoutVars>
          <dgm:bulletEnabled val="1"/>
        </dgm:presLayoutVars>
      </dgm:prSet>
      <dgm:spPr/>
    </dgm:pt>
    <dgm:pt modelId="{5284B8FE-6456-4859-B98E-CD9E7FC54E75}" type="pres">
      <dgm:prSet presAssocID="{E37AD439-62FD-4105-8AE4-C237809A6D63}" presName="sp" presStyleCnt="0"/>
      <dgm:spPr/>
    </dgm:pt>
    <dgm:pt modelId="{C08594BA-AF7E-4E91-86CB-8FD0D3975D89}" type="pres">
      <dgm:prSet presAssocID="{5082195F-DEBE-4399-94EA-2F5092001C58}" presName="composite" presStyleCnt="0"/>
      <dgm:spPr/>
    </dgm:pt>
    <dgm:pt modelId="{6EF6805E-8FDD-4BE6-BA8E-6B8D6D6A5D89}" type="pres">
      <dgm:prSet presAssocID="{5082195F-DEBE-4399-94EA-2F5092001C5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A8A78BB-7872-41C0-B28A-B6785CF1B217}" type="pres">
      <dgm:prSet presAssocID="{5082195F-DEBE-4399-94EA-2F5092001C5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A8DD601-7A33-4DB9-810F-57C6AA9E3441}" srcId="{7601CBB4-4664-4F38-AB2F-80BE486A30DC}" destId="{4D25C6DB-78A4-4FC9-AECA-7B8C3B337CDE}" srcOrd="0" destOrd="0" parTransId="{89EEA2FD-9C1C-490D-9461-EF2C01403BAF}" sibTransId="{4055D5D7-A7B5-45F5-84FF-14DDFA8833C5}"/>
    <dgm:cxn modelId="{6A762806-FB60-4F5A-B74F-EEF14938AFEB}" srcId="{D1CC28D7-1394-4C5C-895C-EC198ACCCF73}" destId="{42CDBB93-10A6-4826-86E2-E42C32201C75}" srcOrd="0" destOrd="0" parTransId="{ABA1FBBB-C626-46F6-A081-8629B8104F65}" sibTransId="{BB9525DD-7F2E-4765-B5FB-A591633730D1}"/>
    <dgm:cxn modelId="{935F4B08-6084-4E1D-8BF0-B836122B579D}" type="presOf" srcId="{C19D95C5-D004-46F0-9271-B274AAFCF12B}" destId="{7A8A78BB-7872-41C0-B28A-B6785CF1B217}" srcOrd="0" destOrd="0" presId="urn:microsoft.com/office/officeart/2005/8/layout/chevron2"/>
    <dgm:cxn modelId="{593BCA0D-EDC0-49D1-8994-C175C18016D3}" type="presOf" srcId="{21D82E23-D556-4B8E-9701-DEEFDE214DDA}" destId="{E44C509D-B87B-44C9-B79A-0818EC4B00D6}" srcOrd="0" destOrd="1" presId="urn:microsoft.com/office/officeart/2005/8/layout/chevron2"/>
    <dgm:cxn modelId="{EC483711-83C0-4789-91BE-18FA23B1F54D}" type="presOf" srcId="{4D25C6DB-78A4-4FC9-AECA-7B8C3B337CDE}" destId="{E44C509D-B87B-44C9-B79A-0818EC4B00D6}" srcOrd="0" destOrd="0" presId="urn:microsoft.com/office/officeart/2005/8/layout/chevron2"/>
    <dgm:cxn modelId="{65C3C326-C75B-40DE-8618-A39208B14D71}" type="presOf" srcId="{D1CC28D7-1394-4C5C-895C-EC198ACCCF73}" destId="{2D7DEBFB-41EC-46E4-A6CB-419A5EF023F0}" srcOrd="0" destOrd="0" presId="urn:microsoft.com/office/officeart/2005/8/layout/chevron2"/>
    <dgm:cxn modelId="{C76D5632-2EE6-4F9B-8D3B-61CBFEF1CFC6}" srcId="{B0F57607-3CA4-4C32-93B6-26975249F1CF}" destId="{5082195F-DEBE-4399-94EA-2F5092001C58}" srcOrd="2" destOrd="0" parTransId="{6D0D8728-B4D2-4159-AAE0-78DFF86B56FF}" sibTransId="{B1B24374-7A10-4366-88D7-42B3FFBC72B4}"/>
    <dgm:cxn modelId="{02C2B532-0D13-47F4-ACD4-21E1AF0A68A2}" srcId="{7601CBB4-4664-4F38-AB2F-80BE486A30DC}" destId="{BC042481-6205-46C0-833A-18F7F059C988}" srcOrd="2" destOrd="0" parTransId="{A22F77E3-F46B-411A-B38C-8D1A8DA77450}" sibTransId="{5FF92899-2892-4F8E-99D6-180FC585219E}"/>
    <dgm:cxn modelId="{0F8F6D74-5FD5-4E7C-B550-20E1ADD45D08}" srcId="{B0F57607-3CA4-4C32-93B6-26975249F1CF}" destId="{D1CC28D7-1394-4C5C-895C-EC198ACCCF73}" srcOrd="1" destOrd="0" parTransId="{CFB734F3-F11B-4EB7-BA9A-BD5821385ED8}" sibTransId="{E37AD439-62FD-4105-8AE4-C237809A6D63}"/>
    <dgm:cxn modelId="{0B1F9A7E-7A24-4A21-A81E-77C8C7B2BD66}" srcId="{7601CBB4-4664-4F38-AB2F-80BE486A30DC}" destId="{21D82E23-D556-4B8E-9701-DEEFDE214DDA}" srcOrd="1" destOrd="0" parTransId="{43FA0FFD-1A1A-4D37-B569-A3C2D4473B0C}" sibTransId="{14C5C1A1-CDDA-404D-8FD6-2D7482F86275}"/>
    <dgm:cxn modelId="{EB2DA880-0F1D-4220-B522-A837F896CBBF}" srcId="{5082195F-DEBE-4399-94EA-2F5092001C58}" destId="{C19D95C5-D004-46F0-9271-B274AAFCF12B}" srcOrd="0" destOrd="0" parTransId="{8DB28266-EF8B-4A88-ACE8-97DF78D79527}" sibTransId="{9D6D41A4-6770-4F30-995B-28CA4D5B351C}"/>
    <dgm:cxn modelId="{6720428D-F1E6-4A24-8A63-69E3124CDF75}" type="presOf" srcId="{7601CBB4-4664-4F38-AB2F-80BE486A30DC}" destId="{3EE1BCFA-365F-45E7-8032-3C51F5A41E14}" srcOrd="0" destOrd="0" presId="urn:microsoft.com/office/officeart/2005/8/layout/chevron2"/>
    <dgm:cxn modelId="{79627B94-A6B6-4D54-8177-6CDD86A76519}" type="presOf" srcId="{5082195F-DEBE-4399-94EA-2F5092001C58}" destId="{6EF6805E-8FDD-4BE6-BA8E-6B8D6D6A5D89}" srcOrd="0" destOrd="0" presId="urn:microsoft.com/office/officeart/2005/8/layout/chevron2"/>
    <dgm:cxn modelId="{0CD0C8A1-9124-4CE0-ADAA-54EFE6588DEC}" type="presOf" srcId="{B0F57607-3CA4-4C32-93B6-26975249F1CF}" destId="{30B0591C-FDBF-44F3-9E7B-D9A902CC4248}" srcOrd="0" destOrd="0" presId="urn:microsoft.com/office/officeart/2005/8/layout/chevron2"/>
    <dgm:cxn modelId="{077BC0AA-4944-44CE-9607-7EE9D5551D39}" srcId="{B0F57607-3CA4-4C32-93B6-26975249F1CF}" destId="{7601CBB4-4664-4F38-AB2F-80BE486A30DC}" srcOrd="0" destOrd="0" parTransId="{731F1C4F-7841-4FBA-9D5F-28576D7CB2BD}" sibTransId="{5CA0276D-7357-4E13-856E-0B85F9F511B2}"/>
    <dgm:cxn modelId="{0FEFB7C9-693F-4777-8332-A5FEB6188214}" type="presOf" srcId="{42CDBB93-10A6-4826-86E2-E42C32201C75}" destId="{6E930648-CA98-456B-8910-532B353D277D}" srcOrd="0" destOrd="0" presId="urn:microsoft.com/office/officeart/2005/8/layout/chevron2"/>
    <dgm:cxn modelId="{39AE46D1-69FF-4003-B129-76D99E6848BD}" srcId="{D1CC28D7-1394-4C5C-895C-EC198ACCCF73}" destId="{08C40F57-538F-4884-8731-E1688B2A7136}" srcOrd="1" destOrd="0" parTransId="{623ACEFB-10C1-4900-8A9E-4443A551D8B2}" sibTransId="{B755DA68-2129-4F26-BF1C-C4FDF8CCDB45}"/>
    <dgm:cxn modelId="{83FEDADD-40F9-4BF7-A4E7-8CE3E83CA66A}" type="presOf" srcId="{BC042481-6205-46C0-833A-18F7F059C988}" destId="{E44C509D-B87B-44C9-B79A-0818EC4B00D6}" srcOrd="0" destOrd="2" presId="urn:microsoft.com/office/officeart/2005/8/layout/chevron2"/>
    <dgm:cxn modelId="{40772CEA-9894-4673-9BB6-23935374D58D}" type="presOf" srcId="{5AF4CC1A-065B-4174-B13D-873EA0DCA414}" destId="{7A8A78BB-7872-41C0-B28A-B6785CF1B217}" srcOrd="0" destOrd="1" presId="urn:microsoft.com/office/officeart/2005/8/layout/chevron2"/>
    <dgm:cxn modelId="{BD9764F8-57CC-4A17-96F4-DE39DB5059FD}" srcId="{5082195F-DEBE-4399-94EA-2F5092001C58}" destId="{5AF4CC1A-065B-4174-B13D-873EA0DCA414}" srcOrd="1" destOrd="0" parTransId="{9A74D28B-88D8-4FC2-8675-C209F2899416}" sibTransId="{B82C7C15-B2BA-4B75-9316-2A89E9035751}"/>
    <dgm:cxn modelId="{F8A5E5FB-4A7E-4DFB-A5FB-6FA002DEF5A4}" type="presOf" srcId="{08C40F57-538F-4884-8731-E1688B2A7136}" destId="{6E930648-CA98-456B-8910-532B353D277D}" srcOrd="0" destOrd="1" presId="urn:microsoft.com/office/officeart/2005/8/layout/chevron2"/>
    <dgm:cxn modelId="{5D289BA8-DA82-426F-8D8B-4615E30007B8}" type="presParOf" srcId="{30B0591C-FDBF-44F3-9E7B-D9A902CC4248}" destId="{62C03ECB-56C2-4BA1-B847-81C1B6A72EA1}" srcOrd="0" destOrd="0" presId="urn:microsoft.com/office/officeart/2005/8/layout/chevron2"/>
    <dgm:cxn modelId="{C50CA653-76DC-4A8B-9864-B08D68E7A2A6}" type="presParOf" srcId="{62C03ECB-56C2-4BA1-B847-81C1B6A72EA1}" destId="{3EE1BCFA-365F-45E7-8032-3C51F5A41E14}" srcOrd="0" destOrd="0" presId="urn:microsoft.com/office/officeart/2005/8/layout/chevron2"/>
    <dgm:cxn modelId="{A7CCB9E4-FD83-49D6-B0FB-90059447381D}" type="presParOf" srcId="{62C03ECB-56C2-4BA1-B847-81C1B6A72EA1}" destId="{E44C509D-B87B-44C9-B79A-0818EC4B00D6}" srcOrd="1" destOrd="0" presId="urn:microsoft.com/office/officeart/2005/8/layout/chevron2"/>
    <dgm:cxn modelId="{14EAF045-CDD9-4799-A4A5-F934F9C22226}" type="presParOf" srcId="{30B0591C-FDBF-44F3-9E7B-D9A902CC4248}" destId="{21C48053-3B7B-4F86-BD6E-08B3428687E8}" srcOrd="1" destOrd="0" presId="urn:microsoft.com/office/officeart/2005/8/layout/chevron2"/>
    <dgm:cxn modelId="{5E5B538A-1386-4E3C-896A-3C146BFE7F3E}" type="presParOf" srcId="{30B0591C-FDBF-44F3-9E7B-D9A902CC4248}" destId="{B705E1DF-CF51-4C7F-A005-93D2A62D90EB}" srcOrd="2" destOrd="0" presId="urn:microsoft.com/office/officeart/2005/8/layout/chevron2"/>
    <dgm:cxn modelId="{B48B46AE-2DC3-42A9-A640-7CF88E0421D3}" type="presParOf" srcId="{B705E1DF-CF51-4C7F-A005-93D2A62D90EB}" destId="{2D7DEBFB-41EC-46E4-A6CB-419A5EF023F0}" srcOrd="0" destOrd="0" presId="urn:microsoft.com/office/officeart/2005/8/layout/chevron2"/>
    <dgm:cxn modelId="{8817553A-5D24-42B6-B751-792A5E2C40F0}" type="presParOf" srcId="{B705E1DF-CF51-4C7F-A005-93D2A62D90EB}" destId="{6E930648-CA98-456B-8910-532B353D277D}" srcOrd="1" destOrd="0" presId="urn:microsoft.com/office/officeart/2005/8/layout/chevron2"/>
    <dgm:cxn modelId="{79AC0478-ABA0-4B09-86AE-F598EF84C029}" type="presParOf" srcId="{30B0591C-FDBF-44F3-9E7B-D9A902CC4248}" destId="{5284B8FE-6456-4859-B98E-CD9E7FC54E75}" srcOrd="3" destOrd="0" presId="urn:microsoft.com/office/officeart/2005/8/layout/chevron2"/>
    <dgm:cxn modelId="{5CE616EB-63E5-4476-967B-F666171A85BC}" type="presParOf" srcId="{30B0591C-FDBF-44F3-9E7B-D9A902CC4248}" destId="{C08594BA-AF7E-4E91-86CB-8FD0D3975D89}" srcOrd="4" destOrd="0" presId="urn:microsoft.com/office/officeart/2005/8/layout/chevron2"/>
    <dgm:cxn modelId="{8C6F2DBF-89E6-4F1B-AE93-AF09E31B427B}" type="presParOf" srcId="{C08594BA-AF7E-4E91-86CB-8FD0D3975D89}" destId="{6EF6805E-8FDD-4BE6-BA8E-6B8D6D6A5D89}" srcOrd="0" destOrd="0" presId="urn:microsoft.com/office/officeart/2005/8/layout/chevron2"/>
    <dgm:cxn modelId="{314A62B3-211F-44D2-A12D-90CF132728FC}" type="presParOf" srcId="{C08594BA-AF7E-4E91-86CB-8FD0D3975D89}" destId="{7A8A78BB-7872-41C0-B28A-B6785CF1B2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DE32D-BAEC-43B4-8E32-1679DDCCF8CE}">
      <dsp:nvSpPr>
        <dsp:cNvPr id="0" name=""/>
        <dsp:cNvSpPr/>
      </dsp:nvSpPr>
      <dsp:spPr>
        <a:xfrm>
          <a:off x="0" y="4008447"/>
          <a:ext cx="6883790" cy="10392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EAS</a:t>
          </a:r>
        </a:p>
      </dsp:txBody>
      <dsp:txXfrm>
        <a:off x="0" y="4008447"/>
        <a:ext cx="2065137" cy="1039290"/>
      </dsp:txXfrm>
    </dsp:sp>
    <dsp:sp modelId="{A1826A8D-D3BF-4F5F-B150-0E26D53C5405}">
      <dsp:nvSpPr>
        <dsp:cNvPr id="0" name=""/>
        <dsp:cNvSpPr/>
      </dsp:nvSpPr>
      <dsp:spPr>
        <a:xfrm>
          <a:off x="0" y="2795941"/>
          <a:ext cx="6883790" cy="10392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Regional ICBF</a:t>
          </a:r>
        </a:p>
      </dsp:txBody>
      <dsp:txXfrm>
        <a:off x="0" y="2795941"/>
        <a:ext cx="2065137" cy="1039290"/>
      </dsp:txXfrm>
    </dsp:sp>
    <dsp:sp modelId="{9EC57C60-4788-49FE-84DF-E79B5F7788C3}">
      <dsp:nvSpPr>
        <dsp:cNvPr id="0" name=""/>
        <dsp:cNvSpPr/>
      </dsp:nvSpPr>
      <dsp:spPr>
        <a:xfrm>
          <a:off x="0" y="1649336"/>
          <a:ext cx="6883790" cy="10392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Equipo de Dotaciones de Primera Infancia</a:t>
          </a:r>
        </a:p>
      </dsp:txBody>
      <dsp:txXfrm>
        <a:off x="0" y="1649336"/>
        <a:ext cx="2065137" cy="1039290"/>
      </dsp:txXfrm>
    </dsp:sp>
    <dsp:sp modelId="{29EE0179-A63A-4AF8-B2B5-6C8A95927B4B}">
      <dsp:nvSpPr>
        <dsp:cNvPr id="0" name=""/>
        <dsp:cNvSpPr/>
      </dsp:nvSpPr>
      <dsp:spPr>
        <a:xfrm>
          <a:off x="0" y="370928"/>
          <a:ext cx="6883790" cy="1039290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Equipo de Dotaciones de Primera Infancia</a:t>
          </a:r>
        </a:p>
      </dsp:txBody>
      <dsp:txXfrm>
        <a:off x="0" y="370928"/>
        <a:ext cx="2065137" cy="1039290"/>
      </dsp:txXfrm>
    </dsp:sp>
    <dsp:sp modelId="{0CFBC2D7-710E-4539-856A-D52035E7D6A7}">
      <dsp:nvSpPr>
        <dsp:cNvPr id="0" name=""/>
        <dsp:cNvSpPr/>
      </dsp:nvSpPr>
      <dsp:spPr>
        <a:xfrm>
          <a:off x="4178280" y="457536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DIRECCIÓN REGIONAL ICBF</a:t>
          </a:r>
        </a:p>
      </dsp:txBody>
      <dsp:txXfrm>
        <a:off x="4203646" y="482902"/>
        <a:ext cx="1248381" cy="815343"/>
      </dsp:txXfrm>
    </dsp:sp>
    <dsp:sp modelId="{DB6E6427-6328-4562-87FD-7086747A04BC}">
      <dsp:nvSpPr>
        <dsp:cNvPr id="0" name=""/>
        <dsp:cNvSpPr/>
      </dsp:nvSpPr>
      <dsp:spPr>
        <a:xfrm>
          <a:off x="3561201" y="1323612"/>
          <a:ext cx="1266635" cy="346430"/>
        </a:xfrm>
        <a:custGeom>
          <a:avLst/>
          <a:gdLst/>
          <a:ahLst/>
          <a:cxnLst/>
          <a:rect l="0" t="0" r="0" b="0"/>
          <a:pathLst>
            <a:path>
              <a:moveTo>
                <a:pt x="1266635" y="0"/>
              </a:moveTo>
              <a:lnTo>
                <a:pt x="1266635" y="173215"/>
              </a:lnTo>
              <a:lnTo>
                <a:pt x="0" y="173215"/>
              </a:lnTo>
              <a:lnTo>
                <a:pt x="0" y="34643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FB8CF-A27D-4298-8EF9-CF529DD359E5}">
      <dsp:nvSpPr>
        <dsp:cNvPr id="0" name=""/>
        <dsp:cNvSpPr/>
      </dsp:nvSpPr>
      <dsp:spPr>
        <a:xfrm>
          <a:off x="2911644" y="1670042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CENTRO ZONAL</a:t>
          </a:r>
        </a:p>
      </dsp:txBody>
      <dsp:txXfrm>
        <a:off x="2937010" y="1695408"/>
        <a:ext cx="1248381" cy="815343"/>
      </dsp:txXfrm>
    </dsp:sp>
    <dsp:sp modelId="{B13C615C-BC73-4036-892B-DD87BC2CFAF9}">
      <dsp:nvSpPr>
        <dsp:cNvPr id="0" name=""/>
        <dsp:cNvSpPr/>
      </dsp:nvSpPr>
      <dsp:spPr>
        <a:xfrm>
          <a:off x="2716777" y="2536118"/>
          <a:ext cx="844423" cy="346430"/>
        </a:xfrm>
        <a:custGeom>
          <a:avLst/>
          <a:gdLst/>
          <a:ahLst/>
          <a:cxnLst/>
          <a:rect l="0" t="0" r="0" b="0"/>
          <a:pathLst>
            <a:path>
              <a:moveTo>
                <a:pt x="844423" y="0"/>
              </a:moveTo>
              <a:lnTo>
                <a:pt x="844423" y="173215"/>
              </a:lnTo>
              <a:lnTo>
                <a:pt x="0" y="173215"/>
              </a:lnTo>
              <a:lnTo>
                <a:pt x="0" y="3464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2158B-6CC2-4403-963D-6EF020CC6F05}">
      <dsp:nvSpPr>
        <dsp:cNvPr id="0" name=""/>
        <dsp:cNvSpPr/>
      </dsp:nvSpPr>
      <dsp:spPr>
        <a:xfrm>
          <a:off x="2067220" y="2882548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EAS</a:t>
          </a:r>
        </a:p>
      </dsp:txBody>
      <dsp:txXfrm>
        <a:off x="2092586" y="2907914"/>
        <a:ext cx="1248381" cy="815343"/>
      </dsp:txXfrm>
    </dsp:sp>
    <dsp:sp modelId="{A72B1F77-572F-47E0-890E-466BA4555C01}">
      <dsp:nvSpPr>
        <dsp:cNvPr id="0" name=""/>
        <dsp:cNvSpPr/>
      </dsp:nvSpPr>
      <dsp:spPr>
        <a:xfrm>
          <a:off x="2671057" y="3748624"/>
          <a:ext cx="91440" cy="346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D68CF-3C4E-4782-8622-582AC44FF333}">
      <dsp:nvSpPr>
        <dsp:cNvPr id="0" name=""/>
        <dsp:cNvSpPr/>
      </dsp:nvSpPr>
      <dsp:spPr>
        <a:xfrm>
          <a:off x="2067220" y="4095054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UDS</a:t>
          </a:r>
        </a:p>
      </dsp:txBody>
      <dsp:txXfrm>
        <a:off x="2092586" y="4120420"/>
        <a:ext cx="1248381" cy="815343"/>
      </dsp:txXfrm>
    </dsp:sp>
    <dsp:sp modelId="{6858FEBF-97DD-45B8-803F-3A7723D02001}">
      <dsp:nvSpPr>
        <dsp:cNvPr id="0" name=""/>
        <dsp:cNvSpPr/>
      </dsp:nvSpPr>
      <dsp:spPr>
        <a:xfrm>
          <a:off x="3561201" y="2536118"/>
          <a:ext cx="844423" cy="3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15"/>
              </a:lnTo>
              <a:lnTo>
                <a:pt x="844423" y="173215"/>
              </a:lnTo>
              <a:lnTo>
                <a:pt x="844423" y="3464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83E20-1117-4FCC-8AB6-9708D6C96749}">
      <dsp:nvSpPr>
        <dsp:cNvPr id="0" name=""/>
        <dsp:cNvSpPr/>
      </dsp:nvSpPr>
      <dsp:spPr>
        <a:xfrm>
          <a:off x="3756068" y="2882548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EAS</a:t>
          </a:r>
        </a:p>
      </dsp:txBody>
      <dsp:txXfrm>
        <a:off x="3781434" y="2907914"/>
        <a:ext cx="1248381" cy="815343"/>
      </dsp:txXfrm>
    </dsp:sp>
    <dsp:sp modelId="{12E4CE8D-CC9D-4BC6-AF40-F6675BE063E6}">
      <dsp:nvSpPr>
        <dsp:cNvPr id="0" name=""/>
        <dsp:cNvSpPr/>
      </dsp:nvSpPr>
      <dsp:spPr>
        <a:xfrm>
          <a:off x="4355215" y="3748624"/>
          <a:ext cx="91440" cy="393484"/>
        </a:xfrm>
        <a:custGeom>
          <a:avLst/>
          <a:gdLst/>
          <a:ahLst/>
          <a:cxnLst/>
          <a:rect l="0" t="0" r="0" b="0"/>
          <a:pathLst>
            <a:path>
              <a:moveTo>
                <a:pt x="50409" y="0"/>
              </a:moveTo>
              <a:lnTo>
                <a:pt x="50409" y="196742"/>
              </a:lnTo>
              <a:lnTo>
                <a:pt x="45720" y="196742"/>
              </a:lnTo>
              <a:lnTo>
                <a:pt x="45720" y="393484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93850-650F-49CE-95CA-27DC18E8A478}">
      <dsp:nvSpPr>
        <dsp:cNvPr id="0" name=""/>
        <dsp:cNvSpPr/>
      </dsp:nvSpPr>
      <dsp:spPr>
        <a:xfrm>
          <a:off x="3751378" y="4142108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UDS</a:t>
          </a:r>
        </a:p>
      </dsp:txBody>
      <dsp:txXfrm>
        <a:off x="3776744" y="4167474"/>
        <a:ext cx="1248381" cy="815343"/>
      </dsp:txXfrm>
    </dsp:sp>
    <dsp:sp modelId="{17769C81-8271-427B-BA20-E1813B2F6902}">
      <dsp:nvSpPr>
        <dsp:cNvPr id="0" name=""/>
        <dsp:cNvSpPr/>
      </dsp:nvSpPr>
      <dsp:spPr>
        <a:xfrm>
          <a:off x="4827837" y="1323612"/>
          <a:ext cx="1266635" cy="3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215"/>
              </a:lnTo>
              <a:lnTo>
                <a:pt x="1266635" y="173215"/>
              </a:lnTo>
              <a:lnTo>
                <a:pt x="1266635" y="34643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A1735-CC1D-441C-8746-20BCE423154C}">
      <dsp:nvSpPr>
        <dsp:cNvPr id="0" name=""/>
        <dsp:cNvSpPr/>
      </dsp:nvSpPr>
      <dsp:spPr>
        <a:xfrm>
          <a:off x="5444916" y="1670042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CENTRO ZONAL</a:t>
          </a:r>
        </a:p>
      </dsp:txBody>
      <dsp:txXfrm>
        <a:off x="5470282" y="1695408"/>
        <a:ext cx="1248381" cy="815343"/>
      </dsp:txXfrm>
    </dsp:sp>
    <dsp:sp modelId="{9E8139DF-4FB0-45E5-BD3A-BB29E0BD1760}">
      <dsp:nvSpPr>
        <dsp:cNvPr id="0" name=""/>
        <dsp:cNvSpPr/>
      </dsp:nvSpPr>
      <dsp:spPr>
        <a:xfrm>
          <a:off x="6048753" y="2536118"/>
          <a:ext cx="91440" cy="346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2416C-031C-4969-868E-7F92E462BCF9}">
      <dsp:nvSpPr>
        <dsp:cNvPr id="0" name=""/>
        <dsp:cNvSpPr/>
      </dsp:nvSpPr>
      <dsp:spPr>
        <a:xfrm>
          <a:off x="5444916" y="2882548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EAS</a:t>
          </a:r>
        </a:p>
      </dsp:txBody>
      <dsp:txXfrm>
        <a:off x="5470282" y="2907914"/>
        <a:ext cx="1248381" cy="815343"/>
      </dsp:txXfrm>
    </dsp:sp>
    <dsp:sp modelId="{7CE2301E-BFD9-4C06-9EC1-CEA99B47BC84}">
      <dsp:nvSpPr>
        <dsp:cNvPr id="0" name=""/>
        <dsp:cNvSpPr/>
      </dsp:nvSpPr>
      <dsp:spPr>
        <a:xfrm>
          <a:off x="6048753" y="3748624"/>
          <a:ext cx="91440" cy="3464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43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76B13-13D8-44BF-ACF6-C8AA0C7C4D98}">
      <dsp:nvSpPr>
        <dsp:cNvPr id="0" name=""/>
        <dsp:cNvSpPr/>
      </dsp:nvSpPr>
      <dsp:spPr>
        <a:xfrm>
          <a:off x="5444916" y="4095054"/>
          <a:ext cx="1299113" cy="8660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UDS</a:t>
          </a:r>
        </a:p>
      </dsp:txBody>
      <dsp:txXfrm>
        <a:off x="5470282" y="4120420"/>
        <a:ext cx="1248381" cy="81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75FDC-683E-48B4-B5F7-B7B14CA393C0}">
      <dsp:nvSpPr>
        <dsp:cNvPr id="0" name=""/>
        <dsp:cNvSpPr/>
      </dsp:nvSpPr>
      <dsp:spPr>
        <a:xfrm>
          <a:off x="36775" y="96645"/>
          <a:ext cx="1888278" cy="934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Creación del proceso</a:t>
          </a:r>
        </a:p>
      </dsp:txBody>
      <dsp:txXfrm>
        <a:off x="36775" y="96645"/>
        <a:ext cx="1888278" cy="623269"/>
      </dsp:txXfrm>
    </dsp:sp>
    <dsp:sp modelId="{600A051D-E460-412A-913A-B3993F26809E}">
      <dsp:nvSpPr>
        <dsp:cNvPr id="0" name=""/>
        <dsp:cNvSpPr/>
      </dsp:nvSpPr>
      <dsp:spPr>
        <a:xfrm>
          <a:off x="388258" y="669800"/>
          <a:ext cx="1888278" cy="199774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Estudios y documentos previos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Certificado disponibilidad presupuestal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Proyecto de pliego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Observaciones al proyecto de pliego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Respuesta observaciones </a:t>
          </a:r>
        </a:p>
      </dsp:txBody>
      <dsp:txXfrm>
        <a:off x="443564" y="725106"/>
        <a:ext cx="1777666" cy="1887137"/>
      </dsp:txXfrm>
    </dsp:sp>
    <dsp:sp modelId="{0A1595C6-FCF4-4A0A-B4D6-6DD4EAA2E4BE}">
      <dsp:nvSpPr>
        <dsp:cNvPr id="0" name=""/>
        <dsp:cNvSpPr/>
      </dsp:nvSpPr>
      <dsp:spPr>
        <a:xfrm rot="21564917">
          <a:off x="2202476" y="157748"/>
          <a:ext cx="588199" cy="47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2202480" y="252493"/>
        <a:ext cx="447161" cy="282076"/>
      </dsp:txXfrm>
    </dsp:sp>
    <dsp:sp modelId="{C254DDA0-EA4E-46C6-86F2-E3D76F1A1BB4}">
      <dsp:nvSpPr>
        <dsp:cNvPr id="0" name=""/>
        <dsp:cNvSpPr/>
      </dsp:nvSpPr>
      <dsp:spPr>
        <a:xfrm>
          <a:off x="3034806" y="66048"/>
          <a:ext cx="1888278" cy="934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Convocatoria</a:t>
          </a:r>
        </a:p>
      </dsp:txBody>
      <dsp:txXfrm>
        <a:off x="3034806" y="66048"/>
        <a:ext cx="1888278" cy="623269"/>
      </dsp:txXfrm>
    </dsp:sp>
    <dsp:sp modelId="{2F399F76-9180-4DC2-BED5-6AE5876377DF}">
      <dsp:nvSpPr>
        <dsp:cNvPr id="0" name=""/>
        <dsp:cNvSpPr/>
      </dsp:nvSpPr>
      <dsp:spPr>
        <a:xfrm>
          <a:off x="3477832" y="662762"/>
          <a:ext cx="1888278" cy="202589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Aviso de convocatoria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Acto administrativo de apertura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Justificación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Pliego de condiciones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Observaciones al pliego de condiciones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Respuestas a observaciones</a:t>
          </a:r>
        </a:p>
      </dsp:txBody>
      <dsp:txXfrm>
        <a:off x="3533138" y="718068"/>
        <a:ext cx="1777666" cy="1915286"/>
      </dsp:txXfrm>
    </dsp:sp>
    <dsp:sp modelId="{A569FD5B-0976-4AEF-8BD3-35479A024D4D}">
      <dsp:nvSpPr>
        <dsp:cNvPr id="0" name=""/>
        <dsp:cNvSpPr/>
      </dsp:nvSpPr>
      <dsp:spPr>
        <a:xfrm rot="21556882">
          <a:off x="5216350" y="123199"/>
          <a:ext cx="621823" cy="47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5216356" y="218108"/>
        <a:ext cx="480785" cy="282076"/>
      </dsp:txXfrm>
    </dsp:sp>
    <dsp:sp modelId="{B4014ADB-3690-4774-9A49-31193A6FE2E3}">
      <dsp:nvSpPr>
        <dsp:cNvPr id="0" name=""/>
        <dsp:cNvSpPr/>
      </dsp:nvSpPr>
      <dsp:spPr>
        <a:xfrm>
          <a:off x="6096244" y="27648"/>
          <a:ext cx="1888278" cy="934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Adjudicación y celebración del contrato</a:t>
          </a:r>
        </a:p>
      </dsp:txBody>
      <dsp:txXfrm>
        <a:off x="6096244" y="27648"/>
        <a:ext cx="1888278" cy="623269"/>
      </dsp:txXfrm>
    </dsp:sp>
    <dsp:sp modelId="{5D3F2D0F-7D57-4E9A-8CFE-1233AAE963EF}">
      <dsp:nvSpPr>
        <dsp:cNvPr id="0" name=""/>
        <dsp:cNvSpPr/>
      </dsp:nvSpPr>
      <dsp:spPr>
        <a:xfrm>
          <a:off x="6426729" y="884407"/>
          <a:ext cx="1888278" cy="146489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Perfeccionamiento del contrato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Legalización del contrato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Ejecución del contrato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Posibles adiciones al contrato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100" kern="1200" dirty="0"/>
        </a:p>
      </dsp:txBody>
      <dsp:txXfrm>
        <a:off x="6469634" y="927312"/>
        <a:ext cx="1802468" cy="1379086"/>
      </dsp:txXfrm>
    </dsp:sp>
    <dsp:sp modelId="{813A958C-5220-43BC-B862-75BFC1395090}">
      <dsp:nvSpPr>
        <dsp:cNvPr id="0" name=""/>
        <dsp:cNvSpPr/>
      </dsp:nvSpPr>
      <dsp:spPr>
        <a:xfrm rot="93031">
          <a:off x="8263637" y="145345"/>
          <a:ext cx="592168" cy="470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900" kern="1200"/>
        </a:p>
      </dsp:txBody>
      <dsp:txXfrm>
        <a:off x="8263663" y="237462"/>
        <a:ext cx="451130" cy="282076"/>
      </dsp:txXfrm>
    </dsp:sp>
    <dsp:sp modelId="{8527C7CC-9FE4-4E51-84D2-792E063B8833}">
      <dsp:nvSpPr>
        <dsp:cNvPr id="0" name=""/>
        <dsp:cNvSpPr/>
      </dsp:nvSpPr>
      <dsp:spPr>
        <a:xfrm>
          <a:off x="9101412" y="108993"/>
          <a:ext cx="1888278" cy="93490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Liquidación del contrato</a:t>
          </a:r>
        </a:p>
      </dsp:txBody>
      <dsp:txXfrm>
        <a:off x="9101412" y="108993"/>
        <a:ext cx="1888278" cy="623269"/>
      </dsp:txXfrm>
    </dsp:sp>
    <dsp:sp modelId="{B33973F5-549F-459E-A3AC-DE11D92B2C70}">
      <dsp:nvSpPr>
        <dsp:cNvPr id="0" name=""/>
        <dsp:cNvSpPr/>
      </dsp:nvSpPr>
      <dsp:spPr>
        <a:xfrm>
          <a:off x="9306799" y="861267"/>
          <a:ext cx="1888278" cy="53474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Terminación del contrato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O" sz="1100" kern="1200" dirty="0"/>
        </a:p>
      </dsp:txBody>
      <dsp:txXfrm>
        <a:off x="9322461" y="876929"/>
        <a:ext cx="1856954" cy="503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A3879-2DD9-4E78-894D-35144DFA1533}">
      <dsp:nvSpPr>
        <dsp:cNvPr id="0" name=""/>
        <dsp:cNvSpPr/>
      </dsp:nvSpPr>
      <dsp:spPr>
        <a:xfrm>
          <a:off x="0" y="0"/>
          <a:ext cx="2116842" cy="1856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10-09-2015</a:t>
          </a:r>
        </a:p>
      </dsp:txBody>
      <dsp:txXfrm>
        <a:off x="54388" y="54388"/>
        <a:ext cx="2008066" cy="1748159"/>
      </dsp:txXfrm>
    </dsp:sp>
    <dsp:sp modelId="{6CB60411-6C06-40A0-A19E-68C0699E1283}">
      <dsp:nvSpPr>
        <dsp:cNvPr id="0" name=""/>
        <dsp:cNvSpPr/>
      </dsp:nvSpPr>
      <dsp:spPr>
        <a:xfrm>
          <a:off x="2331082" y="665979"/>
          <a:ext cx="454190" cy="524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700" kern="1200"/>
        </a:p>
      </dsp:txBody>
      <dsp:txXfrm>
        <a:off x="2331082" y="770974"/>
        <a:ext cx="317933" cy="314986"/>
      </dsp:txXfrm>
    </dsp:sp>
    <dsp:sp modelId="{2BC7EF50-0197-4968-8D76-54EF0DF65733}">
      <dsp:nvSpPr>
        <dsp:cNvPr id="0" name=""/>
        <dsp:cNvSpPr/>
      </dsp:nvSpPr>
      <dsp:spPr>
        <a:xfrm>
          <a:off x="2973805" y="0"/>
          <a:ext cx="2116842" cy="1856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 dirty="0"/>
            <a:t>29-09-2015</a:t>
          </a:r>
        </a:p>
      </dsp:txBody>
      <dsp:txXfrm>
        <a:off x="3028193" y="54388"/>
        <a:ext cx="2008066" cy="1748159"/>
      </dsp:txXfrm>
    </dsp:sp>
    <dsp:sp modelId="{623A1F37-3E99-4E5B-A55A-4B619E9709AC}">
      <dsp:nvSpPr>
        <dsp:cNvPr id="0" name=""/>
        <dsp:cNvSpPr/>
      </dsp:nvSpPr>
      <dsp:spPr>
        <a:xfrm>
          <a:off x="5302331" y="665979"/>
          <a:ext cx="448770" cy="524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700" kern="1200"/>
        </a:p>
      </dsp:txBody>
      <dsp:txXfrm>
        <a:off x="5302331" y="770974"/>
        <a:ext cx="314139" cy="314986"/>
      </dsp:txXfrm>
    </dsp:sp>
    <dsp:sp modelId="{AF0FCF10-236E-4648-A213-903D59814E84}">
      <dsp:nvSpPr>
        <dsp:cNvPr id="0" name=""/>
        <dsp:cNvSpPr/>
      </dsp:nvSpPr>
      <dsp:spPr>
        <a:xfrm>
          <a:off x="5937384" y="0"/>
          <a:ext cx="2116842" cy="1856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Adjudicación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26-10-2015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Celebración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05-11-2015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Adiciones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17-03-2016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28-03-2016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dirty="0"/>
        </a:p>
      </dsp:txBody>
      <dsp:txXfrm>
        <a:off x="5991772" y="54388"/>
        <a:ext cx="2008066" cy="1748159"/>
      </dsp:txXfrm>
    </dsp:sp>
    <dsp:sp modelId="{AA10D627-854E-4AF3-AD86-CF7E0AF9CD37}">
      <dsp:nvSpPr>
        <dsp:cNvPr id="0" name=""/>
        <dsp:cNvSpPr/>
      </dsp:nvSpPr>
      <dsp:spPr>
        <a:xfrm>
          <a:off x="8265910" y="665979"/>
          <a:ext cx="448770" cy="524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700" kern="1200"/>
        </a:p>
      </dsp:txBody>
      <dsp:txXfrm>
        <a:off x="8265910" y="770974"/>
        <a:ext cx="314139" cy="314986"/>
      </dsp:txXfrm>
    </dsp:sp>
    <dsp:sp modelId="{B3B5D557-5971-4169-BABC-2713826E5355}">
      <dsp:nvSpPr>
        <dsp:cNvPr id="0" name=""/>
        <dsp:cNvSpPr/>
      </dsp:nvSpPr>
      <dsp:spPr>
        <a:xfrm>
          <a:off x="8900963" y="0"/>
          <a:ext cx="2116842" cy="185693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7-09-2016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5-12-2017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100" kern="1200" dirty="0"/>
        </a:p>
      </dsp:txBody>
      <dsp:txXfrm>
        <a:off x="8955351" y="54388"/>
        <a:ext cx="2008066" cy="1748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1BCFA-365F-45E7-8032-3C51F5A41E14}">
      <dsp:nvSpPr>
        <dsp:cNvPr id="0" name=""/>
        <dsp:cNvSpPr/>
      </dsp:nvSpPr>
      <dsp:spPr>
        <a:xfrm rot="5400000">
          <a:off x="154344" y="433834"/>
          <a:ext cx="2026202" cy="116744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Acta de recepción en sitio</a:t>
          </a:r>
        </a:p>
      </dsp:txBody>
      <dsp:txXfrm rot="-5400000">
        <a:off x="583723" y="588179"/>
        <a:ext cx="1167445" cy="858757"/>
      </dsp:txXfrm>
    </dsp:sp>
    <dsp:sp modelId="{E44C509D-B87B-44C9-B79A-0818EC4B00D6}">
      <dsp:nvSpPr>
        <dsp:cNvPr id="0" name=""/>
        <dsp:cNvSpPr/>
      </dsp:nvSpPr>
      <dsp:spPr>
        <a:xfrm rot="5400000">
          <a:off x="4105694" y="-2170857"/>
          <a:ext cx="1084056" cy="579310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Transporte de Supervisores ICBF a unidades de servicio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Incumplimiento o fallas logísticas por parte de la transportadora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No hay personal en el momento de la entrega de dotación</a:t>
          </a:r>
        </a:p>
      </dsp:txBody>
      <dsp:txXfrm rot="-5400000">
        <a:off x="1751169" y="236587"/>
        <a:ext cx="5740189" cy="978218"/>
      </dsp:txXfrm>
    </dsp:sp>
    <dsp:sp modelId="{2D7DEBFB-41EC-46E4-A6CB-419A5EF023F0}">
      <dsp:nvSpPr>
        <dsp:cNvPr id="0" name=""/>
        <dsp:cNvSpPr/>
      </dsp:nvSpPr>
      <dsp:spPr>
        <a:xfrm rot="5400000">
          <a:off x="-75225" y="2537787"/>
          <a:ext cx="2485342" cy="116744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Revisión dotación y registro fotográfico</a:t>
          </a:r>
        </a:p>
      </dsp:txBody>
      <dsp:txXfrm rot="-5400000">
        <a:off x="583724" y="2462562"/>
        <a:ext cx="1167445" cy="1317897"/>
      </dsp:txXfrm>
    </dsp:sp>
    <dsp:sp modelId="{6E930648-CA98-456B-8910-532B353D277D}">
      <dsp:nvSpPr>
        <dsp:cNvPr id="0" name=""/>
        <dsp:cNvSpPr/>
      </dsp:nvSpPr>
      <dsp:spPr>
        <a:xfrm rot="5400000">
          <a:off x="4105694" y="-66904"/>
          <a:ext cx="1084056" cy="579310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Reclamaciones por daño en la dotación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Reclamaciones por dotación incompleta</a:t>
          </a:r>
        </a:p>
      </dsp:txBody>
      <dsp:txXfrm rot="-5400000">
        <a:off x="1751169" y="2340540"/>
        <a:ext cx="5740189" cy="978218"/>
      </dsp:txXfrm>
    </dsp:sp>
    <dsp:sp modelId="{6EF6805E-8FDD-4BE6-BA8E-6B8D6D6A5D89}">
      <dsp:nvSpPr>
        <dsp:cNvPr id="0" name=""/>
        <dsp:cNvSpPr/>
      </dsp:nvSpPr>
      <dsp:spPr>
        <a:xfrm rot="5400000">
          <a:off x="333555" y="4462529"/>
          <a:ext cx="1667779" cy="116744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Ingreso dotación plataforma SEVEN</a:t>
          </a:r>
        </a:p>
      </dsp:txBody>
      <dsp:txXfrm rot="-5400000">
        <a:off x="583723" y="4796085"/>
        <a:ext cx="1167445" cy="500334"/>
      </dsp:txXfrm>
    </dsp:sp>
    <dsp:sp modelId="{7A8A78BB-7872-41C0-B28A-B6785CF1B217}">
      <dsp:nvSpPr>
        <dsp:cNvPr id="0" name=""/>
        <dsp:cNvSpPr/>
      </dsp:nvSpPr>
      <dsp:spPr>
        <a:xfrm rot="5400000">
          <a:off x="4105694" y="1857836"/>
          <a:ext cx="1084056" cy="5793108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Soportes enviados a almacenista incompletos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600" kern="1200" dirty="0"/>
            <a:t>Discrepancia en valores facturados</a:t>
          </a:r>
        </a:p>
      </dsp:txBody>
      <dsp:txXfrm rot="-5400000">
        <a:off x="1751169" y="4265281"/>
        <a:ext cx="5740189" cy="978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5/12/2018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05/12/2018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096000" y="829487"/>
            <a:ext cx="5431436" cy="459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 centralizada de dotaciones Experiencia 2015</a:t>
            </a:r>
          </a:p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Dotación HCB</a:t>
            </a:r>
          </a:p>
          <a:p>
            <a:pPr algn="ctr">
              <a:lnSpc>
                <a:spcPct val="150000"/>
              </a:lnSpc>
            </a:pPr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CD8C86-9B26-4746-8E6C-24BA5E1677E1}"/>
              </a:ext>
            </a:extLst>
          </p:cNvPr>
          <p:cNvSpPr/>
          <p:nvPr/>
        </p:nvSpPr>
        <p:spPr>
          <a:xfrm>
            <a:off x="670559" y="199464"/>
            <a:ext cx="860625" cy="851608"/>
          </a:xfrm>
          <a:prstGeom prst="ellipse">
            <a:avLst/>
          </a:prstGeom>
          <a:solidFill>
            <a:schemeClr val="bg1"/>
          </a:solidFill>
          <a:ln w="57150">
            <a:solidFill>
              <a:srgbClr val="6EBC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600" b="1" dirty="0">
                <a:solidFill>
                  <a:srgbClr val="6EBC44"/>
                </a:solidFill>
                <a:cs typeface="Arial" panose="020B0604020202020204" pitchFamily="34" charset="0"/>
              </a:rPr>
              <a:t>1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C5C50B3B-A465-4FA0-B2B3-1BC2BD33B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256758"/>
              </p:ext>
            </p:extLst>
          </p:nvPr>
        </p:nvGraphicFramePr>
        <p:xfrm>
          <a:off x="2105466" y="719666"/>
          <a:ext cx="68837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DD5258C9-0C2F-460C-B43F-F0055136D6CA}"/>
              </a:ext>
            </a:extLst>
          </p:cNvPr>
          <p:cNvSpPr/>
          <p:nvPr/>
        </p:nvSpPr>
        <p:spPr>
          <a:xfrm>
            <a:off x="2498631" y="379047"/>
            <a:ext cx="90228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600" b="1" dirty="0">
                <a:solidFill>
                  <a:srgbClr val="1C67A1"/>
                </a:solidFill>
                <a:cs typeface="Arial"/>
              </a:rPr>
              <a:t>LEVANTAMIENTO DE NECESIDADES DE DOTACIÓN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6F279DC-E4E8-478F-BC34-9F838333C65D}"/>
              </a:ext>
            </a:extLst>
          </p:cNvPr>
          <p:cNvSpPr txBox="1"/>
          <p:nvPr/>
        </p:nvSpPr>
        <p:spPr>
          <a:xfrm>
            <a:off x="8989256" y="1297294"/>
            <a:ext cx="27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33 REGIONALES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DA25AD2-0F20-4509-8AAC-44207DAD2EB4}"/>
              </a:ext>
            </a:extLst>
          </p:cNvPr>
          <p:cNvSpPr txBox="1"/>
          <p:nvPr/>
        </p:nvSpPr>
        <p:spPr>
          <a:xfrm>
            <a:off x="8989256" y="3449705"/>
            <a:ext cx="3202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LEVANTAMIENTO DE INFORMACIÓN CON FORMATOS EXCEL (NO SE CUENTA CON SISTEMA DE INFORMACIÓN)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70F8837-4123-4120-994C-37530928E0FD}"/>
              </a:ext>
            </a:extLst>
          </p:cNvPr>
          <p:cNvSpPr txBox="1"/>
          <p:nvPr/>
        </p:nvSpPr>
        <p:spPr>
          <a:xfrm>
            <a:off x="8989256" y="5060774"/>
            <a:ext cx="27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81.484 UDS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CC2ECD6-D7F2-41E1-B085-6D26AA8EAE0B}"/>
              </a:ext>
            </a:extLst>
          </p:cNvPr>
          <p:cNvSpPr txBox="1"/>
          <p:nvPr/>
        </p:nvSpPr>
        <p:spPr>
          <a:xfrm>
            <a:off x="8989256" y="2456960"/>
            <a:ext cx="275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SUPERVISORES DE CONTRATO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264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492CAB9-14E5-48DA-B8EC-0BA9410AEE32}"/>
              </a:ext>
            </a:extLst>
          </p:cNvPr>
          <p:cNvSpPr/>
          <p:nvPr/>
        </p:nvSpPr>
        <p:spPr>
          <a:xfrm>
            <a:off x="581983" y="118989"/>
            <a:ext cx="860625" cy="851608"/>
          </a:xfrm>
          <a:prstGeom prst="ellipse">
            <a:avLst/>
          </a:prstGeom>
          <a:solidFill>
            <a:schemeClr val="bg1"/>
          </a:solidFill>
          <a:ln w="57150">
            <a:solidFill>
              <a:srgbClr val="6EBC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600" b="1" dirty="0">
                <a:solidFill>
                  <a:srgbClr val="6EBC44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5EDFF5-781D-4807-9032-C1D95BB0F34F}"/>
              </a:ext>
            </a:extLst>
          </p:cNvPr>
          <p:cNvSpPr/>
          <p:nvPr/>
        </p:nvSpPr>
        <p:spPr>
          <a:xfrm>
            <a:off x="4564235" y="231330"/>
            <a:ext cx="96459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600" b="1" dirty="0">
                <a:solidFill>
                  <a:srgbClr val="1C67A1"/>
                </a:solidFill>
                <a:cs typeface="Arial"/>
              </a:rPr>
              <a:t>Proceso Contratación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B4C17E-ED47-49EC-8E46-C9D2875C8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902072"/>
              </p:ext>
            </p:extLst>
          </p:nvPr>
        </p:nvGraphicFramePr>
        <p:xfrm>
          <a:off x="232066" y="1131589"/>
          <a:ext cx="11377950" cy="360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F0F5F9A-3F21-42FF-925A-97EAE8725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256125"/>
              </p:ext>
            </p:extLst>
          </p:nvPr>
        </p:nvGraphicFramePr>
        <p:xfrm>
          <a:off x="581983" y="3938057"/>
          <a:ext cx="11028032" cy="1856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70692640-BB3E-4B96-82B2-51CF51D3E21C}"/>
              </a:ext>
            </a:extLst>
          </p:cNvPr>
          <p:cNvSpPr/>
          <p:nvPr/>
        </p:nvSpPr>
        <p:spPr>
          <a:xfrm>
            <a:off x="1442608" y="5985481"/>
            <a:ext cx="9645957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</a:t>
            </a:r>
          </a:p>
        </p:txBody>
      </p:sp>
    </p:spTree>
    <p:extLst>
      <p:ext uri="{BB962C8B-B14F-4D97-AF65-F5344CB8AC3E}">
        <p14:creationId xmlns:p14="http://schemas.microsoft.com/office/powerpoint/2010/main" val="15506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E74503A-8402-4EC2-B90F-F6A981193618}"/>
              </a:ext>
            </a:extLst>
          </p:cNvPr>
          <p:cNvSpPr/>
          <p:nvPr/>
        </p:nvSpPr>
        <p:spPr>
          <a:xfrm>
            <a:off x="1626434" y="271499"/>
            <a:ext cx="96459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600" b="1" dirty="0">
                <a:solidFill>
                  <a:srgbClr val="1C67A1"/>
                </a:solidFill>
                <a:cs typeface="Arial"/>
              </a:rPr>
              <a:t>Entrega en sitio</a:t>
            </a:r>
          </a:p>
          <a:p>
            <a:r>
              <a:rPr lang="es-CO" sz="2600" dirty="0">
                <a:cs typeface="Arial" panose="020B0604020202020204" pitchFamily="34" charset="0"/>
              </a:rPr>
              <a:t>Involucra almacenamiento, alistamiento y despacho de las dotaciones de acuerdo a la estrategia de despacho definida en el proceso de contratación.</a:t>
            </a:r>
          </a:p>
          <a:p>
            <a:r>
              <a:rPr lang="es-CO" sz="26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D8C86-9B26-4746-8E6C-24BA5E1677E1}"/>
              </a:ext>
            </a:extLst>
          </p:cNvPr>
          <p:cNvSpPr/>
          <p:nvPr/>
        </p:nvSpPr>
        <p:spPr>
          <a:xfrm>
            <a:off x="541185" y="267506"/>
            <a:ext cx="860625" cy="851608"/>
          </a:xfrm>
          <a:prstGeom prst="ellipse">
            <a:avLst/>
          </a:prstGeom>
          <a:solidFill>
            <a:schemeClr val="bg1"/>
          </a:solidFill>
          <a:ln w="57150">
            <a:solidFill>
              <a:srgbClr val="6EBC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600" b="1" dirty="0">
                <a:solidFill>
                  <a:srgbClr val="6EBC44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D27A92E-58C3-4F36-A1C1-8437206C6DB1}"/>
              </a:ext>
            </a:extLst>
          </p:cNvPr>
          <p:cNvSpPr/>
          <p:nvPr/>
        </p:nvSpPr>
        <p:spPr>
          <a:xfrm>
            <a:off x="2685587" y="2120989"/>
            <a:ext cx="3922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/>
              <a:t>42.376 KITS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3670041D-285E-4523-AE95-6F754F5BEE42}"/>
              </a:ext>
            </a:extLst>
          </p:cNvPr>
          <p:cNvSpPr/>
          <p:nvPr/>
        </p:nvSpPr>
        <p:spPr>
          <a:xfrm>
            <a:off x="5780639" y="2120989"/>
            <a:ext cx="3922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/>
              <a:t>42.376 UDS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13DAB7E-EA3F-4C50-9446-C519FD6F9155}"/>
              </a:ext>
            </a:extLst>
          </p:cNvPr>
          <p:cNvSpPr/>
          <p:nvPr/>
        </p:nvSpPr>
        <p:spPr>
          <a:xfrm>
            <a:off x="5570806" y="2210964"/>
            <a:ext cx="1237957" cy="3746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F7E596C-BB7F-4863-AD76-9DFF01B9E731}"/>
              </a:ext>
            </a:extLst>
          </p:cNvPr>
          <p:cNvSpPr/>
          <p:nvPr/>
        </p:nvSpPr>
        <p:spPr>
          <a:xfrm>
            <a:off x="3537459" y="2812318"/>
            <a:ext cx="6186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u="sng" dirty="0"/>
              <a:t>6% DEL MATERIAL PEDAGOGICO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95A9FC3-1CA5-4AE4-9049-055901C7D737}"/>
              </a:ext>
            </a:extLst>
          </p:cNvPr>
          <p:cNvSpPr/>
          <p:nvPr/>
        </p:nvSpPr>
        <p:spPr>
          <a:xfrm>
            <a:off x="4379642" y="3390588"/>
            <a:ext cx="39227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dirty="0"/>
              <a:t>42.376 KITS</a:t>
            </a: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214D8EC3-DBBA-4FE6-95F4-AFFF0721AA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31296"/>
              </p:ext>
            </p:extLst>
          </p:nvPr>
        </p:nvGraphicFramePr>
        <p:xfrm>
          <a:off x="2685587" y="4034000"/>
          <a:ext cx="7295393" cy="2188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Worksheet" r:id="rId3" imgW="3238471" imgH="971695" progId="Excel.Sheet.12">
                  <p:embed/>
                </p:oleObj>
              </mc:Choice>
              <mc:Fallback>
                <p:oleObj name="Worksheet" r:id="rId3" imgW="3238471" imgH="971695" progId="Excel.Sheet.12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C3927181-72EE-475F-AE18-8846CC3473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5587" y="4034000"/>
                        <a:ext cx="7295393" cy="2188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3">
            <a:extLst>
              <a:ext uri="{FF2B5EF4-FFF2-40B4-BE49-F238E27FC236}">
                <a16:creationId xmlns:a16="http://schemas.microsoft.com/office/drawing/2014/main" id="{339E3976-6DBB-4F12-8934-3193E4F66BC1}"/>
              </a:ext>
            </a:extLst>
          </p:cNvPr>
          <p:cNvSpPr txBox="1"/>
          <p:nvPr/>
        </p:nvSpPr>
        <p:spPr>
          <a:xfrm>
            <a:off x="207608" y="2173272"/>
            <a:ext cx="3182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</a:t>
            </a:r>
          </a:p>
        </p:txBody>
      </p:sp>
    </p:spTree>
    <p:extLst>
      <p:ext uri="{BB962C8B-B14F-4D97-AF65-F5344CB8AC3E}">
        <p14:creationId xmlns:p14="http://schemas.microsoft.com/office/powerpoint/2010/main" val="79002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E74503A-8402-4EC2-B90F-F6A981193618}"/>
              </a:ext>
            </a:extLst>
          </p:cNvPr>
          <p:cNvSpPr/>
          <p:nvPr/>
        </p:nvSpPr>
        <p:spPr>
          <a:xfrm>
            <a:off x="1626434" y="271499"/>
            <a:ext cx="964595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600" b="1" dirty="0">
                <a:solidFill>
                  <a:srgbClr val="1C67A1"/>
                </a:solidFill>
                <a:cs typeface="Arial"/>
              </a:rPr>
              <a:t>Entrega en sitio</a:t>
            </a:r>
          </a:p>
          <a:p>
            <a:r>
              <a:rPr lang="es-CO" sz="2600" dirty="0">
                <a:cs typeface="Arial" panose="020B0604020202020204" pitchFamily="34" charset="0"/>
              </a:rPr>
              <a:t>Involucra almacenamiento, alistamiento y despacho de las dotaciones de acuerdo a la estrategia de despacho definida en el proceso de contratación.</a:t>
            </a:r>
          </a:p>
          <a:p>
            <a:r>
              <a:rPr lang="es-CO" sz="2600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D8C86-9B26-4746-8E6C-24BA5E1677E1}"/>
              </a:ext>
            </a:extLst>
          </p:cNvPr>
          <p:cNvSpPr/>
          <p:nvPr/>
        </p:nvSpPr>
        <p:spPr>
          <a:xfrm>
            <a:off x="541185" y="267506"/>
            <a:ext cx="860625" cy="851608"/>
          </a:xfrm>
          <a:prstGeom prst="ellipse">
            <a:avLst/>
          </a:prstGeom>
          <a:solidFill>
            <a:schemeClr val="bg1"/>
          </a:solidFill>
          <a:ln w="57150">
            <a:solidFill>
              <a:srgbClr val="6EBC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600" b="1" dirty="0">
                <a:solidFill>
                  <a:srgbClr val="6EBC44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339E3976-6DBB-4F12-8934-3193E4F66BC1}"/>
              </a:ext>
            </a:extLst>
          </p:cNvPr>
          <p:cNvSpPr txBox="1"/>
          <p:nvPr/>
        </p:nvSpPr>
        <p:spPr>
          <a:xfrm>
            <a:off x="207608" y="2173272"/>
            <a:ext cx="318270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42D68E-5F68-4E2E-8308-63EEF6DA0877}"/>
              </a:ext>
            </a:extLst>
          </p:cNvPr>
          <p:cNvSpPr/>
          <p:nvPr/>
        </p:nvSpPr>
        <p:spPr>
          <a:xfrm>
            <a:off x="3338162" y="2096043"/>
            <a:ext cx="6186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u="sng" dirty="0"/>
              <a:t>PROYECCIÓN 100% DEL MATERIAL PEDAGOGICO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17D92E5B-47CE-4058-BB27-003902EFF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567664"/>
              </p:ext>
            </p:extLst>
          </p:nvPr>
        </p:nvGraphicFramePr>
        <p:xfrm>
          <a:off x="2998115" y="3223772"/>
          <a:ext cx="6866483" cy="205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Worksheet" r:id="rId3" imgW="3238471" imgH="971695" progId="Excel.Sheet.12">
                  <p:embed/>
                </p:oleObj>
              </mc:Choice>
              <mc:Fallback>
                <p:oleObj name="Worksheet" r:id="rId3" imgW="3238471" imgH="971695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ED6BB64-9AE7-4221-B012-F79CCDB235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8115" y="3223772"/>
                        <a:ext cx="6866483" cy="205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B17CD56-2AE5-44C7-9D2C-D6D783F837D9}"/>
              </a:ext>
            </a:extLst>
          </p:cNvPr>
          <p:cNvSpPr/>
          <p:nvPr/>
        </p:nvSpPr>
        <p:spPr>
          <a:xfrm>
            <a:off x="2098508" y="5457339"/>
            <a:ext cx="90455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Este valor aproximado no incluye la compra de la dotación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El valor no incluye el talento humano necesario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sz="2800" dirty="0"/>
              <a:t>El valor se calculo utilizando una regla de tres</a:t>
            </a:r>
          </a:p>
        </p:txBody>
      </p:sp>
    </p:spTree>
    <p:extLst>
      <p:ext uri="{BB962C8B-B14F-4D97-AF65-F5344CB8AC3E}">
        <p14:creationId xmlns:p14="http://schemas.microsoft.com/office/powerpoint/2010/main" val="416950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492CAB9-14E5-48DA-B8EC-0BA9410AEE32}"/>
              </a:ext>
            </a:extLst>
          </p:cNvPr>
          <p:cNvSpPr/>
          <p:nvPr/>
        </p:nvSpPr>
        <p:spPr>
          <a:xfrm>
            <a:off x="724065" y="355616"/>
            <a:ext cx="860625" cy="851608"/>
          </a:xfrm>
          <a:prstGeom prst="ellipse">
            <a:avLst/>
          </a:prstGeom>
          <a:solidFill>
            <a:schemeClr val="bg1"/>
          </a:solidFill>
          <a:ln w="57150">
            <a:solidFill>
              <a:srgbClr val="6EBC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600" b="1" dirty="0">
                <a:solidFill>
                  <a:srgbClr val="6EBC44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F5EDFF5-781D-4807-9032-C1D95BB0F34F}"/>
              </a:ext>
            </a:extLst>
          </p:cNvPr>
          <p:cNvSpPr/>
          <p:nvPr/>
        </p:nvSpPr>
        <p:spPr>
          <a:xfrm>
            <a:off x="1809314" y="254033"/>
            <a:ext cx="96459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600" b="1" dirty="0">
                <a:solidFill>
                  <a:srgbClr val="1C67A1"/>
                </a:solidFill>
                <a:cs typeface="Arial"/>
              </a:rPr>
              <a:t>Ingreso a Inventario ICBF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1C4C362-BCD9-4344-8E40-6E533C4F09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841666"/>
              </p:ext>
            </p:extLst>
          </p:nvPr>
        </p:nvGraphicFramePr>
        <p:xfrm>
          <a:off x="2032000" y="973401"/>
          <a:ext cx="8128000" cy="588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685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096000" y="829487"/>
            <a:ext cx="5431436" cy="459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Recursos asignados por DPI a contratos de aporte</a:t>
            </a:r>
          </a:p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2016-2017-2018</a:t>
            </a:r>
          </a:p>
          <a:p>
            <a:pPr algn="ctr">
              <a:lnSpc>
                <a:spcPct val="150000"/>
              </a:lnSpc>
            </a:pPr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40159"/>
              </p:ext>
            </p:extLst>
          </p:nvPr>
        </p:nvGraphicFramePr>
        <p:xfrm>
          <a:off x="1171730" y="292307"/>
          <a:ext cx="9848540" cy="6265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21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335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Jaime Andres Silva Ortega</cp:lastModifiedBy>
  <cp:revision>315</cp:revision>
  <dcterms:created xsi:type="dcterms:W3CDTF">2018-08-24T05:26:58Z</dcterms:created>
  <dcterms:modified xsi:type="dcterms:W3CDTF">2018-12-05T14:48:59Z</dcterms:modified>
</cp:coreProperties>
</file>