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335" r:id="rId4"/>
    <p:sldId id="336" r:id="rId5"/>
    <p:sldId id="263" r:id="rId6"/>
    <p:sldId id="378" r:id="rId7"/>
    <p:sldId id="379" r:id="rId8"/>
    <p:sldId id="272" r:id="rId9"/>
    <p:sldId id="292" r:id="rId10"/>
    <p:sldId id="377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32"/>
    <a:srgbClr val="6DB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721"/>
  </p:normalViewPr>
  <p:slideViewPr>
    <p:cSldViewPr snapToGrid="0" snapToObjects="1" showGuides="1">
      <p:cViewPr>
        <p:scale>
          <a:sx n="50" d="100"/>
          <a:sy n="50" d="100"/>
        </p:scale>
        <p:origin x="1140" y="366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%20Ospina%20Pati&#241;o\Documents\GitHub\Dotaciones2019\3.Orientaciones\PMCGR_2018-2019\Tabulacion_VisitasSupervision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%20Ospina%20Pati&#241;o\Documents\GitHub\Dotaciones2019\3.Orientaciones\PMCGR_2018-2019\Tabulacion_VisitasSupervision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CO" sz="1800" dirty="0">
                <a:solidFill>
                  <a:srgbClr val="002060"/>
                </a:solidFill>
              </a:rPr>
              <a:t>Total visitas a UDS: 11.362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0608809536044103"/>
          <c:w val="0.95171957123385009"/>
          <c:h val="0.789246257772015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Hoja2!$B$2</c:f>
              <c:strCache>
                <c:ptCount val="1"/>
                <c:pt idx="0">
                  <c:v>Visitas realizadas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Hoja2!$A$3:$A$7</c:f>
              <c:strCache>
                <c:ptCount val="5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</c:strCache>
            </c:strRef>
          </c:cat>
          <c:val>
            <c:numRef>
              <c:f>Hoja2!$B$3:$B$7</c:f>
              <c:numCache>
                <c:formatCode>General</c:formatCode>
                <c:ptCount val="5"/>
                <c:pt idx="0">
                  <c:v>8013</c:v>
                </c:pt>
                <c:pt idx="1">
                  <c:v>2397</c:v>
                </c:pt>
                <c:pt idx="2">
                  <c:v>600</c:v>
                </c:pt>
                <c:pt idx="3">
                  <c:v>305</c:v>
                </c:pt>
                <c:pt idx="4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F-413E-87A6-873FF3C803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5220440"/>
        <c:axId val="435222408"/>
      </c:barChart>
      <c:catAx>
        <c:axId val="4352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35222408"/>
        <c:crosses val="autoZero"/>
        <c:auto val="1"/>
        <c:lblAlgn val="ctr"/>
        <c:lblOffset val="100"/>
        <c:noMultiLvlLbl val="0"/>
      </c:catAx>
      <c:valAx>
        <c:axId val="43522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2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s-CO" sz="1800" dirty="0">
                <a:solidFill>
                  <a:srgbClr val="002060"/>
                </a:solidFill>
              </a:rPr>
              <a:t>Total visitas a EAS: 7.010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Hoja2!$B$2</c:f>
              <c:strCache>
                <c:ptCount val="1"/>
                <c:pt idx="0">
                  <c:v>Visitas realizadas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226-47AF-AF49-C8F7F8BAFF5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7226-47AF-AF49-C8F7F8BAFF5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7226-47AF-AF49-C8F7F8BAFF5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226-47AF-AF49-C8F7F8BAFF5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s-CO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7226-47AF-AF49-C8F7F8BAFF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C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Hoja2!$A$25:$A$29</c:f>
              <c:strCache>
                <c:ptCount val="5"/>
                <c:pt idx="0">
                  <c:v>Agosto</c:v>
                </c:pt>
                <c:pt idx="1">
                  <c:v>Septiembre</c:v>
                </c:pt>
                <c:pt idx="2">
                  <c:v>Octubre</c:v>
                </c:pt>
                <c:pt idx="3">
                  <c:v>Noviembre</c:v>
                </c:pt>
                <c:pt idx="4">
                  <c:v>Diciembre</c:v>
                </c:pt>
              </c:strCache>
            </c:strRef>
          </c:cat>
          <c:val>
            <c:numRef>
              <c:f>Hoja2!$B$25:$B$29</c:f>
              <c:numCache>
                <c:formatCode>General</c:formatCode>
                <c:ptCount val="5"/>
                <c:pt idx="0">
                  <c:v>1868</c:v>
                </c:pt>
                <c:pt idx="1">
                  <c:v>1494</c:v>
                </c:pt>
                <c:pt idx="2">
                  <c:v>1858</c:v>
                </c:pt>
                <c:pt idx="3">
                  <c:v>1610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6-47AF-AF49-C8F7F8BAFF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35220440"/>
        <c:axId val="435222408"/>
      </c:barChart>
      <c:catAx>
        <c:axId val="435220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CO"/>
          </a:p>
        </c:txPr>
        <c:crossAx val="435222408"/>
        <c:crosses val="autoZero"/>
        <c:auto val="1"/>
        <c:lblAlgn val="ctr"/>
        <c:lblOffset val="100"/>
        <c:noMultiLvlLbl val="0"/>
      </c:catAx>
      <c:valAx>
        <c:axId val="435222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5220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99B16-1A41-4320-9A29-69A54CD67AB5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1AB7C37-1D4E-4F53-8B7D-F827B5BB71D7}">
      <dgm:prSet phldrT="[Texto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dirty="0"/>
            <a:t>ACCIÓN DE MEJORA: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dirty="0"/>
        </a:p>
      </dgm:t>
    </dgm:pt>
    <dgm:pt modelId="{7DF83B92-5A33-44C8-9394-C792619DC7FE}" type="parTrans" cxnId="{2385BE94-361D-4D2C-BC4F-5A25E0A454C0}">
      <dgm:prSet/>
      <dgm:spPr/>
      <dgm:t>
        <a:bodyPr/>
        <a:lstStyle/>
        <a:p>
          <a:endParaRPr lang="es-CO"/>
        </a:p>
      </dgm:t>
    </dgm:pt>
    <dgm:pt modelId="{F85C0C7E-264C-428C-A662-41889B73BFF9}" type="sibTrans" cxnId="{2385BE94-361D-4D2C-BC4F-5A25E0A454C0}">
      <dgm:prSet/>
      <dgm:spPr>
        <a:noFill/>
      </dgm:spPr>
      <dgm:t>
        <a:bodyPr/>
        <a:lstStyle/>
        <a:p>
          <a:endParaRPr lang="es-CO"/>
        </a:p>
      </dgm:t>
    </dgm:pt>
    <dgm:pt modelId="{39B75CD1-2DED-4E28-AC04-7583080984A7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56C1C39A-0067-4687-8A4D-D694AC7A1550}" type="sibTrans" cxnId="{8D932B0E-4BBB-4AAD-AE07-B5C8C3C9D2F1}">
      <dgm:prSet/>
      <dgm:spPr/>
      <dgm:t>
        <a:bodyPr/>
        <a:lstStyle/>
        <a:p>
          <a:endParaRPr lang="es-CO"/>
        </a:p>
      </dgm:t>
    </dgm:pt>
    <dgm:pt modelId="{0061E1B6-1D82-458F-8C1E-E5E4DD157584}" type="parTrans" cxnId="{8D932B0E-4BBB-4AAD-AE07-B5C8C3C9D2F1}">
      <dgm:prSet/>
      <dgm:spPr/>
      <dgm:t>
        <a:bodyPr/>
        <a:lstStyle/>
        <a:p>
          <a:endParaRPr lang="es-CO"/>
        </a:p>
      </dgm:t>
    </dgm:pt>
    <dgm:pt modelId="{ED377C66-CCEE-4396-BEA3-7E4FF9436D8D}">
      <dgm:prSet phldrT="[Texto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CO" sz="1100" dirty="0"/>
            <a:t>3. </a:t>
          </a:r>
          <a:r>
            <a:rPr lang="es-CO" sz="1100" b="1" dirty="0"/>
            <a:t>Socialización Alertas (videoconferencias)</a:t>
          </a:r>
        </a:p>
      </dgm:t>
    </dgm:pt>
    <dgm:pt modelId="{AD80C763-F7CE-4A4D-AEB0-F57630B060E6}" type="sibTrans" cxnId="{E3A8EFB6-29A8-4E0A-A569-D1E03FD6E0A3}">
      <dgm:prSet/>
      <dgm:spPr>
        <a:noFill/>
      </dgm:spPr>
      <dgm:t>
        <a:bodyPr/>
        <a:lstStyle/>
        <a:p>
          <a:endParaRPr lang="es-CO"/>
        </a:p>
      </dgm:t>
    </dgm:pt>
    <dgm:pt modelId="{7F9EC3DC-2CA2-48FE-BCD3-B2391230CAC8}" type="parTrans" cxnId="{E3A8EFB6-29A8-4E0A-A569-D1E03FD6E0A3}">
      <dgm:prSet/>
      <dgm:spPr/>
      <dgm:t>
        <a:bodyPr/>
        <a:lstStyle/>
        <a:p>
          <a:endParaRPr lang="es-CO"/>
        </a:p>
      </dgm:t>
    </dgm:pt>
    <dgm:pt modelId="{8A531786-2349-4956-BCC9-5DE773093F0E}">
      <dgm:prSet phldrT="[Texto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endParaRPr lang="es-CO" dirty="0"/>
        </a:p>
      </dgm:t>
    </dgm:pt>
    <dgm:pt modelId="{1C79353B-BE35-4FE1-B145-450D08C5E506}" type="sibTrans" cxnId="{B6C432DE-C896-4A47-B6B2-43087C54C225}">
      <dgm:prSet/>
      <dgm:spPr/>
      <dgm:t>
        <a:bodyPr/>
        <a:lstStyle/>
        <a:p>
          <a:endParaRPr lang="es-CO"/>
        </a:p>
      </dgm:t>
    </dgm:pt>
    <dgm:pt modelId="{8E451844-B095-4566-8227-B49A91652414}" type="parTrans" cxnId="{B6C432DE-C896-4A47-B6B2-43087C54C225}">
      <dgm:prSet/>
      <dgm:spPr/>
      <dgm:t>
        <a:bodyPr/>
        <a:lstStyle/>
        <a:p>
          <a:endParaRPr lang="es-CO"/>
        </a:p>
      </dgm:t>
    </dgm:pt>
    <dgm:pt modelId="{318098BE-F63B-4345-BFDF-561CBFB01F59}">
      <dgm:prSet phldrT="[Texto]" custT="1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s-CO" sz="1100" b="1" dirty="0"/>
            <a:t>2. Comunicar plan de trabajo (memorando)</a:t>
          </a:r>
        </a:p>
      </dgm:t>
    </dgm:pt>
    <dgm:pt modelId="{0B24DDDF-9CDE-4DC6-8B91-C6FDC3272178}" type="sibTrans" cxnId="{B235C57C-AA9D-49E3-8B9E-2B6500F76DD8}">
      <dgm:prSet/>
      <dgm:spPr>
        <a:noFill/>
      </dgm:spPr>
      <dgm:t>
        <a:bodyPr/>
        <a:lstStyle/>
        <a:p>
          <a:endParaRPr lang="es-CO"/>
        </a:p>
      </dgm:t>
    </dgm:pt>
    <dgm:pt modelId="{3F100699-CBA4-4549-9927-EC88AC60FB5B}" type="parTrans" cxnId="{B235C57C-AA9D-49E3-8B9E-2B6500F76DD8}">
      <dgm:prSet/>
      <dgm:spPr/>
      <dgm:t>
        <a:bodyPr/>
        <a:lstStyle/>
        <a:p>
          <a:endParaRPr lang="es-CO"/>
        </a:p>
      </dgm:t>
    </dgm:pt>
    <dgm:pt modelId="{3477CB67-37B2-420E-A229-A5BEACAAE645}">
      <dgm:prSet phldrT="[Texto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s-CO" sz="1100" b="1" dirty="0"/>
            <a:t>1. Actualización de la Guía Orientadora</a:t>
          </a:r>
        </a:p>
      </dgm:t>
    </dgm:pt>
    <dgm:pt modelId="{E60A7CFA-C0FC-459B-AA88-B09B348759C2}" type="sibTrans" cxnId="{7B0C25FE-4B70-4984-B3A0-6604B181E4AA}">
      <dgm:prSet/>
      <dgm:spPr>
        <a:noFill/>
      </dgm:spPr>
      <dgm:t>
        <a:bodyPr/>
        <a:lstStyle/>
        <a:p>
          <a:endParaRPr lang="es-CO"/>
        </a:p>
      </dgm:t>
    </dgm:pt>
    <dgm:pt modelId="{A387E34E-3ACD-490A-8C18-A25F2D59189E}" type="parTrans" cxnId="{7B0C25FE-4B70-4984-B3A0-6604B181E4AA}">
      <dgm:prSet/>
      <dgm:spPr/>
      <dgm:t>
        <a:bodyPr/>
        <a:lstStyle/>
        <a:p>
          <a:endParaRPr lang="es-CO"/>
        </a:p>
      </dgm:t>
    </dgm:pt>
    <dgm:pt modelId="{53DC1EC9-D49C-4D5B-8309-9D1732657518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CO" sz="1100" b="1" dirty="0"/>
            <a:t>4. Seguimiento al Plan de trabajo (memorandos)</a:t>
          </a:r>
        </a:p>
      </dgm:t>
    </dgm:pt>
    <dgm:pt modelId="{5B12194E-423D-4608-BCC2-740344DAAC4A}" type="parTrans" cxnId="{06E1F412-3638-4BE2-BDA2-1C875A189848}">
      <dgm:prSet/>
      <dgm:spPr/>
      <dgm:t>
        <a:bodyPr/>
        <a:lstStyle/>
        <a:p>
          <a:endParaRPr lang="es-CO"/>
        </a:p>
      </dgm:t>
    </dgm:pt>
    <dgm:pt modelId="{B4684367-58B6-4E19-8D8A-7C04393DD569}" type="sibTrans" cxnId="{06E1F412-3638-4BE2-BDA2-1C875A189848}">
      <dgm:prSet/>
      <dgm:spPr/>
      <dgm:t>
        <a:bodyPr/>
        <a:lstStyle/>
        <a:p>
          <a:endParaRPr lang="es-CO"/>
        </a:p>
      </dgm:t>
    </dgm:pt>
    <dgm:pt modelId="{5C38EAA8-B5DE-4FEB-A60F-1BC24D999F16}">
      <dgm:prSet phldrT="[Texto]"/>
      <dgm:spPr>
        <a:ln>
          <a:noFill/>
        </a:ln>
      </dgm:spPr>
      <dgm:t>
        <a:bodyPr/>
        <a:lstStyle/>
        <a:p>
          <a:endParaRPr lang="es-CO" dirty="0"/>
        </a:p>
      </dgm:t>
    </dgm:pt>
    <dgm:pt modelId="{04245503-3E7C-4544-BA06-E0635C7797AD}" type="parTrans" cxnId="{B7029A5F-ECFE-4FAD-A406-C3E6A3ABE797}">
      <dgm:prSet/>
      <dgm:spPr/>
      <dgm:t>
        <a:bodyPr/>
        <a:lstStyle/>
        <a:p>
          <a:endParaRPr lang="es-CO"/>
        </a:p>
      </dgm:t>
    </dgm:pt>
    <dgm:pt modelId="{BE8E4A85-D5F9-400F-A20D-737CAFD14805}" type="sibTrans" cxnId="{B7029A5F-ECFE-4FAD-A406-C3E6A3ABE797}">
      <dgm:prSet/>
      <dgm:spPr/>
      <dgm:t>
        <a:bodyPr/>
        <a:lstStyle/>
        <a:p>
          <a:endParaRPr lang="es-CO"/>
        </a:p>
      </dgm:t>
    </dgm:pt>
    <dgm:pt modelId="{0227502A-7CEB-4611-A602-1A13E738B2A0}">
      <dgm:prSet phldrT="[Texto]" custT="1"/>
      <dgm:spPr>
        <a:ln>
          <a:noFill/>
        </a:ln>
      </dgm:spPr>
      <dgm:t>
        <a:bodyPr/>
        <a:lstStyle/>
        <a:p>
          <a:endParaRPr lang="es-CO" sz="900" dirty="0"/>
        </a:p>
      </dgm:t>
    </dgm:pt>
    <dgm:pt modelId="{57FD7A73-FCE9-4D2F-9A1F-106F6CE54439}" type="sibTrans" cxnId="{E204343B-0F8B-42AC-ABA4-87DE00E5B167}">
      <dgm:prSet/>
      <dgm:spPr/>
      <dgm:t>
        <a:bodyPr/>
        <a:lstStyle/>
        <a:p>
          <a:endParaRPr lang="es-CO"/>
        </a:p>
      </dgm:t>
    </dgm:pt>
    <dgm:pt modelId="{20032F11-3179-4928-B553-79603E18CB3C}" type="parTrans" cxnId="{E204343B-0F8B-42AC-ABA4-87DE00E5B167}">
      <dgm:prSet/>
      <dgm:spPr/>
      <dgm:t>
        <a:bodyPr/>
        <a:lstStyle/>
        <a:p>
          <a:endParaRPr lang="es-CO"/>
        </a:p>
      </dgm:t>
    </dgm:pt>
    <dgm:pt modelId="{EB2C5A81-D9D2-4510-A5D7-F4886BA5099A}" type="pres">
      <dgm:prSet presAssocID="{88899B16-1A41-4320-9A29-69A54CD67AB5}" presName="linearFlow" presStyleCnt="0">
        <dgm:presLayoutVars>
          <dgm:dir/>
          <dgm:animLvl val="lvl"/>
          <dgm:resizeHandles val="exact"/>
        </dgm:presLayoutVars>
      </dgm:prSet>
      <dgm:spPr/>
    </dgm:pt>
    <dgm:pt modelId="{E2D98712-FB37-4CAF-83CA-A8398927A791}" type="pres">
      <dgm:prSet presAssocID="{31AB7C37-1D4E-4F53-8B7D-F827B5BB71D7}" presName="composite" presStyleCnt="0"/>
      <dgm:spPr/>
    </dgm:pt>
    <dgm:pt modelId="{FDD0EF2F-B1F1-4FFF-867C-DB6B721D2139}" type="pres">
      <dgm:prSet presAssocID="{31AB7C37-1D4E-4F53-8B7D-F827B5BB71D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7489BF2-7F0F-4447-832B-52155C69B17F}" type="pres">
      <dgm:prSet presAssocID="{31AB7C37-1D4E-4F53-8B7D-F827B5BB71D7}" presName="parSh" presStyleLbl="node1" presStyleIdx="0" presStyleCnt="5" custScaleX="140373" custScaleY="400617" custLinFactNeighborX="-77" custLinFactNeighborY="60432"/>
      <dgm:spPr/>
    </dgm:pt>
    <dgm:pt modelId="{C6377024-F791-43BC-A546-531D90621621}" type="pres">
      <dgm:prSet presAssocID="{31AB7C37-1D4E-4F53-8B7D-F827B5BB71D7}" presName="desTx" presStyleLbl="fgAcc1" presStyleIdx="0" presStyleCnt="5" custScaleX="122067" custScaleY="75484" custLinFactY="200000" custLinFactNeighborX="-21190" custLinFactNeighborY="207318">
        <dgm:presLayoutVars>
          <dgm:bulletEnabled val="1"/>
        </dgm:presLayoutVars>
      </dgm:prSet>
      <dgm:spPr>
        <a:noFill/>
      </dgm:spPr>
    </dgm:pt>
    <dgm:pt modelId="{811525B6-CC52-463D-A64B-E2F821653335}" type="pres">
      <dgm:prSet presAssocID="{F85C0C7E-264C-428C-A662-41889B73BFF9}" presName="sibTrans" presStyleLbl="sibTrans2D1" presStyleIdx="0" presStyleCnt="4"/>
      <dgm:spPr/>
    </dgm:pt>
    <dgm:pt modelId="{7488C397-1A63-4AF1-B4B1-BBB1C24F5416}" type="pres">
      <dgm:prSet presAssocID="{F85C0C7E-264C-428C-A662-41889B73BFF9}" presName="connTx" presStyleLbl="sibTrans2D1" presStyleIdx="0" presStyleCnt="4"/>
      <dgm:spPr/>
    </dgm:pt>
    <dgm:pt modelId="{5314609B-0FD4-4441-9F89-4271E64A8F7E}" type="pres">
      <dgm:prSet presAssocID="{3477CB67-37B2-420E-A229-A5BEACAAE645}" presName="composite" presStyleCnt="0"/>
      <dgm:spPr/>
    </dgm:pt>
    <dgm:pt modelId="{ACE14D8D-335D-40AB-9BAD-EDBB70495425}" type="pres">
      <dgm:prSet presAssocID="{3477CB67-37B2-420E-A229-A5BEACAAE645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E3E5F1-6FEF-4B34-A5F3-2373E875A9BD}" type="pres">
      <dgm:prSet presAssocID="{3477CB67-37B2-420E-A229-A5BEACAAE645}" presName="parSh" presStyleLbl="node1" presStyleIdx="1" presStyleCnt="5" custScaleX="145422" custScaleY="96614" custLinFactNeighborY="-96282"/>
      <dgm:spPr/>
    </dgm:pt>
    <dgm:pt modelId="{6566E2F8-A3F4-4EF1-AD58-6EAE887DAB23}" type="pres">
      <dgm:prSet presAssocID="{3477CB67-37B2-420E-A229-A5BEACAAE645}" presName="desTx" presStyleLbl="fgAcc1" presStyleIdx="1" presStyleCnt="5" custScaleX="159915" custScaleY="61875" custLinFactY="-3400000" custLinFactNeighborX="-20787" custLinFactNeighborY="-3446543">
        <dgm:presLayoutVars>
          <dgm:bulletEnabled val="1"/>
        </dgm:presLayoutVars>
      </dgm:prSet>
      <dgm:spPr/>
    </dgm:pt>
    <dgm:pt modelId="{F6B75128-981D-4EA2-A16B-73EA5D9E90E8}" type="pres">
      <dgm:prSet presAssocID="{E60A7CFA-C0FC-459B-AA88-B09B348759C2}" presName="sibTrans" presStyleLbl="sibTrans2D1" presStyleIdx="1" presStyleCnt="4" custAng="241888" custLinFactNeighborX="11290" custLinFactNeighborY="14722"/>
      <dgm:spPr/>
    </dgm:pt>
    <dgm:pt modelId="{A4047E51-421E-43B6-921C-2B99529F6DCC}" type="pres">
      <dgm:prSet presAssocID="{E60A7CFA-C0FC-459B-AA88-B09B348759C2}" presName="connTx" presStyleLbl="sibTrans2D1" presStyleIdx="1" presStyleCnt="4"/>
      <dgm:spPr/>
    </dgm:pt>
    <dgm:pt modelId="{4892EB54-5AFB-4F6F-9488-7080BA0D43DF}" type="pres">
      <dgm:prSet presAssocID="{318098BE-F63B-4345-BFDF-561CBFB01F59}" presName="composite" presStyleCnt="0"/>
      <dgm:spPr/>
    </dgm:pt>
    <dgm:pt modelId="{81E1828D-8389-4A12-9DC5-1A93E2E8A5EF}" type="pres">
      <dgm:prSet presAssocID="{318098BE-F63B-4345-BFDF-561CBFB01F59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5703AD1-63CF-4D06-968E-17F31E3600FC}" type="pres">
      <dgm:prSet presAssocID="{318098BE-F63B-4345-BFDF-561CBFB01F59}" presName="parSh" presStyleLbl="node1" presStyleIdx="2" presStyleCnt="5" custScaleX="159047" custScaleY="106095" custLinFactNeighborX="-5516" custLinFactNeighborY="-85741"/>
      <dgm:spPr/>
    </dgm:pt>
    <dgm:pt modelId="{4A0C0CBB-5C8F-4ED7-99BC-49F4C85B5064}" type="pres">
      <dgm:prSet presAssocID="{318098BE-F63B-4345-BFDF-561CBFB01F59}" presName="desTx" presStyleLbl="fgAcc1" presStyleIdx="2" presStyleCnt="5" custScaleX="170227" custScaleY="71213" custLinFactY="-3858335" custLinFactNeighborX="-20365" custLinFactNeighborY="-3900000">
        <dgm:presLayoutVars>
          <dgm:bulletEnabled val="1"/>
        </dgm:presLayoutVars>
      </dgm:prSet>
      <dgm:spPr/>
    </dgm:pt>
    <dgm:pt modelId="{45FD3A74-1A1F-4FD1-8A03-AF65C3A645A4}" type="pres">
      <dgm:prSet presAssocID="{0B24DDDF-9CDE-4DC6-8B91-C6FDC3272178}" presName="sibTrans" presStyleLbl="sibTrans2D1" presStyleIdx="2" presStyleCnt="4"/>
      <dgm:spPr/>
    </dgm:pt>
    <dgm:pt modelId="{11E6BA6D-083F-456B-A0BD-2D9B082E15FA}" type="pres">
      <dgm:prSet presAssocID="{0B24DDDF-9CDE-4DC6-8B91-C6FDC3272178}" presName="connTx" presStyleLbl="sibTrans2D1" presStyleIdx="2" presStyleCnt="4"/>
      <dgm:spPr/>
    </dgm:pt>
    <dgm:pt modelId="{A13E186A-62FD-4880-AE7E-5E4892576F1D}" type="pres">
      <dgm:prSet presAssocID="{ED377C66-CCEE-4396-BEA3-7E4FF9436D8D}" presName="composite" presStyleCnt="0"/>
      <dgm:spPr/>
    </dgm:pt>
    <dgm:pt modelId="{DD011B5C-D266-4403-A9B5-5CB9639C5352}" type="pres">
      <dgm:prSet presAssocID="{ED377C66-CCEE-4396-BEA3-7E4FF9436D8D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D1482DF-85C7-4C6E-8B23-CED55EF7EBE8}" type="pres">
      <dgm:prSet presAssocID="{ED377C66-CCEE-4396-BEA3-7E4FF9436D8D}" presName="parSh" presStyleLbl="node1" presStyleIdx="3" presStyleCnt="5" custScaleX="164554" custScaleY="104222" custLinFactNeighborX="1158" custLinFactNeighborY="-87138"/>
      <dgm:spPr/>
    </dgm:pt>
    <dgm:pt modelId="{81109E78-143B-40E0-99A7-36B2A1209912}" type="pres">
      <dgm:prSet presAssocID="{ED377C66-CCEE-4396-BEA3-7E4FF9436D8D}" presName="desTx" presStyleLbl="fgAcc1" presStyleIdx="3" presStyleCnt="5" custScaleX="127736" custScaleY="63425" custLinFactNeighborX="-25531" custLinFactNeighborY="-19156">
        <dgm:presLayoutVars>
          <dgm:bulletEnabled val="1"/>
        </dgm:presLayoutVars>
      </dgm:prSet>
      <dgm:spPr/>
    </dgm:pt>
    <dgm:pt modelId="{A5221617-335B-4D7B-93D6-1E27003ED0D3}" type="pres">
      <dgm:prSet presAssocID="{AD80C763-F7CE-4A4D-AEB0-F57630B060E6}" presName="sibTrans" presStyleLbl="sibTrans2D1" presStyleIdx="3" presStyleCnt="4"/>
      <dgm:spPr/>
    </dgm:pt>
    <dgm:pt modelId="{E295FD28-C0B0-4647-A661-166BD47B915E}" type="pres">
      <dgm:prSet presAssocID="{AD80C763-F7CE-4A4D-AEB0-F57630B060E6}" presName="connTx" presStyleLbl="sibTrans2D1" presStyleIdx="3" presStyleCnt="4"/>
      <dgm:spPr/>
    </dgm:pt>
    <dgm:pt modelId="{ED4440A1-6CC7-4B39-B256-B69F4EBF7761}" type="pres">
      <dgm:prSet presAssocID="{53DC1EC9-D49C-4D5B-8309-9D1732657518}" presName="composite" presStyleCnt="0"/>
      <dgm:spPr/>
    </dgm:pt>
    <dgm:pt modelId="{A8AF70C2-EE6D-4484-80E0-F515D9B3A1EB}" type="pres">
      <dgm:prSet presAssocID="{53DC1EC9-D49C-4D5B-8309-9D173265751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9965296-032C-4420-AC60-2E5EE8497775}" type="pres">
      <dgm:prSet presAssocID="{53DC1EC9-D49C-4D5B-8309-9D1732657518}" presName="parSh" presStyleLbl="node1" presStyleIdx="4" presStyleCnt="5" custScaleX="141962" custLinFactNeighborX="5428" custLinFactNeighborY="-89019"/>
      <dgm:spPr/>
    </dgm:pt>
    <dgm:pt modelId="{7F7E60C2-FCCA-4A97-AFAF-DE237A3BEBED}" type="pres">
      <dgm:prSet presAssocID="{53DC1EC9-D49C-4D5B-8309-9D1732657518}" presName="desTx" presStyleLbl="fgAcc1" presStyleIdx="4" presStyleCnt="5" custScaleX="136390" custScaleY="64930" custLinFactNeighborX="-13498" custLinFactNeighborY="-16451">
        <dgm:presLayoutVars>
          <dgm:bulletEnabled val="1"/>
        </dgm:presLayoutVars>
      </dgm:prSet>
      <dgm:spPr/>
    </dgm:pt>
  </dgm:ptLst>
  <dgm:cxnLst>
    <dgm:cxn modelId="{8D932B0E-4BBB-4AAD-AE07-B5C8C3C9D2F1}" srcId="{ED377C66-CCEE-4396-BEA3-7E4FF9436D8D}" destId="{39B75CD1-2DED-4E28-AC04-7583080984A7}" srcOrd="0" destOrd="0" parTransId="{0061E1B6-1D82-458F-8C1E-E5E4DD157584}" sibTransId="{56C1C39A-0067-4687-8A4D-D694AC7A1550}"/>
    <dgm:cxn modelId="{06E1F412-3638-4BE2-BDA2-1C875A189848}" srcId="{88899B16-1A41-4320-9A29-69A54CD67AB5}" destId="{53DC1EC9-D49C-4D5B-8309-9D1732657518}" srcOrd="4" destOrd="0" parTransId="{5B12194E-423D-4608-BCC2-740344DAAC4A}" sibTransId="{B4684367-58B6-4E19-8D8A-7C04393DD569}"/>
    <dgm:cxn modelId="{32104C17-0B5F-4E6C-BE97-6298CD35ED5C}" type="presOf" srcId="{3477CB67-37B2-420E-A229-A5BEACAAE645}" destId="{ACE14D8D-335D-40AB-9BAD-EDBB70495425}" srcOrd="0" destOrd="0" presId="urn:microsoft.com/office/officeart/2005/8/layout/process3"/>
    <dgm:cxn modelId="{DB46492F-0DE1-4E9A-9D28-54808669A5FD}" type="presOf" srcId="{8A531786-2349-4956-BCC9-5DE773093F0E}" destId="{4A0C0CBB-5C8F-4ED7-99BC-49F4C85B5064}" srcOrd="0" destOrd="0" presId="urn:microsoft.com/office/officeart/2005/8/layout/process3"/>
    <dgm:cxn modelId="{E204343B-0F8B-42AC-ABA4-87DE00E5B167}" srcId="{3477CB67-37B2-420E-A229-A5BEACAAE645}" destId="{0227502A-7CEB-4611-A602-1A13E738B2A0}" srcOrd="0" destOrd="0" parTransId="{20032F11-3179-4928-B553-79603E18CB3C}" sibTransId="{57FD7A73-FCE9-4D2F-9A1F-106F6CE54439}"/>
    <dgm:cxn modelId="{8359F73D-23AA-467E-BC5C-D32114F3D40E}" type="presOf" srcId="{F85C0C7E-264C-428C-A662-41889B73BFF9}" destId="{811525B6-CC52-463D-A64B-E2F821653335}" srcOrd="0" destOrd="0" presId="urn:microsoft.com/office/officeart/2005/8/layout/process3"/>
    <dgm:cxn modelId="{B7029A5F-ECFE-4FAD-A406-C3E6A3ABE797}" srcId="{53DC1EC9-D49C-4D5B-8309-9D1732657518}" destId="{5C38EAA8-B5DE-4FEB-A60F-1BC24D999F16}" srcOrd="0" destOrd="0" parTransId="{04245503-3E7C-4544-BA06-E0635C7797AD}" sibTransId="{BE8E4A85-D5F9-400F-A20D-737CAFD14805}"/>
    <dgm:cxn modelId="{9A7EEB69-133E-4074-98F1-CDC4A18F3527}" type="presOf" srcId="{5C38EAA8-B5DE-4FEB-A60F-1BC24D999F16}" destId="{7F7E60C2-FCCA-4A97-AFAF-DE237A3BEBED}" srcOrd="0" destOrd="0" presId="urn:microsoft.com/office/officeart/2005/8/layout/process3"/>
    <dgm:cxn modelId="{1B25004F-A2D8-4814-AD68-784E01B46F86}" type="presOf" srcId="{ED377C66-CCEE-4396-BEA3-7E4FF9436D8D}" destId="{3D1482DF-85C7-4C6E-8B23-CED55EF7EBE8}" srcOrd="1" destOrd="0" presId="urn:microsoft.com/office/officeart/2005/8/layout/process3"/>
    <dgm:cxn modelId="{588E0D50-1916-49A5-9A69-41239D173ECC}" type="presOf" srcId="{0B24DDDF-9CDE-4DC6-8B91-C6FDC3272178}" destId="{11E6BA6D-083F-456B-A0BD-2D9B082E15FA}" srcOrd="1" destOrd="0" presId="urn:microsoft.com/office/officeart/2005/8/layout/process3"/>
    <dgm:cxn modelId="{D0E45276-2C48-4133-BAE3-C3AA60D3DE57}" type="presOf" srcId="{88899B16-1A41-4320-9A29-69A54CD67AB5}" destId="{EB2C5A81-D9D2-4510-A5D7-F4886BA5099A}" srcOrd="0" destOrd="0" presId="urn:microsoft.com/office/officeart/2005/8/layout/process3"/>
    <dgm:cxn modelId="{9BF9BB78-290A-42E6-9DC2-1AC5C5C0D938}" type="presOf" srcId="{31AB7C37-1D4E-4F53-8B7D-F827B5BB71D7}" destId="{47489BF2-7F0F-4447-832B-52155C69B17F}" srcOrd="1" destOrd="0" presId="urn:microsoft.com/office/officeart/2005/8/layout/process3"/>
    <dgm:cxn modelId="{AA9E4C7C-39D5-4A83-8281-E238F28153E6}" type="presOf" srcId="{318098BE-F63B-4345-BFDF-561CBFB01F59}" destId="{81E1828D-8389-4A12-9DC5-1A93E2E8A5EF}" srcOrd="0" destOrd="0" presId="urn:microsoft.com/office/officeart/2005/8/layout/process3"/>
    <dgm:cxn modelId="{B235C57C-AA9D-49E3-8B9E-2B6500F76DD8}" srcId="{88899B16-1A41-4320-9A29-69A54CD67AB5}" destId="{318098BE-F63B-4345-BFDF-561CBFB01F59}" srcOrd="2" destOrd="0" parTransId="{3F100699-CBA4-4549-9927-EC88AC60FB5B}" sibTransId="{0B24DDDF-9CDE-4DC6-8B91-C6FDC3272178}"/>
    <dgm:cxn modelId="{2810A981-2EEF-41CA-A64D-89B27B0E3EB7}" type="presOf" srcId="{0227502A-7CEB-4611-A602-1A13E738B2A0}" destId="{6566E2F8-A3F4-4EF1-AD58-6EAE887DAB23}" srcOrd="0" destOrd="0" presId="urn:microsoft.com/office/officeart/2005/8/layout/process3"/>
    <dgm:cxn modelId="{9CE39288-C173-493B-9D1D-F364C8462807}" type="presOf" srcId="{AD80C763-F7CE-4A4D-AEB0-F57630B060E6}" destId="{E295FD28-C0B0-4647-A661-166BD47B915E}" srcOrd="1" destOrd="0" presId="urn:microsoft.com/office/officeart/2005/8/layout/process3"/>
    <dgm:cxn modelId="{2385BE94-361D-4D2C-BC4F-5A25E0A454C0}" srcId="{88899B16-1A41-4320-9A29-69A54CD67AB5}" destId="{31AB7C37-1D4E-4F53-8B7D-F827B5BB71D7}" srcOrd="0" destOrd="0" parTransId="{7DF83B92-5A33-44C8-9394-C792619DC7FE}" sibTransId="{F85C0C7E-264C-428C-A662-41889B73BFF9}"/>
    <dgm:cxn modelId="{9E634D9B-E301-4B71-A2F2-4438AB8771E7}" type="presOf" srcId="{3477CB67-37B2-420E-A229-A5BEACAAE645}" destId="{20E3E5F1-6FEF-4B34-A5F3-2373E875A9BD}" srcOrd="1" destOrd="0" presId="urn:microsoft.com/office/officeart/2005/8/layout/process3"/>
    <dgm:cxn modelId="{D001129C-F24F-443D-9366-4F93197DF88E}" type="presOf" srcId="{AD80C763-F7CE-4A4D-AEB0-F57630B060E6}" destId="{A5221617-335B-4D7B-93D6-1E27003ED0D3}" srcOrd="0" destOrd="0" presId="urn:microsoft.com/office/officeart/2005/8/layout/process3"/>
    <dgm:cxn modelId="{1983BFAD-1F6C-4BCE-ACA6-733EE3380D70}" type="presOf" srcId="{53DC1EC9-D49C-4D5B-8309-9D1732657518}" destId="{19965296-032C-4420-AC60-2E5EE8497775}" srcOrd="1" destOrd="0" presId="urn:microsoft.com/office/officeart/2005/8/layout/process3"/>
    <dgm:cxn modelId="{C02FE9B1-ED28-4F4B-A76F-45E647E1CEC8}" type="presOf" srcId="{318098BE-F63B-4345-BFDF-561CBFB01F59}" destId="{95703AD1-63CF-4D06-968E-17F31E3600FC}" srcOrd="1" destOrd="0" presId="urn:microsoft.com/office/officeart/2005/8/layout/process3"/>
    <dgm:cxn modelId="{F7F6D6B3-4445-42D7-B697-81CEA4EB85E6}" type="presOf" srcId="{53DC1EC9-D49C-4D5B-8309-9D1732657518}" destId="{A8AF70C2-EE6D-4484-80E0-F515D9B3A1EB}" srcOrd="0" destOrd="0" presId="urn:microsoft.com/office/officeart/2005/8/layout/process3"/>
    <dgm:cxn modelId="{E3A8EFB6-29A8-4E0A-A569-D1E03FD6E0A3}" srcId="{88899B16-1A41-4320-9A29-69A54CD67AB5}" destId="{ED377C66-CCEE-4396-BEA3-7E4FF9436D8D}" srcOrd="3" destOrd="0" parTransId="{7F9EC3DC-2CA2-48FE-BCD3-B2391230CAC8}" sibTransId="{AD80C763-F7CE-4A4D-AEB0-F57630B060E6}"/>
    <dgm:cxn modelId="{BF7B1CBA-95FB-4ED6-9399-997D73B5D2B7}" type="presOf" srcId="{F85C0C7E-264C-428C-A662-41889B73BFF9}" destId="{7488C397-1A63-4AF1-B4B1-BBB1C24F5416}" srcOrd="1" destOrd="0" presId="urn:microsoft.com/office/officeart/2005/8/layout/process3"/>
    <dgm:cxn modelId="{77DA91C6-F2D2-4309-BBD8-8732B8DC1362}" type="presOf" srcId="{ED377C66-CCEE-4396-BEA3-7E4FF9436D8D}" destId="{DD011B5C-D266-4403-A9B5-5CB9639C5352}" srcOrd="0" destOrd="0" presId="urn:microsoft.com/office/officeart/2005/8/layout/process3"/>
    <dgm:cxn modelId="{B6C432DE-C896-4A47-B6B2-43087C54C225}" srcId="{318098BE-F63B-4345-BFDF-561CBFB01F59}" destId="{8A531786-2349-4956-BCC9-5DE773093F0E}" srcOrd="0" destOrd="0" parTransId="{8E451844-B095-4566-8227-B49A91652414}" sibTransId="{1C79353B-BE35-4FE1-B145-450D08C5E506}"/>
    <dgm:cxn modelId="{CA9E84DF-8067-48C9-9DCB-FF30C0F702F4}" type="presOf" srcId="{E60A7CFA-C0FC-459B-AA88-B09B348759C2}" destId="{F6B75128-981D-4EA2-A16B-73EA5D9E90E8}" srcOrd="0" destOrd="0" presId="urn:microsoft.com/office/officeart/2005/8/layout/process3"/>
    <dgm:cxn modelId="{420F6EE0-80C9-4DDE-9D06-7F887BAEA55F}" type="presOf" srcId="{31AB7C37-1D4E-4F53-8B7D-F827B5BB71D7}" destId="{FDD0EF2F-B1F1-4FFF-867C-DB6B721D2139}" srcOrd="0" destOrd="0" presId="urn:microsoft.com/office/officeart/2005/8/layout/process3"/>
    <dgm:cxn modelId="{71BB4CE2-C76C-4639-A7E0-054BC081832E}" type="presOf" srcId="{E60A7CFA-C0FC-459B-AA88-B09B348759C2}" destId="{A4047E51-421E-43B6-921C-2B99529F6DCC}" srcOrd="1" destOrd="0" presId="urn:microsoft.com/office/officeart/2005/8/layout/process3"/>
    <dgm:cxn modelId="{76FC93ED-2403-4A29-9FAC-94F4AC8181E0}" type="presOf" srcId="{39B75CD1-2DED-4E28-AC04-7583080984A7}" destId="{81109E78-143B-40E0-99A7-36B2A1209912}" srcOrd="0" destOrd="0" presId="urn:microsoft.com/office/officeart/2005/8/layout/process3"/>
    <dgm:cxn modelId="{1FC71FF4-5D7E-4554-85D6-125A47578F92}" type="presOf" srcId="{0B24DDDF-9CDE-4DC6-8B91-C6FDC3272178}" destId="{45FD3A74-1A1F-4FD1-8A03-AF65C3A645A4}" srcOrd="0" destOrd="0" presId="urn:microsoft.com/office/officeart/2005/8/layout/process3"/>
    <dgm:cxn modelId="{7B0C25FE-4B70-4984-B3A0-6604B181E4AA}" srcId="{88899B16-1A41-4320-9A29-69A54CD67AB5}" destId="{3477CB67-37B2-420E-A229-A5BEACAAE645}" srcOrd="1" destOrd="0" parTransId="{A387E34E-3ACD-490A-8C18-A25F2D59189E}" sibTransId="{E60A7CFA-C0FC-459B-AA88-B09B348759C2}"/>
    <dgm:cxn modelId="{DB53AEFE-1EF1-42D3-8D49-AE3AEED82C5D}" type="presParOf" srcId="{EB2C5A81-D9D2-4510-A5D7-F4886BA5099A}" destId="{E2D98712-FB37-4CAF-83CA-A8398927A791}" srcOrd="0" destOrd="0" presId="urn:microsoft.com/office/officeart/2005/8/layout/process3"/>
    <dgm:cxn modelId="{8EA326D4-8A92-4ABE-AAEA-D3FC662C2C6C}" type="presParOf" srcId="{E2D98712-FB37-4CAF-83CA-A8398927A791}" destId="{FDD0EF2F-B1F1-4FFF-867C-DB6B721D2139}" srcOrd="0" destOrd="0" presId="urn:microsoft.com/office/officeart/2005/8/layout/process3"/>
    <dgm:cxn modelId="{652F52AA-99CB-42AF-B60C-1822D309D93B}" type="presParOf" srcId="{E2D98712-FB37-4CAF-83CA-A8398927A791}" destId="{47489BF2-7F0F-4447-832B-52155C69B17F}" srcOrd="1" destOrd="0" presId="urn:microsoft.com/office/officeart/2005/8/layout/process3"/>
    <dgm:cxn modelId="{551C1E5C-2168-4CDC-BA62-20E661CDC258}" type="presParOf" srcId="{E2D98712-FB37-4CAF-83CA-A8398927A791}" destId="{C6377024-F791-43BC-A546-531D90621621}" srcOrd="2" destOrd="0" presId="urn:microsoft.com/office/officeart/2005/8/layout/process3"/>
    <dgm:cxn modelId="{9C0011F8-6E3D-4C8B-9C62-87B05B5546F3}" type="presParOf" srcId="{EB2C5A81-D9D2-4510-A5D7-F4886BA5099A}" destId="{811525B6-CC52-463D-A64B-E2F821653335}" srcOrd="1" destOrd="0" presId="urn:microsoft.com/office/officeart/2005/8/layout/process3"/>
    <dgm:cxn modelId="{915E129F-2F33-4D75-B774-40EFBD38DA64}" type="presParOf" srcId="{811525B6-CC52-463D-A64B-E2F821653335}" destId="{7488C397-1A63-4AF1-B4B1-BBB1C24F5416}" srcOrd="0" destOrd="0" presId="urn:microsoft.com/office/officeart/2005/8/layout/process3"/>
    <dgm:cxn modelId="{F34FA76A-6351-4A61-8119-36AA20B1901E}" type="presParOf" srcId="{EB2C5A81-D9D2-4510-A5D7-F4886BA5099A}" destId="{5314609B-0FD4-4441-9F89-4271E64A8F7E}" srcOrd="2" destOrd="0" presId="urn:microsoft.com/office/officeart/2005/8/layout/process3"/>
    <dgm:cxn modelId="{B72CD1EA-1921-46E6-A1EB-6897E03F3723}" type="presParOf" srcId="{5314609B-0FD4-4441-9F89-4271E64A8F7E}" destId="{ACE14D8D-335D-40AB-9BAD-EDBB70495425}" srcOrd="0" destOrd="0" presId="urn:microsoft.com/office/officeart/2005/8/layout/process3"/>
    <dgm:cxn modelId="{7F973A34-9A3B-42F3-9FE4-C4C7B8F12650}" type="presParOf" srcId="{5314609B-0FD4-4441-9F89-4271E64A8F7E}" destId="{20E3E5F1-6FEF-4B34-A5F3-2373E875A9BD}" srcOrd="1" destOrd="0" presId="urn:microsoft.com/office/officeart/2005/8/layout/process3"/>
    <dgm:cxn modelId="{EDAC6429-CBCB-4AB2-A8DA-63FD40F6898B}" type="presParOf" srcId="{5314609B-0FD4-4441-9F89-4271E64A8F7E}" destId="{6566E2F8-A3F4-4EF1-AD58-6EAE887DAB23}" srcOrd="2" destOrd="0" presId="urn:microsoft.com/office/officeart/2005/8/layout/process3"/>
    <dgm:cxn modelId="{9F2C7EE8-5A26-4D03-952F-39F9E20E3EDE}" type="presParOf" srcId="{EB2C5A81-D9D2-4510-A5D7-F4886BA5099A}" destId="{F6B75128-981D-4EA2-A16B-73EA5D9E90E8}" srcOrd="3" destOrd="0" presId="urn:microsoft.com/office/officeart/2005/8/layout/process3"/>
    <dgm:cxn modelId="{B018A3C4-5F37-4BEC-ABEE-5BCCEC18D9D1}" type="presParOf" srcId="{F6B75128-981D-4EA2-A16B-73EA5D9E90E8}" destId="{A4047E51-421E-43B6-921C-2B99529F6DCC}" srcOrd="0" destOrd="0" presId="urn:microsoft.com/office/officeart/2005/8/layout/process3"/>
    <dgm:cxn modelId="{B4290D9E-C6F7-4F1A-80CC-2E7CFB7F1E44}" type="presParOf" srcId="{EB2C5A81-D9D2-4510-A5D7-F4886BA5099A}" destId="{4892EB54-5AFB-4F6F-9488-7080BA0D43DF}" srcOrd="4" destOrd="0" presId="urn:microsoft.com/office/officeart/2005/8/layout/process3"/>
    <dgm:cxn modelId="{8F213B0A-F4AE-4D06-BFC0-800E2E501929}" type="presParOf" srcId="{4892EB54-5AFB-4F6F-9488-7080BA0D43DF}" destId="{81E1828D-8389-4A12-9DC5-1A93E2E8A5EF}" srcOrd="0" destOrd="0" presId="urn:microsoft.com/office/officeart/2005/8/layout/process3"/>
    <dgm:cxn modelId="{1D9A0698-8554-4196-807F-2023C4CF769C}" type="presParOf" srcId="{4892EB54-5AFB-4F6F-9488-7080BA0D43DF}" destId="{95703AD1-63CF-4D06-968E-17F31E3600FC}" srcOrd="1" destOrd="0" presId="urn:microsoft.com/office/officeart/2005/8/layout/process3"/>
    <dgm:cxn modelId="{CD1FC786-D267-4A55-8029-EF457E66DF3D}" type="presParOf" srcId="{4892EB54-5AFB-4F6F-9488-7080BA0D43DF}" destId="{4A0C0CBB-5C8F-4ED7-99BC-49F4C85B5064}" srcOrd="2" destOrd="0" presId="urn:microsoft.com/office/officeart/2005/8/layout/process3"/>
    <dgm:cxn modelId="{0B551631-8BB7-4B88-B03F-DB4980D04F79}" type="presParOf" srcId="{EB2C5A81-D9D2-4510-A5D7-F4886BA5099A}" destId="{45FD3A74-1A1F-4FD1-8A03-AF65C3A645A4}" srcOrd="5" destOrd="0" presId="urn:microsoft.com/office/officeart/2005/8/layout/process3"/>
    <dgm:cxn modelId="{4B4BF725-C6F0-409E-B098-9ABB0BD144DE}" type="presParOf" srcId="{45FD3A74-1A1F-4FD1-8A03-AF65C3A645A4}" destId="{11E6BA6D-083F-456B-A0BD-2D9B082E15FA}" srcOrd="0" destOrd="0" presId="urn:microsoft.com/office/officeart/2005/8/layout/process3"/>
    <dgm:cxn modelId="{B39BE604-150F-4960-8722-C0349EE40B53}" type="presParOf" srcId="{EB2C5A81-D9D2-4510-A5D7-F4886BA5099A}" destId="{A13E186A-62FD-4880-AE7E-5E4892576F1D}" srcOrd="6" destOrd="0" presId="urn:microsoft.com/office/officeart/2005/8/layout/process3"/>
    <dgm:cxn modelId="{5E6852EF-1B3F-4371-BB9A-2A4C75DF8BA8}" type="presParOf" srcId="{A13E186A-62FD-4880-AE7E-5E4892576F1D}" destId="{DD011B5C-D266-4403-A9B5-5CB9639C5352}" srcOrd="0" destOrd="0" presId="urn:microsoft.com/office/officeart/2005/8/layout/process3"/>
    <dgm:cxn modelId="{87D618FB-D790-4C3F-9BB1-9EA1E38AF2AA}" type="presParOf" srcId="{A13E186A-62FD-4880-AE7E-5E4892576F1D}" destId="{3D1482DF-85C7-4C6E-8B23-CED55EF7EBE8}" srcOrd="1" destOrd="0" presId="urn:microsoft.com/office/officeart/2005/8/layout/process3"/>
    <dgm:cxn modelId="{7523AC14-BD09-4E58-BB1B-0673AE2689C3}" type="presParOf" srcId="{A13E186A-62FD-4880-AE7E-5E4892576F1D}" destId="{81109E78-143B-40E0-99A7-36B2A1209912}" srcOrd="2" destOrd="0" presId="urn:microsoft.com/office/officeart/2005/8/layout/process3"/>
    <dgm:cxn modelId="{C7095789-5C2F-4FF9-9A13-9D8105041990}" type="presParOf" srcId="{EB2C5A81-D9D2-4510-A5D7-F4886BA5099A}" destId="{A5221617-335B-4D7B-93D6-1E27003ED0D3}" srcOrd="7" destOrd="0" presId="urn:microsoft.com/office/officeart/2005/8/layout/process3"/>
    <dgm:cxn modelId="{4953DFD9-788A-4B56-B22F-BDD5BD977FBA}" type="presParOf" srcId="{A5221617-335B-4D7B-93D6-1E27003ED0D3}" destId="{E295FD28-C0B0-4647-A661-166BD47B915E}" srcOrd="0" destOrd="0" presId="urn:microsoft.com/office/officeart/2005/8/layout/process3"/>
    <dgm:cxn modelId="{C2522279-0E17-4C76-AA0D-301F5C59D842}" type="presParOf" srcId="{EB2C5A81-D9D2-4510-A5D7-F4886BA5099A}" destId="{ED4440A1-6CC7-4B39-B256-B69F4EBF7761}" srcOrd="8" destOrd="0" presId="urn:microsoft.com/office/officeart/2005/8/layout/process3"/>
    <dgm:cxn modelId="{F1DA2AEE-CEB7-4591-9928-537152AB2F85}" type="presParOf" srcId="{ED4440A1-6CC7-4B39-B256-B69F4EBF7761}" destId="{A8AF70C2-EE6D-4484-80E0-F515D9B3A1EB}" srcOrd="0" destOrd="0" presId="urn:microsoft.com/office/officeart/2005/8/layout/process3"/>
    <dgm:cxn modelId="{72E1A165-6AF8-4407-9A3A-2E958D18E58C}" type="presParOf" srcId="{ED4440A1-6CC7-4B39-B256-B69F4EBF7761}" destId="{19965296-032C-4420-AC60-2E5EE8497775}" srcOrd="1" destOrd="0" presId="urn:microsoft.com/office/officeart/2005/8/layout/process3"/>
    <dgm:cxn modelId="{58529331-78A7-45EE-B74A-1B3A4E78200D}" type="presParOf" srcId="{ED4440A1-6CC7-4B39-B256-B69F4EBF7761}" destId="{7F7E60C2-FCCA-4A97-AFAF-DE237A3BEBE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2818B-FEC5-498F-83EB-51B94654CBD6}" type="doc">
      <dgm:prSet loTypeId="urn:microsoft.com/office/officeart/2005/8/layout/radial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22F4510-B67B-4397-9485-77E9D4BBFE14}">
      <dgm:prSet phldrT="[Texto]" custT="1"/>
      <dgm:spPr>
        <a:noFill/>
      </dgm:spPr>
      <dgm:t>
        <a:bodyPr/>
        <a:lstStyle/>
        <a:p>
          <a:r>
            <a:rPr lang="es-CO" sz="1600" b="1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gm:t>
    </dgm:pt>
    <dgm:pt modelId="{FFE3F11F-DB83-4756-A598-8146CA9E1242}" type="parTrans" cxnId="{7A7DD0CC-FC93-432D-AFE3-7BD609CAF731}">
      <dgm:prSet/>
      <dgm:spPr/>
      <dgm:t>
        <a:bodyPr/>
        <a:lstStyle/>
        <a:p>
          <a:endParaRPr lang="es-CO"/>
        </a:p>
      </dgm:t>
    </dgm:pt>
    <dgm:pt modelId="{C3407FA3-161F-4601-AE2D-9A56C89F31F4}" type="sibTrans" cxnId="{7A7DD0CC-FC93-432D-AFE3-7BD609CAF731}">
      <dgm:prSet/>
      <dgm:spPr/>
      <dgm:t>
        <a:bodyPr/>
        <a:lstStyle/>
        <a:p>
          <a:endParaRPr lang="es-CO"/>
        </a:p>
      </dgm:t>
    </dgm:pt>
    <dgm:pt modelId="{5DF2B631-1D3D-49BA-9695-8A684561E676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gm:t>
    </dgm:pt>
    <dgm:pt modelId="{18BDDB5B-F996-4732-A857-D4D7A88E65A4}" type="parTrans" cxnId="{9EE26073-A7D5-4EF3-AF19-3A5A4F2317B7}">
      <dgm:prSet/>
      <dgm:spPr/>
      <dgm:t>
        <a:bodyPr/>
        <a:lstStyle/>
        <a:p>
          <a:endParaRPr lang="es-CO"/>
        </a:p>
      </dgm:t>
    </dgm:pt>
    <dgm:pt modelId="{C2654CB1-CAF7-4220-B115-DE484A647285}" type="sibTrans" cxnId="{9EE26073-A7D5-4EF3-AF19-3A5A4F2317B7}">
      <dgm:prSet/>
      <dgm:spPr/>
      <dgm:t>
        <a:bodyPr/>
        <a:lstStyle/>
        <a:p>
          <a:endParaRPr lang="es-CO"/>
        </a:p>
      </dgm:t>
    </dgm:pt>
    <dgm:pt modelId="{678068D9-71A9-465A-B0E7-3960C5E3C1AA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gm:t>
    </dgm:pt>
    <dgm:pt modelId="{F28BE2A8-800A-4096-BD01-08C60D3D2131}" type="parTrans" cxnId="{DC92B56F-74D0-4908-BD8C-EB66D8396156}">
      <dgm:prSet/>
      <dgm:spPr/>
      <dgm:t>
        <a:bodyPr/>
        <a:lstStyle/>
        <a:p>
          <a:endParaRPr lang="es-CO"/>
        </a:p>
      </dgm:t>
    </dgm:pt>
    <dgm:pt modelId="{F724CE75-EA38-47F0-A8D1-CF5BC1C79ADC}" type="sibTrans" cxnId="{DC92B56F-74D0-4908-BD8C-EB66D8396156}">
      <dgm:prSet/>
      <dgm:spPr/>
      <dgm:t>
        <a:bodyPr/>
        <a:lstStyle/>
        <a:p>
          <a:endParaRPr lang="es-CO"/>
        </a:p>
      </dgm:t>
    </dgm:pt>
    <dgm:pt modelId="{21A83672-1995-4B44-B6E1-ECD244B3189E}">
      <dgm:prSet phldrT="[Texto]" custT="1"/>
      <dgm:spPr/>
      <dgm:t>
        <a:bodyPr/>
        <a:lstStyle/>
        <a:p>
          <a:r>
            <a:rPr lang="es-CO" sz="1200" b="1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gm:t>
    </dgm:pt>
    <dgm:pt modelId="{9BE3E9D8-3680-4B62-9561-53DDE20BD69A}" type="parTrans" cxnId="{9D447B43-8BE2-4FDF-9510-3C82CFA82FCA}">
      <dgm:prSet/>
      <dgm:spPr/>
      <dgm:t>
        <a:bodyPr/>
        <a:lstStyle/>
        <a:p>
          <a:endParaRPr lang="es-CO"/>
        </a:p>
      </dgm:t>
    </dgm:pt>
    <dgm:pt modelId="{F839E178-5225-4907-8B50-AD7946307D69}" type="sibTrans" cxnId="{9D447B43-8BE2-4FDF-9510-3C82CFA82FCA}">
      <dgm:prSet/>
      <dgm:spPr/>
      <dgm:t>
        <a:bodyPr/>
        <a:lstStyle/>
        <a:p>
          <a:endParaRPr lang="es-CO"/>
        </a:p>
      </dgm:t>
    </dgm:pt>
    <dgm:pt modelId="{DCBC3CDA-39F9-4071-92F2-991404987360}">
      <dgm:prSet phldrT="[Texto]" custT="1"/>
      <dgm:spPr/>
      <dgm:t>
        <a:bodyPr/>
        <a:lstStyle/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r>
            <a:rPr lang="es-CO" sz="1050" b="1" dirty="0">
              <a:solidFill>
                <a:schemeClr val="tx2">
                  <a:lumMod val="50000"/>
                </a:schemeClr>
              </a:solidFill>
            </a:rPr>
            <a:t>SEVEN-ERP</a:t>
          </a:r>
        </a:p>
      </dgm:t>
    </dgm:pt>
    <dgm:pt modelId="{EBEBEBF2-F07A-4461-A3F6-EA633CFA1E34}" type="sibTrans" cxnId="{85B5BFF3-954A-49D2-9A2B-7516D0CBE273}">
      <dgm:prSet/>
      <dgm:spPr/>
      <dgm:t>
        <a:bodyPr/>
        <a:lstStyle/>
        <a:p>
          <a:endParaRPr lang="es-CO"/>
        </a:p>
      </dgm:t>
    </dgm:pt>
    <dgm:pt modelId="{14505D6C-977B-4BDA-825C-9A3CB63FB7D1}" type="parTrans" cxnId="{85B5BFF3-954A-49D2-9A2B-7516D0CBE273}">
      <dgm:prSet/>
      <dgm:spPr/>
      <dgm:t>
        <a:bodyPr/>
        <a:lstStyle/>
        <a:p>
          <a:endParaRPr lang="es-CO"/>
        </a:p>
      </dgm:t>
    </dgm:pt>
    <dgm:pt modelId="{98F04FEE-2712-4E33-AD39-260A9A1E58F3}" type="pres">
      <dgm:prSet presAssocID="{B002818B-FEC5-498F-83EB-51B94654CB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779E292-93BE-4F7E-A409-675D645D888D}" type="pres">
      <dgm:prSet presAssocID="{D22F4510-B67B-4397-9485-77E9D4BBFE14}" presName="centerShape" presStyleLbl="node0" presStyleIdx="0" presStyleCnt="1" custScaleX="154996"/>
      <dgm:spPr/>
    </dgm:pt>
    <dgm:pt modelId="{D6F694CD-E03C-432E-9351-40464D7070AD}" type="pres">
      <dgm:prSet presAssocID="{18BDDB5B-F996-4732-A857-D4D7A88E65A4}" presName="parTrans" presStyleLbl="sibTrans2D1" presStyleIdx="0" presStyleCnt="4" custScaleX="196801" custLinFactNeighborY="21749"/>
      <dgm:spPr/>
    </dgm:pt>
    <dgm:pt modelId="{A9E89F29-1C8B-4D64-A339-70683FE68754}" type="pres">
      <dgm:prSet presAssocID="{18BDDB5B-F996-4732-A857-D4D7A88E65A4}" presName="connectorText" presStyleLbl="sibTrans2D1" presStyleIdx="0" presStyleCnt="4"/>
      <dgm:spPr/>
    </dgm:pt>
    <dgm:pt modelId="{49201FD7-A4BB-4ABE-8BE5-DB19B8481979}" type="pres">
      <dgm:prSet presAssocID="{5DF2B631-1D3D-49BA-9695-8A684561E676}" presName="node" presStyleLbl="node1" presStyleIdx="0" presStyleCnt="4" custScaleX="198187" custRadScaleRad="86411">
        <dgm:presLayoutVars>
          <dgm:bulletEnabled val="1"/>
        </dgm:presLayoutVars>
      </dgm:prSet>
      <dgm:spPr/>
    </dgm:pt>
    <dgm:pt modelId="{2C184E46-5A30-440A-8DBD-500D4FAEB9AB}" type="pres">
      <dgm:prSet presAssocID="{F28BE2A8-800A-4096-BD01-08C60D3D2131}" presName="parTrans" presStyleLbl="sibTrans2D1" presStyleIdx="1" presStyleCnt="4" custScaleX="239801" custLinFactNeighborX="-81234"/>
      <dgm:spPr/>
    </dgm:pt>
    <dgm:pt modelId="{19128176-30E4-4199-8737-B64170669634}" type="pres">
      <dgm:prSet presAssocID="{F28BE2A8-800A-4096-BD01-08C60D3D2131}" presName="connectorText" presStyleLbl="sibTrans2D1" presStyleIdx="1" presStyleCnt="4"/>
      <dgm:spPr/>
    </dgm:pt>
    <dgm:pt modelId="{5E7C6BFC-BB32-4048-9CED-E4F67ABC9A91}" type="pres">
      <dgm:prSet presAssocID="{678068D9-71A9-465A-B0E7-3960C5E3C1AA}" presName="node" presStyleLbl="node1" presStyleIdx="1" presStyleCnt="4" custScaleX="206552" custRadScaleRad="140620" custRadScaleInc="1367">
        <dgm:presLayoutVars>
          <dgm:bulletEnabled val="1"/>
        </dgm:presLayoutVars>
      </dgm:prSet>
      <dgm:spPr/>
    </dgm:pt>
    <dgm:pt modelId="{08667143-D5C4-49CB-A1EE-8E16DFED55FA}" type="pres">
      <dgm:prSet presAssocID="{14505D6C-977B-4BDA-825C-9A3CB63FB7D1}" presName="parTrans" presStyleLbl="sibTrans2D1" presStyleIdx="2" presStyleCnt="4" custAng="172503" custScaleX="235564" custLinFactNeighborY="-34177"/>
      <dgm:spPr/>
    </dgm:pt>
    <dgm:pt modelId="{BC0AF3EE-8DE3-44D8-9895-9A4AF57F4318}" type="pres">
      <dgm:prSet presAssocID="{14505D6C-977B-4BDA-825C-9A3CB63FB7D1}" presName="connectorText" presStyleLbl="sibTrans2D1" presStyleIdx="2" presStyleCnt="4"/>
      <dgm:spPr/>
    </dgm:pt>
    <dgm:pt modelId="{5216F559-BB13-43AF-8E5F-F6A68EB2398F}" type="pres">
      <dgm:prSet presAssocID="{DCBC3CDA-39F9-4071-92F2-991404987360}" presName="node" presStyleLbl="node1" presStyleIdx="2" presStyleCnt="4" custScaleX="170720" custRadScaleRad="80923" custRadScaleInc="5996">
        <dgm:presLayoutVars>
          <dgm:bulletEnabled val="1"/>
        </dgm:presLayoutVars>
      </dgm:prSet>
      <dgm:spPr/>
    </dgm:pt>
    <dgm:pt modelId="{02BA99F2-CA2A-40E9-8BDD-42085C0608BD}" type="pres">
      <dgm:prSet presAssocID="{9BE3E9D8-3680-4B62-9561-53DDE20BD69A}" presName="parTrans" presStyleLbl="sibTrans2D1" presStyleIdx="3" presStyleCnt="4" custScaleX="132473" custLinFactX="20932" custLinFactNeighborX="100000" custLinFactNeighborY="1567"/>
      <dgm:spPr/>
    </dgm:pt>
    <dgm:pt modelId="{40AE934B-DFBD-4199-91DA-309E0D6BBA31}" type="pres">
      <dgm:prSet presAssocID="{9BE3E9D8-3680-4B62-9561-53DDE20BD69A}" presName="connectorText" presStyleLbl="sibTrans2D1" presStyleIdx="3" presStyleCnt="4"/>
      <dgm:spPr/>
    </dgm:pt>
    <dgm:pt modelId="{4EB8F0F5-4B34-4180-9752-90DFE0EF9490}" type="pres">
      <dgm:prSet presAssocID="{21A83672-1995-4B44-B6E1-ECD244B3189E}" presName="node" presStyleLbl="node1" presStyleIdx="3" presStyleCnt="4" custScaleX="158313" custRadScaleRad="131781" custRadScaleInc="4377">
        <dgm:presLayoutVars>
          <dgm:bulletEnabled val="1"/>
        </dgm:presLayoutVars>
      </dgm:prSet>
      <dgm:spPr/>
    </dgm:pt>
  </dgm:ptLst>
  <dgm:cxnLst>
    <dgm:cxn modelId="{E89F810B-E544-4956-A912-F26F98A6FA6C}" type="presOf" srcId="{9BE3E9D8-3680-4B62-9561-53DDE20BD69A}" destId="{02BA99F2-CA2A-40E9-8BDD-42085C0608BD}" srcOrd="0" destOrd="0" presId="urn:microsoft.com/office/officeart/2005/8/layout/radial5"/>
    <dgm:cxn modelId="{4C946C10-EFFC-41CF-A1A5-19FD4CF59AF9}" type="presOf" srcId="{5DF2B631-1D3D-49BA-9695-8A684561E676}" destId="{49201FD7-A4BB-4ABE-8BE5-DB19B8481979}" srcOrd="0" destOrd="0" presId="urn:microsoft.com/office/officeart/2005/8/layout/radial5"/>
    <dgm:cxn modelId="{8FA77411-D4C6-4C4E-85D3-3E67A555CC31}" type="presOf" srcId="{F28BE2A8-800A-4096-BD01-08C60D3D2131}" destId="{2C184E46-5A30-440A-8DBD-500D4FAEB9AB}" srcOrd="0" destOrd="0" presId="urn:microsoft.com/office/officeart/2005/8/layout/radial5"/>
    <dgm:cxn modelId="{35ABDC36-B6CB-47BB-B270-23F19BC9696B}" type="presOf" srcId="{D22F4510-B67B-4397-9485-77E9D4BBFE14}" destId="{0779E292-93BE-4F7E-A409-675D645D888D}" srcOrd="0" destOrd="0" presId="urn:microsoft.com/office/officeart/2005/8/layout/radial5"/>
    <dgm:cxn modelId="{9D447B43-8BE2-4FDF-9510-3C82CFA82FCA}" srcId="{D22F4510-B67B-4397-9485-77E9D4BBFE14}" destId="{21A83672-1995-4B44-B6E1-ECD244B3189E}" srcOrd="3" destOrd="0" parTransId="{9BE3E9D8-3680-4B62-9561-53DDE20BD69A}" sibTransId="{F839E178-5225-4907-8B50-AD7946307D69}"/>
    <dgm:cxn modelId="{CAEA4E44-53A9-44B3-852A-692CD0AE2B2D}" type="presOf" srcId="{B002818B-FEC5-498F-83EB-51B94654CBD6}" destId="{98F04FEE-2712-4E33-AD39-260A9A1E58F3}" srcOrd="0" destOrd="0" presId="urn:microsoft.com/office/officeart/2005/8/layout/radial5"/>
    <dgm:cxn modelId="{194F9F4E-65BA-4362-9196-A6023C8B9BA5}" type="presOf" srcId="{678068D9-71A9-465A-B0E7-3960C5E3C1AA}" destId="{5E7C6BFC-BB32-4048-9CED-E4F67ABC9A91}" srcOrd="0" destOrd="0" presId="urn:microsoft.com/office/officeart/2005/8/layout/radial5"/>
    <dgm:cxn modelId="{DC92B56F-74D0-4908-BD8C-EB66D8396156}" srcId="{D22F4510-B67B-4397-9485-77E9D4BBFE14}" destId="{678068D9-71A9-465A-B0E7-3960C5E3C1AA}" srcOrd="1" destOrd="0" parTransId="{F28BE2A8-800A-4096-BD01-08C60D3D2131}" sibTransId="{F724CE75-EA38-47F0-A8D1-CF5BC1C79ADC}"/>
    <dgm:cxn modelId="{9EE26073-A7D5-4EF3-AF19-3A5A4F2317B7}" srcId="{D22F4510-B67B-4397-9485-77E9D4BBFE14}" destId="{5DF2B631-1D3D-49BA-9695-8A684561E676}" srcOrd="0" destOrd="0" parTransId="{18BDDB5B-F996-4732-A857-D4D7A88E65A4}" sibTransId="{C2654CB1-CAF7-4220-B115-DE484A647285}"/>
    <dgm:cxn modelId="{D4064E85-5533-411C-9B21-478EB00AACBE}" type="presOf" srcId="{18BDDB5B-F996-4732-A857-D4D7A88E65A4}" destId="{A9E89F29-1C8B-4D64-A339-70683FE68754}" srcOrd="1" destOrd="0" presId="urn:microsoft.com/office/officeart/2005/8/layout/radial5"/>
    <dgm:cxn modelId="{62125488-6B79-4576-BC8E-B4EB42224567}" type="presOf" srcId="{9BE3E9D8-3680-4B62-9561-53DDE20BD69A}" destId="{40AE934B-DFBD-4199-91DA-309E0D6BBA31}" srcOrd="1" destOrd="0" presId="urn:microsoft.com/office/officeart/2005/8/layout/radial5"/>
    <dgm:cxn modelId="{FD1D878E-5B3E-4987-9362-D070355C9D4B}" type="presOf" srcId="{DCBC3CDA-39F9-4071-92F2-991404987360}" destId="{5216F559-BB13-43AF-8E5F-F6A68EB2398F}" srcOrd="0" destOrd="0" presId="urn:microsoft.com/office/officeart/2005/8/layout/radial5"/>
    <dgm:cxn modelId="{B301B99C-7AEA-477B-87E6-877BDA283BAB}" type="presOf" srcId="{21A83672-1995-4B44-B6E1-ECD244B3189E}" destId="{4EB8F0F5-4B34-4180-9752-90DFE0EF9490}" srcOrd="0" destOrd="0" presId="urn:microsoft.com/office/officeart/2005/8/layout/radial5"/>
    <dgm:cxn modelId="{A2DBA3A9-EF4C-4650-968A-08ED18640DF9}" type="presOf" srcId="{18BDDB5B-F996-4732-A857-D4D7A88E65A4}" destId="{D6F694CD-E03C-432E-9351-40464D7070AD}" srcOrd="0" destOrd="0" presId="urn:microsoft.com/office/officeart/2005/8/layout/radial5"/>
    <dgm:cxn modelId="{9FA30EAA-60C2-4E54-A1FE-65ACDCEECC67}" type="presOf" srcId="{14505D6C-977B-4BDA-825C-9A3CB63FB7D1}" destId="{BC0AF3EE-8DE3-44D8-9895-9A4AF57F4318}" srcOrd="1" destOrd="0" presId="urn:microsoft.com/office/officeart/2005/8/layout/radial5"/>
    <dgm:cxn modelId="{7C077CC8-ADF8-4B16-B24F-E8FD45DE58A3}" type="presOf" srcId="{F28BE2A8-800A-4096-BD01-08C60D3D2131}" destId="{19128176-30E4-4199-8737-B64170669634}" srcOrd="1" destOrd="0" presId="urn:microsoft.com/office/officeart/2005/8/layout/radial5"/>
    <dgm:cxn modelId="{8F636BCB-F2F2-48FD-8DBE-DC5EAD5D88B0}" type="presOf" srcId="{14505D6C-977B-4BDA-825C-9A3CB63FB7D1}" destId="{08667143-D5C4-49CB-A1EE-8E16DFED55FA}" srcOrd="0" destOrd="0" presId="urn:microsoft.com/office/officeart/2005/8/layout/radial5"/>
    <dgm:cxn modelId="{7A7DD0CC-FC93-432D-AFE3-7BD609CAF731}" srcId="{B002818B-FEC5-498F-83EB-51B94654CBD6}" destId="{D22F4510-B67B-4397-9485-77E9D4BBFE14}" srcOrd="0" destOrd="0" parTransId="{FFE3F11F-DB83-4756-A598-8146CA9E1242}" sibTransId="{C3407FA3-161F-4601-AE2D-9A56C89F31F4}"/>
    <dgm:cxn modelId="{85B5BFF3-954A-49D2-9A2B-7516D0CBE273}" srcId="{D22F4510-B67B-4397-9485-77E9D4BBFE14}" destId="{DCBC3CDA-39F9-4071-92F2-991404987360}" srcOrd="2" destOrd="0" parTransId="{14505D6C-977B-4BDA-825C-9A3CB63FB7D1}" sibTransId="{EBEBEBF2-F07A-4461-A3F6-EA633CFA1E34}"/>
    <dgm:cxn modelId="{E7BC4848-CB9C-422C-8CAB-6532B750CBC1}" type="presParOf" srcId="{98F04FEE-2712-4E33-AD39-260A9A1E58F3}" destId="{0779E292-93BE-4F7E-A409-675D645D888D}" srcOrd="0" destOrd="0" presId="urn:microsoft.com/office/officeart/2005/8/layout/radial5"/>
    <dgm:cxn modelId="{977A2584-7C27-4E12-8C72-06F7CED6315E}" type="presParOf" srcId="{98F04FEE-2712-4E33-AD39-260A9A1E58F3}" destId="{D6F694CD-E03C-432E-9351-40464D7070AD}" srcOrd="1" destOrd="0" presId="urn:microsoft.com/office/officeart/2005/8/layout/radial5"/>
    <dgm:cxn modelId="{DBF0639F-3B51-4FED-BED9-B44244F1AD4C}" type="presParOf" srcId="{D6F694CD-E03C-432E-9351-40464D7070AD}" destId="{A9E89F29-1C8B-4D64-A339-70683FE68754}" srcOrd="0" destOrd="0" presId="urn:microsoft.com/office/officeart/2005/8/layout/radial5"/>
    <dgm:cxn modelId="{67E0923A-8A67-483B-BA2A-8BCB58563059}" type="presParOf" srcId="{98F04FEE-2712-4E33-AD39-260A9A1E58F3}" destId="{49201FD7-A4BB-4ABE-8BE5-DB19B8481979}" srcOrd="2" destOrd="0" presId="urn:microsoft.com/office/officeart/2005/8/layout/radial5"/>
    <dgm:cxn modelId="{2F7AD7F9-61BF-45D8-953B-5A9A968770AE}" type="presParOf" srcId="{98F04FEE-2712-4E33-AD39-260A9A1E58F3}" destId="{2C184E46-5A30-440A-8DBD-500D4FAEB9AB}" srcOrd="3" destOrd="0" presId="urn:microsoft.com/office/officeart/2005/8/layout/radial5"/>
    <dgm:cxn modelId="{74CD4478-163D-441B-BDFF-D6C15B43C214}" type="presParOf" srcId="{2C184E46-5A30-440A-8DBD-500D4FAEB9AB}" destId="{19128176-30E4-4199-8737-B64170669634}" srcOrd="0" destOrd="0" presId="urn:microsoft.com/office/officeart/2005/8/layout/radial5"/>
    <dgm:cxn modelId="{61AC9751-F667-4D81-940D-9DE04507BD4E}" type="presParOf" srcId="{98F04FEE-2712-4E33-AD39-260A9A1E58F3}" destId="{5E7C6BFC-BB32-4048-9CED-E4F67ABC9A91}" srcOrd="4" destOrd="0" presId="urn:microsoft.com/office/officeart/2005/8/layout/radial5"/>
    <dgm:cxn modelId="{9BF1D5D8-B73C-43D5-BF6C-865407D0C630}" type="presParOf" srcId="{98F04FEE-2712-4E33-AD39-260A9A1E58F3}" destId="{08667143-D5C4-49CB-A1EE-8E16DFED55FA}" srcOrd="5" destOrd="0" presId="urn:microsoft.com/office/officeart/2005/8/layout/radial5"/>
    <dgm:cxn modelId="{80DA1DBB-ABB1-4DBA-8611-5938ABB62A8E}" type="presParOf" srcId="{08667143-D5C4-49CB-A1EE-8E16DFED55FA}" destId="{BC0AF3EE-8DE3-44D8-9895-9A4AF57F4318}" srcOrd="0" destOrd="0" presId="urn:microsoft.com/office/officeart/2005/8/layout/radial5"/>
    <dgm:cxn modelId="{D89DE71E-7C82-4441-9438-452ABD4D85DD}" type="presParOf" srcId="{98F04FEE-2712-4E33-AD39-260A9A1E58F3}" destId="{5216F559-BB13-43AF-8E5F-F6A68EB2398F}" srcOrd="6" destOrd="0" presId="urn:microsoft.com/office/officeart/2005/8/layout/radial5"/>
    <dgm:cxn modelId="{42A5E107-ACF7-4A82-8E96-27A8D239CB5B}" type="presParOf" srcId="{98F04FEE-2712-4E33-AD39-260A9A1E58F3}" destId="{02BA99F2-CA2A-40E9-8BDD-42085C0608BD}" srcOrd="7" destOrd="0" presId="urn:microsoft.com/office/officeart/2005/8/layout/radial5"/>
    <dgm:cxn modelId="{8B0C0B6B-0D90-42FC-A3F1-55C033912BBC}" type="presParOf" srcId="{02BA99F2-CA2A-40E9-8BDD-42085C0608BD}" destId="{40AE934B-DFBD-4199-91DA-309E0D6BBA31}" srcOrd="0" destOrd="0" presId="urn:microsoft.com/office/officeart/2005/8/layout/radial5"/>
    <dgm:cxn modelId="{2907170C-1485-498A-B1C5-27EBF11F22F6}" type="presParOf" srcId="{98F04FEE-2712-4E33-AD39-260A9A1E58F3}" destId="{4EB8F0F5-4B34-4180-9752-90DFE0EF9490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5BADE-1178-4D88-BAB2-C137A28FE8D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8FB3F3B1-75D0-4939-88BF-2902EF4DB3C2}">
      <dgm:prSet phldrT="[Texto]"/>
      <dgm:spPr>
        <a:solidFill>
          <a:srgbClr val="C00000"/>
        </a:solidFill>
      </dgm:spPr>
      <dgm:t>
        <a:bodyPr/>
        <a:lstStyle/>
        <a:p>
          <a:r>
            <a:rPr lang="es-CO" b="1" dirty="0"/>
            <a:t>Proceso de descongestión en las 33 regionales y especialmente en las de los hallazgos</a:t>
          </a:r>
        </a:p>
      </dgm:t>
    </dgm:pt>
    <dgm:pt modelId="{839C288A-B0FD-4433-B1B1-A65366845B5B}" type="parTrans" cxnId="{7DE45417-9ED8-46B2-8A32-60A8B36CB5C2}">
      <dgm:prSet/>
      <dgm:spPr/>
      <dgm:t>
        <a:bodyPr/>
        <a:lstStyle/>
        <a:p>
          <a:endParaRPr lang="es-CO"/>
        </a:p>
      </dgm:t>
    </dgm:pt>
    <dgm:pt modelId="{884E3A93-612E-4BEC-8D84-3F6F045ACFA7}" type="sibTrans" cxnId="{7DE45417-9ED8-46B2-8A32-60A8B36CB5C2}">
      <dgm:prSet/>
      <dgm:spPr/>
      <dgm:t>
        <a:bodyPr/>
        <a:lstStyle/>
        <a:p>
          <a:endParaRPr lang="es-CO"/>
        </a:p>
      </dgm:t>
    </dgm:pt>
    <dgm:pt modelId="{90484B7D-A082-4B52-BF7E-ECF45F033C25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CO" dirty="0"/>
            <a:t>Verificación de soportes para el ingreso al inventario</a:t>
          </a:r>
        </a:p>
      </dgm:t>
    </dgm:pt>
    <dgm:pt modelId="{5100D44A-89B0-43C3-910A-3EABE2904E9D}" type="parTrans" cxnId="{159E3922-6A65-4895-94BB-5D4DCD8D182B}">
      <dgm:prSet/>
      <dgm:spPr/>
      <dgm:t>
        <a:bodyPr/>
        <a:lstStyle/>
        <a:p>
          <a:endParaRPr lang="es-CO"/>
        </a:p>
      </dgm:t>
    </dgm:pt>
    <dgm:pt modelId="{02725B5F-BBF5-420E-A2C4-938E761F414E}" type="sibTrans" cxnId="{159E3922-6A65-4895-94BB-5D4DCD8D182B}">
      <dgm:prSet/>
      <dgm:spPr/>
      <dgm:t>
        <a:bodyPr/>
        <a:lstStyle/>
        <a:p>
          <a:endParaRPr lang="es-CO"/>
        </a:p>
      </dgm:t>
    </dgm:pt>
    <dgm:pt modelId="{166FD0A9-1C1C-43E4-BABB-7874ABBEF25D}">
      <dgm:prSet phldrT="[Texto]"/>
      <dgm:spPr>
        <a:solidFill>
          <a:srgbClr val="375525"/>
        </a:solidFill>
      </dgm:spPr>
      <dgm:t>
        <a:bodyPr/>
        <a:lstStyle/>
        <a:p>
          <a:r>
            <a:rPr lang="es-CO" dirty="0"/>
            <a:t>Apoyo a almacenistas para el ingreso de información al sistema de inventarios</a:t>
          </a:r>
        </a:p>
      </dgm:t>
    </dgm:pt>
    <dgm:pt modelId="{A8FD0DC9-2190-4CE4-AF17-499FC334F1FE}" type="parTrans" cxnId="{E637AF17-B580-42BD-B083-ED6EC11E7F4E}">
      <dgm:prSet/>
      <dgm:spPr/>
      <dgm:t>
        <a:bodyPr/>
        <a:lstStyle/>
        <a:p>
          <a:endParaRPr lang="es-CO"/>
        </a:p>
      </dgm:t>
    </dgm:pt>
    <dgm:pt modelId="{3207BF5C-C30A-444D-8905-DC786AD0BF5D}" type="sibTrans" cxnId="{E637AF17-B580-42BD-B083-ED6EC11E7F4E}">
      <dgm:prSet/>
      <dgm:spPr/>
      <dgm:t>
        <a:bodyPr/>
        <a:lstStyle/>
        <a:p>
          <a:endParaRPr lang="es-CO"/>
        </a:p>
      </dgm:t>
    </dgm:pt>
    <dgm:pt modelId="{F34DF8C1-14A7-4146-9073-C0B6A58B50AA}" type="pres">
      <dgm:prSet presAssocID="{A9F5BADE-1178-4D88-BAB2-C137A28FE8D7}" presName="CompostProcess" presStyleCnt="0">
        <dgm:presLayoutVars>
          <dgm:dir/>
          <dgm:resizeHandles val="exact"/>
        </dgm:presLayoutVars>
      </dgm:prSet>
      <dgm:spPr/>
    </dgm:pt>
    <dgm:pt modelId="{5274A051-A471-4D12-868F-8AD7055B6918}" type="pres">
      <dgm:prSet presAssocID="{A9F5BADE-1178-4D88-BAB2-C137A28FE8D7}" presName="arrow" presStyleLbl="bgShp" presStyleIdx="0" presStyleCnt="1"/>
      <dgm:spPr/>
    </dgm:pt>
    <dgm:pt modelId="{13A6A640-1C05-4C45-8CD1-124E0F5467D1}" type="pres">
      <dgm:prSet presAssocID="{A9F5BADE-1178-4D88-BAB2-C137A28FE8D7}" presName="linearProcess" presStyleCnt="0"/>
      <dgm:spPr/>
    </dgm:pt>
    <dgm:pt modelId="{82F196DA-CD42-40B7-A49B-FBF80D7201C5}" type="pres">
      <dgm:prSet presAssocID="{8FB3F3B1-75D0-4939-88BF-2902EF4DB3C2}" presName="textNode" presStyleLbl="node1" presStyleIdx="0" presStyleCnt="3" custLinFactX="-5924" custLinFactNeighborX="-100000" custLinFactNeighborY="-2038">
        <dgm:presLayoutVars>
          <dgm:bulletEnabled val="1"/>
        </dgm:presLayoutVars>
      </dgm:prSet>
      <dgm:spPr/>
    </dgm:pt>
    <dgm:pt modelId="{F9283C58-E3EE-428E-AD8A-90145F107A73}" type="pres">
      <dgm:prSet presAssocID="{884E3A93-612E-4BEC-8D84-3F6F045ACFA7}" presName="sibTrans" presStyleCnt="0"/>
      <dgm:spPr/>
    </dgm:pt>
    <dgm:pt modelId="{AD6C9D09-0B18-49DB-AE55-EF8384120630}" type="pres">
      <dgm:prSet presAssocID="{90484B7D-A082-4B52-BF7E-ECF45F033C25}" presName="textNode" presStyleLbl="node1" presStyleIdx="1" presStyleCnt="3" custLinFactX="-3555" custLinFactNeighborX="-100000" custLinFactNeighborY="-62097">
        <dgm:presLayoutVars>
          <dgm:bulletEnabled val="1"/>
        </dgm:presLayoutVars>
      </dgm:prSet>
      <dgm:spPr/>
    </dgm:pt>
    <dgm:pt modelId="{2852C66E-72AF-4733-BF59-B31616686DD3}" type="pres">
      <dgm:prSet presAssocID="{02725B5F-BBF5-420E-A2C4-938E761F414E}" presName="sibTrans" presStyleCnt="0"/>
      <dgm:spPr/>
    </dgm:pt>
    <dgm:pt modelId="{834BDA14-EC2A-42E8-9037-D141D8090870}" type="pres">
      <dgm:prSet presAssocID="{166FD0A9-1C1C-43E4-BABB-7874ABBEF25D}" presName="textNode" presStyleLbl="node1" presStyleIdx="2" presStyleCnt="3" custLinFactX="-100863" custLinFactNeighborX="-200000" custLinFactNeighborY="47962">
        <dgm:presLayoutVars>
          <dgm:bulletEnabled val="1"/>
        </dgm:presLayoutVars>
      </dgm:prSet>
      <dgm:spPr/>
    </dgm:pt>
  </dgm:ptLst>
  <dgm:cxnLst>
    <dgm:cxn modelId="{7DE45417-9ED8-46B2-8A32-60A8B36CB5C2}" srcId="{A9F5BADE-1178-4D88-BAB2-C137A28FE8D7}" destId="{8FB3F3B1-75D0-4939-88BF-2902EF4DB3C2}" srcOrd="0" destOrd="0" parTransId="{839C288A-B0FD-4433-B1B1-A65366845B5B}" sibTransId="{884E3A93-612E-4BEC-8D84-3F6F045ACFA7}"/>
    <dgm:cxn modelId="{E637AF17-B580-42BD-B083-ED6EC11E7F4E}" srcId="{A9F5BADE-1178-4D88-BAB2-C137A28FE8D7}" destId="{166FD0A9-1C1C-43E4-BABB-7874ABBEF25D}" srcOrd="2" destOrd="0" parTransId="{A8FD0DC9-2190-4CE4-AF17-499FC334F1FE}" sibTransId="{3207BF5C-C30A-444D-8905-DC786AD0BF5D}"/>
    <dgm:cxn modelId="{159E3922-6A65-4895-94BB-5D4DCD8D182B}" srcId="{A9F5BADE-1178-4D88-BAB2-C137A28FE8D7}" destId="{90484B7D-A082-4B52-BF7E-ECF45F033C25}" srcOrd="1" destOrd="0" parTransId="{5100D44A-89B0-43C3-910A-3EABE2904E9D}" sibTransId="{02725B5F-BBF5-420E-A2C4-938E761F414E}"/>
    <dgm:cxn modelId="{9266BC34-E5AF-4141-B832-A7A9327555E2}" type="presOf" srcId="{8FB3F3B1-75D0-4939-88BF-2902EF4DB3C2}" destId="{82F196DA-CD42-40B7-A49B-FBF80D7201C5}" srcOrd="0" destOrd="0" presId="urn:microsoft.com/office/officeart/2005/8/layout/hProcess9"/>
    <dgm:cxn modelId="{BFA3CE6F-17FB-4EC3-986F-28C9D2874CAA}" type="presOf" srcId="{A9F5BADE-1178-4D88-BAB2-C137A28FE8D7}" destId="{F34DF8C1-14A7-4146-9073-C0B6A58B50AA}" srcOrd="0" destOrd="0" presId="urn:microsoft.com/office/officeart/2005/8/layout/hProcess9"/>
    <dgm:cxn modelId="{76949CBD-566E-47F5-8EE4-3AE082D26B51}" type="presOf" srcId="{166FD0A9-1C1C-43E4-BABB-7874ABBEF25D}" destId="{834BDA14-EC2A-42E8-9037-D141D8090870}" srcOrd="0" destOrd="0" presId="urn:microsoft.com/office/officeart/2005/8/layout/hProcess9"/>
    <dgm:cxn modelId="{7A2C0BBF-B05E-404E-9951-75986989B8F4}" type="presOf" srcId="{90484B7D-A082-4B52-BF7E-ECF45F033C25}" destId="{AD6C9D09-0B18-49DB-AE55-EF8384120630}" srcOrd="0" destOrd="0" presId="urn:microsoft.com/office/officeart/2005/8/layout/hProcess9"/>
    <dgm:cxn modelId="{18E0A89F-7F8A-46DA-BB40-A5BA84664926}" type="presParOf" srcId="{F34DF8C1-14A7-4146-9073-C0B6A58B50AA}" destId="{5274A051-A471-4D12-868F-8AD7055B6918}" srcOrd="0" destOrd="0" presId="urn:microsoft.com/office/officeart/2005/8/layout/hProcess9"/>
    <dgm:cxn modelId="{86701A9A-D5E1-43AF-B9AC-633D570BDF55}" type="presParOf" srcId="{F34DF8C1-14A7-4146-9073-C0B6A58B50AA}" destId="{13A6A640-1C05-4C45-8CD1-124E0F5467D1}" srcOrd="1" destOrd="0" presId="urn:microsoft.com/office/officeart/2005/8/layout/hProcess9"/>
    <dgm:cxn modelId="{95D744BA-EB3E-46D4-A7FC-6751071C3218}" type="presParOf" srcId="{13A6A640-1C05-4C45-8CD1-124E0F5467D1}" destId="{82F196DA-CD42-40B7-A49B-FBF80D7201C5}" srcOrd="0" destOrd="0" presId="urn:microsoft.com/office/officeart/2005/8/layout/hProcess9"/>
    <dgm:cxn modelId="{FB6E49E7-9524-4BED-93DA-9D750F783521}" type="presParOf" srcId="{13A6A640-1C05-4C45-8CD1-124E0F5467D1}" destId="{F9283C58-E3EE-428E-AD8A-90145F107A73}" srcOrd="1" destOrd="0" presId="urn:microsoft.com/office/officeart/2005/8/layout/hProcess9"/>
    <dgm:cxn modelId="{45BB4D6D-6FA6-428C-9ECE-9137B008E918}" type="presParOf" srcId="{13A6A640-1C05-4C45-8CD1-124E0F5467D1}" destId="{AD6C9D09-0B18-49DB-AE55-EF8384120630}" srcOrd="2" destOrd="0" presId="urn:microsoft.com/office/officeart/2005/8/layout/hProcess9"/>
    <dgm:cxn modelId="{E4BE9C6A-14C9-427F-8990-1EB0D91F01A5}" type="presParOf" srcId="{13A6A640-1C05-4C45-8CD1-124E0F5467D1}" destId="{2852C66E-72AF-4733-BF59-B31616686DD3}" srcOrd="3" destOrd="0" presId="urn:microsoft.com/office/officeart/2005/8/layout/hProcess9"/>
    <dgm:cxn modelId="{A91CE545-D8E8-423D-BCB1-8787DBEEC9DC}" type="presParOf" srcId="{13A6A640-1C05-4C45-8CD1-124E0F5467D1}" destId="{834BDA14-EC2A-42E8-9037-D141D809087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9BF2-7F0F-4447-832B-52155C69B17F}">
      <dsp:nvSpPr>
        <dsp:cNvPr id="0" name=""/>
        <dsp:cNvSpPr/>
      </dsp:nvSpPr>
      <dsp:spPr>
        <a:xfrm>
          <a:off x="7074" y="1304712"/>
          <a:ext cx="1564941" cy="26797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1" kern="1200" dirty="0"/>
            <a:t>ACCIÓN DE MEJORA: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CO" sz="1100" b="0" kern="1200" dirty="0"/>
            <a:t>Implementar estrategias de control y seguimiento a las actividades relacionadas con la adquisición e ingreso de dotaciones de Primera Infancia para su ingreso al inventario del ICBF.</a:t>
          </a:r>
        </a:p>
        <a:p>
          <a:pPr marL="0"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b="1" kern="1200" dirty="0"/>
        </a:p>
      </dsp:txBody>
      <dsp:txXfrm>
        <a:off x="7074" y="1304712"/>
        <a:ext cx="1564941" cy="1786503"/>
      </dsp:txXfrm>
    </dsp:sp>
    <dsp:sp modelId="{C6377024-F791-43BC-A546-531D90621621}">
      <dsp:nvSpPr>
        <dsp:cNvPr id="0" name=""/>
        <dsp:cNvSpPr/>
      </dsp:nvSpPr>
      <dsp:spPr>
        <a:xfrm>
          <a:off x="101597" y="2387946"/>
          <a:ext cx="1360857" cy="6495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525B6-CC52-463D-A64B-E2F821653335}">
      <dsp:nvSpPr>
        <dsp:cNvPr id="0" name=""/>
        <dsp:cNvSpPr/>
      </dsp:nvSpPr>
      <dsp:spPr>
        <a:xfrm rot="20588003">
          <a:off x="1759256" y="1699287"/>
          <a:ext cx="435547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1761045" y="1766814"/>
        <a:ext cx="352359" cy="166375"/>
      </dsp:txXfrm>
    </dsp:sp>
    <dsp:sp modelId="{20E3E5F1-6FEF-4B34-A5F3-2373E875A9BD}">
      <dsp:nvSpPr>
        <dsp:cNvPr id="0" name=""/>
        <dsp:cNvSpPr/>
      </dsp:nvSpPr>
      <dsp:spPr>
        <a:xfrm>
          <a:off x="2145937" y="1359619"/>
          <a:ext cx="1621229" cy="588506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1. Actualización de la Guía Orientadora</a:t>
          </a:r>
        </a:p>
      </dsp:txBody>
      <dsp:txXfrm>
        <a:off x="2145937" y="1359619"/>
        <a:ext cx="1621229" cy="362672"/>
      </dsp:txXfrm>
    </dsp:sp>
    <dsp:sp modelId="{6566E2F8-A3F4-4EF1-AD58-6EAE887DAB23}">
      <dsp:nvSpPr>
        <dsp:cNvPr id="0" name=""/>
        <dsp:cNvSpPr/>
      </dsp:nvSpPr>
      <dsp:spPr>
        <a:xfrm>
          <a:off x="2061265" y="1960797"/>
          <a:ext cx="1782804" cy="3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900" kern="1200" dirty="0"/>
        </a:p>
      </dsp:txBody>
      <dsp:txXfrm>
        <a:off x="2061361" y="1960893"/>
        <a:ext cx="1782612" cy="3102"/>
      </dsp:txXfrm>
    </dsp:sp>
    <dsp:sp modelId="{F6B75128-981D-4EA2-A16B-73EA5D9E90E8}">
      <dsp:nvSpPr>
        <dsp:cNvPr id="0" name=""/>
        <dsp:cNvSpPr/>
      </dsp:nvSpPr>
      <dsp:spPr>
        <a:xfrm rot="327974">
          <a:off x="3982272" y="1472392"/>
          <a:ext cx="368146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3982461" y="1523889"/>
        <a:ext cx="284958" cy="166375"/>
      </dsp:txXfrm>
    </dsp:sp>
    <dsp:sp modelId="{95703AD1-63CF-4D06-968E-17F31E3600FC}">
      <dsp:nvSpPr>
        <dsp:cNvPr id="0" name=""/>
        <dsp:cNvSpPr/>
      </dsp:nvSpPr>
      <dsp:spPr>
        <a:xfrm>
          <a:off x="4461564" y="1382184"/>
          <a:ext cx="1773127" cy="656018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2. Comunicar plan de trabajo (memorando)</a:t>
          </a:r>
        </a:p>
      </dsp:txBody>
      <dsp:txXfrm>
        <a:off x="4461564" y="1382184"/>
        <a:ext cx="1773127" cy="437345"/>
      </dsp:txXfrm>
    </dsp:sp>
    <dsp:sp modelId="{4A0C0CBB-5C8F-4ED7-99BC-49F4C85B5064}">
      <dsp:nvSpPr>
        <dsp:cNvPr id="0" name=""/>
        <dsp:cNvSpPr/>
      </dsp:nvSpPr>
      <dsp:spPr>
        <a:xfrm>
          <a:off x="4461559" y="2049778"/>
          <a:ext cx="1897767" cy="270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4461638" y="2049857"/>
        <a:ext cx="1897609" cy="2542"/>
      </dsp:txXfrm>
    </dsp:sp>
    <dsp:sp modelId="{45FD3A74-1A1F-4FD1-8A03-AF65C3A645A4}">
      <dsp:nvSpPr>
        <dsp:cNvPr id="0" name=""/>
        <dsp:cNvSpPr/>
      </dsp:nvSpPr>
      <dsp:spPr>
        <a:xfrm rot="21555329">
          <a:off x="6437631" y="1445256"/>
          <a:ext cx="430306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6437635" y="1501255"/>
        <a:ext cx="347118" cy="166375"/>
      </dsp:txXfrm>
    </dsp:sp>
    <dsp:sp modelId="{3D1482DF-85C7-4C6E-8B23-CED55EF7EBE8}">
      <dsp:nvSpPr>
        <dsp:cNvPr id="0" name=""/>
        <dsp:cNvSpPr/>
      </dsp:nvSpPr>
      <dsp:spPr>
        <a:xfrm>
          <a:off x="7046521" y="1342984"/>
          <a:ext cx="1834521" cy="671644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3. </a:t>
          </a:r>
          <a:r>
            <a:rPr lang="es-CO" sz="1100" b="1" kern="1200" dirty="0"/>
            <a:t>Socialización Alertas (videoconferencias)</a:t>
          </a:r>
        </a:p>
      </dsp:txBody>
      <dsp:txXfrm>
        <a:off x="7046521" y="1342984"/>
        <a:ext cx="1834521" cy="447763"/>
      </dsp:txXfrm>
    </dsp:sp>
    <dsp:sp modelId="{81109E78-143B-40E0-99A7-36B2A1209912}">
      <dsp:nvSpPr>
        <dsp:cNvPr id="0" name=""/>
        <dsp:cNvSpPr/>
      </dsp:nvSpPr>
      <dsp:spPr>
        <a:xfrm>
          <a:off x="7182071" y="2347741"/>
          <a:ext cx="1424058" cy="15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7182116" y="2347786"/>
        <a:ext cx="1423968" cy="1435"/>
      </dsp:txXfrm>
    </dsp:sp>
    <dsp:sp modelId="{A5221617-335B-4D7B-93D6-1E27003ED0D3}">
      <dsp:nvSpPr>
        <dsp:cNvPr id="0" name=""/>
        <dsp:cNvSpPr/>
      </dsp:nvSpPr>
      <dsp:spPr>
        <a:xfrm rot="21588283">
          <a:off x="9010412" y="1424185"/>
          <a:ext cx="274264" cy="277293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400" kern="1200"/>
        </a:p>
      </dsp:txBody>
      <dsp:txXfrm>
        <a:off x="9010412" y="1479784"/>
        <a:ext cx="191985" cy="166375"/>
      </dsp:txXfrm>
    </dsp:sp>
    <dsp:sp modelId="{19965296-032C-4420-AC60-2E5EE8497775}">
      <dsp:nvSpPr>
        <dsp:cNvPr id="0" name=""/>
        <dsp:cNvSpPr/>
      </dsp:nvSpPr>
      <dsp:spPr>
        <a:xfrm>
          <a:off x="9398521" y="1344467"/>
          <a:ext cx="1582656" cy="64443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b="1" kern="1200" dirty="0"/>
            <a:t>4. Seguimiento al Plan de trabajo (memorandos)</a:t>
          </a:r>
        </a:p>
      </dsp:txBody>
      <dsp:txXfrm>
        <a:off x="9398521" y="1344467"/>
        <a:ext cx="1582656" cy="429624"/>
      </dsp:txXfrm>
    </dsp:sp>
    <dsp:sp modelId="{7F7E60C2-FCCA-4A97-AFAF-DE237A3BEBED}">
      <dsp:nvSpPr>
        <dsp:cNvPr id="0" name=""/>
        <dsp:cNvSpPr/>
      </dsp:nvSpPr>
      <dsp:spPr>
        <a:xfrm>
          <a:off x="9446443" y="2347779"/>
          <a:ext cx="1520536" cy="1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500" kern="1200" dirty="0"/>
        </a:p>
      </dsp:txBody>
      <dsp:txXfrm>
        <a:off x="9446473" y="2347809"/>
        <a:ext cx="1520476" cy="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9E292-93BE-4F7E-A409-675D645D888D}">
      <dsp:nvSpPr>
        <dsp:cNvPr id="0" name=""/>
        <dsp:cNvSpPr/>
      </dsp:nvSpPr>
      <dsp:spPr>
        <a:xfrm>
          <a:off x="2911329" y="1996725"/>
          <a:ext cx="2209027" cy="1425215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>
              <a:solidFill>
                <a:schemeClr val="tx2">
                  <a:lumMod val="50000"/>
                </a:schemeClr>
              </a:solidFill>
            </a:rPr>
            <a:t>PROBLEMÁTICAS INGRESO AL INVENTARIO ICBF</a:t>
          </a:r>
        </a:p>
      </dsp:txBody>
      <dsp:txXfrm>
        <a:off x="3234834" y="2205443"/>
        <a:ext cx="1562017" cy="1007779"/>
      </dsp:txXfrm>
    </dsp:sp>
    <dsp:sp modelId="{D6F694CD-E03C-432E-9351-40464D7070AD}">
      <dsp:nvSpPr>
        <dsp:cNvPr id="0" name=""/>
        <dsp:cNvSpPr/>
      </dsp:nvSpPr>
      <dsp:spPr>
        <a:xfrm rot="16200000">
          <a:off x="3860733" y="1715581"/>
          <a:ext cx="310219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>
        <a:off x="3907266" y="1859029"/>
        <a:ext cx="217153" cy="290743"/>
      </dsp:txXfrm>
    </dsp:sp>
    <dsp:sp modelId="{49201FD7-A4BB-4ABE-8BE5-DB19B8481979}">
      <dsp:nvSpPr>
        <dsp:cNvPr id="0" name=""/>
        <dsp:cNvSpPr/>
      </dsp:nvSpPr>
      <dsp:spPr>
        <a:xfrm>
          <a:off x="2603547" y="274093"/>
          <a:ext cx="2824592" cy="1425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Calidad de los soportes de compra de dotaciones (facturas)</a:t>
          </a:r>
        </a:p>
      </dsp:txBody>
      <dsp:txXfrm>
        <a:off x="3017199" y="482811"/>
        <a:ext cx="1997288" cy="1007779"/>
      </dsp:txXfrm>
    </dsp:sp>
    <dsp:sp modelId="{2C184E46-5A30-440A-8DBD-500D4FAEB9AB}">
      <dsp:nvSpPr>
        <dsp:cNvPr id="0" name=""/>
        <dsp:cNvSpPr/>
      </dsp:nvSpPr>
      <dsp:spPr>
        <a:xfrm rot="36909">
          <a:off x="4988160" y="2480087"/>
          <a:ext cx="288827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>
        <a:off x="4988162" y="2576537"/>
        <a:ext cx="202179" cy="290743"/>
      </dsp:txXfrm>
    </dsp:sp>
    <dsp:sp modelId="{5E7C6BFC-BB32-4048-9CED-E4F67ABC9A91}">
      <dsp:nvSpPr>
        <dsp:cNvPr id="0" name=""/>
        <dsp:cNvSpPr/>
      </dsp:nvSpPr>
      <dsp:spPr>
        <a:xfrm>
          <a:off x="5347083" y="2026822"/>
          <a:ext cx="2943811" cy="1425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Capacidad de los almacenistas para efectuar el registro de información en el Sistema de inventarios</a:t>
          </a:r>
        </a:p>
      </dsp:txBody>
      <dsp:txXfrm>
        <a:off x="5778194" y="2235540"/>
        <a:ext cx="2081589" cy="1007779"/>
      </dsp:txXfrm>
    </dsp:sp>
    <dsp:sp modelId="{08667143-D5C4-49CB-A1EE-8E16DFED55FA}">
      <dsp:nvSpPr>
        <dsp:cNvPr id="0" name=""/>
        <dsp:cNvSpPr/>
      </dsp:nvSpPr>
      <dsp:spPr>
        <a:xfrm rot="5734395">
          <a:off x="3861252" y="3104322"/>
          <a:ext cx="233506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 rot="10800000">
        <a:off x="3899680" y="3166377"/>
        <a:ext cx="163454" cy="290743"/>
      </dsp:txXfrm>
    </dsp:sp>
    <dsp:sp modelId="{5216F559-BB13-43AF-8E5F-F6A68EB2398F}">
      <dsp:nvSpPr>
        <dsp:cNvPr id="0" name=""/>
        <dsp:cNvSpPr/>
      </dsp:nvSpPr>
      <dsp:spPr>
        <a:xfrm>
          <a:off x="2723336" y="3608164"/>
          <a:ext cx="2433128" cy="14252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Funcionamiento efectivo del Sistema de Inventarios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050" b="1" kern="1200" dirty="0">
              <a:solidFill>
                <a:schemeClr val="tx2">
                  <a:lumMod val="50000"/>
                </a:schemeClr>
              </a:solidFill>
            </a:rPr>
            <a:t>SEVEN-ERP</a:t>
          </a:r>
        </a:p>
      </dsp:txBody>
      <dsp:txXfrm>
        <a:off x="3079659" y="3816882"/>
        <a:ext cx="1720482" cy="1007779"/>
      </dsp:txXfrm>
    </dsp:sp>
    <dsp:sp modelId="{02BA99F2-CA2A-40E9-8BDD-42085C0608BD}">
      <dsp:nvSpPr>
        <dsp:cNvPr id="0" name=""/>
        <dsp:cNvSpPr/>
      </dsp:nvSpPr>
      <dsp:spPr>
        <a:xfrm rot="10918179">
          <a:off x="2835675" y="2430102"/>
          <a:ext cx="278280" cy="48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000" kern="1200"/>
        </a:p>
      </dsp:txBody>
      <dsp:txXfrm rot="10800000">
        <a:off x="2919134" y="2528452"/>
        <a:ext cx="194796" cy="290743"/>
      </dsp:txXfrm>
    </dsp:sp>
    <dsp:sp modelId="{4EB8F0F5-4B34-4180-9752-90DFE0EF9490}">
      <dsp:nvSpPr>
        <dsp:cNvPr id="0" name=""/>
        <dsp:cNvSpPr/>
      </dsp:nvSpPr>
      <dsp:spPr>
        <a:xfrm>
          <a:off x="262146" y="1906432"/>
          <a:ext cx="2256301" cy="1425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solidFill>
                <a:schemeClr val="tx2">
                  <a:lumMod val="50000"/>
                </a:schemeClr>
              </a:solidFill>
            </a:rPr>
            <a:t>Verificación de la existencia de las dotaciones adquiridas. </a:t>
          </a:r>
        </a:p>
      </dsp:txBody>
      <dsp:txXfrm>
        <a:off x="592574" y="2115150"/>
        <a:ext cx="1595445" cy="10077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4A051-A471-4D12-868F-8AD7055B6918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196DA-CD42-40B7-A49B-FBF80D7201C5}">
      <dsp:nvSpPr>
        <dsp:cNvPr id="0" name=""/>
        <dsp:cNvSpPr/>
      </dsp:nvSpPr>
      <dsp:spPr>
        <a:xfrm>
          <a:off x="11" y="1581427"/>
          <a:ext cx="2438400" cy="2167466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/>
            <a:t>Proceso de descongestión en las 33 regionales y especialmente en las de los hallazgos</a:t>
          </a:r>
        </a:p>
      </dsp:txBody>
      <dsp:txXfrm>
        <a:off x="105818" y="1687234"/>
        <a:ext cx="2226786" cy="1955852"/>
      </dsp:txXfrm>
    </dsp:sp>
    <dsp:sp modelId="{AD6C9D09-0B18-49DB-AE55-EF8384120630}">
      <dsp:nvSpPr>
        <dsp:cNvPr id="0" name=""/>
        <dsp:cNvSpPr/>
      </dsp:nvSpPr>
      <dsp:spPr>
        <a:xfrm>
          <a:off x="2627146" y="279668"/>
          <a:ext cx="2438400" cy="2167466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Verificación de soportes para el ingreso al inventario</a:t>
          </a:r>
        </a:p>
      </dsp:txBody>
      <dsp:txXfrm>
        <a:off x="2732953" y="385475"/>
        <a:ext cx="2226786" cy="1955852"/>
      </dsp:txXfrm>
    </dsp:sp>
    <dsp:sp modelId="{834BDA14-EC2A-42E8-9037-D141D8090870}">
      <dsp:nvSpPr>
        <dsp:cNvPr id="0" name=""/>
        <dsp:cNvSpPr/>
      </dsp:nvSpPr>
      <dsp:spPr>
        <a:xfrm>
          <a:off x="2692787" y="2665160"/>
          <a:ext cx="2438400" cy="2167466"/>
        </a:xfrm>
        <a:prstGeom prst="roundRect">
          <a:avLst/>
        </a:prstGeom>
        <a:solidFill>
          <a:srgbClr val="3755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Apoyo a almacenistas para el ingreso de información al sistema de inventarios</a:t>
          </a:r>
        </a:p>
      </dsp:txBody>
      <dsp:txXfrm>
        <a:off x="2798594" y="2770967"/>
        <a:ext cx="2226786" cy="195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17/01/2019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17/01/2019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PMCGR -DOTACIONES</a:t>
            </a:r>
          </a:p>
          <a:p>
            <a:pPr algn="ctr">
              <a:lnSpc>
                <a:spcPct val="9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2018-2019</a:t>
            </a:r>
            <a:endParaRPr lang="en-US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  <a:p>
            <a:pPr algn="ctr"/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50DD8A5F-E693-4F76-B29C-88AA6FA0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00" y="4715391"/>
            <a:ext cx="1874352" cy="1442456"/>
          </a:xfrm>
          <a:custGeom>
            <a:avLst/>
            <a:gdLst>
              <a:gd name="T0" fmla="*/ 803 w 5859"/>
              <a:gd name="T1" fmla="*/ 670 h 4394"/>
              <a:gd name="T2" fmla="*/ 1015 w 5859"/>
              <a:gd name="T3" fmla="*/ 759 h 4394"/>
              <a:gd name="T4" fmla="*/ 1332 w 5859"/>
              <a:gd name="T5" fmla="*/ 820 h 4394"/>
              <a:gd name="T6" fmla="*/ 1658 w 5859"/>
              <a:gd name="T7" fmla="*/ 785 h 4394"/>
              <a:gd name="T8" fmla="*/ 1949 w 5859"/>
              <a:gd name="T9" fmla="*/ 812 h 4394"/>
              <a:gd name="T10" fmla="*/ 2258 w 5859"/>
              <a:gd name="T11" fmla="*/ 794 h 4394"/>
              <a:gd name="T12" fmla="*/ 2532 w 5859"/>
              <a:gd name="T13" fmla="*/ 776 h 4394"/>
              <a:gd name="T14" fmla="*/ 2743 w 5859"/>
              <a:gd name="T15" fmla="*/ 520 h 4394"/>
              <a:gd name="T16" fmla="*/ 3052 w 5859"/>
              <a:gd name="T17" fmla="*/ 414 h 4394"/>
              <a:gd name="T18" fmla="*/ 3238 w 5859"/>
              <a:gd name="T19" fmla="*/ 150 h 4394"/>
              <a:gd name="T20" fmla="*/ 3564 w 5859"/>
              <a:gd name="T21" fmla="*/ 0 h 4394"/>
              <a:gd name="T22" fmla="*/ 3793 w 5859"/>
              <a:gd name="T23" fmla="*/ 106 h 4394"/>
              <a:gd name="T24" fmla="*/ 4076 w 5859"/>
              <a:gd name="T25" fmla="*/ 229 h 4394"/>
              <a:gd name="T26" fmla="*/ 4217 w 5859"/>
              <a:gd name="T27" fmla="*/ 450 h 4394"/>
              <a:gd name="T28" fmla="*/ 4561 w 5859"/>
              <a:gd name="T29" fmla="*/ 476 h 4394"/>
              <a:gd name="T30" fmla="*/ 4852 w 5859"/>
              <a:gd name="T31" fmla="*/ 520 h 4394"/>
              <a:gd name="T32" fmla="*/ 4861 w 5859"/>
              <a:gd name="T33" fmla="*/ 688 h 4394"/>
              <a:gd name="T34" fmla="*/ 4852 w 5859"/>
              <a:gd name="T35" fmla="*/ 953 h 4394"/>
              <a:gd name="T36" fmla="*/ 4914 w 5859"/>
              <a:gd name="T37" fmla="*/ 1129 h 4394"/>
              <a:gd name="T38" fmla="*/ 4994 w 5859"/>
              <a:gd name="T39" fmla="*/ 1120 h 4394"/>
              <a:gd name="T40" fmla="*/ 5214 w 5859"/>
              <a:gd name="T41" fmla="*/ 1120 h 4394"/>
              <a:gd name="T42" fmla="*/ 5426 w 5859"/>
              <a:gd name="T43" fmla="*/ 1209 h 4394"/>
              <a:gd name="T44" fmla="*/ 5523 w 5859"/>
              <a:gd name="T45" fmla="*/ 1253 h 4394"/>
              <a:gd name="T46" fmla="*/ 5779 w 5859"/>
              <a:gd name="T47" fmla="*/ 1209 h 4394"/>
              <a:gd name="T48" fmla="*/ 5814 w 5859"/>
              <a:gd name="T49" fmla="*/ 1367 h 4394"/>
              <a:gd name="T50" fmla="*/ 5250 w 5859"/>
              <a:gd name="T51" fmla="*/ 4393 h 4394"/>
              <a:gd name="T52" fmla="*/ 5100 w 5859"/>
              <a:gd name="T53" fmla="*/ 4146 h 4394"/>
              <a:gd name="T54" fmla="*/ 4861 w 5859"/>
              <a:gd name="T55" fmla="*/ 3961 h 4394"/>
              <a:gd name="T56" fmla="*/ 4508 w 5859"/>
              <a:gd name="T57" fmla="*/ 4014 h 4394"/>
              <a:gd name="T58" fmla="*/ 4994 w 5859"/>
              <a:gd name="T59" fmla="*/ 2866 h 4394"/>
              <a:gd name="T60" fmla="*/ 4817 w 5859"/>
              <a:gd name="T61" fmla="*/ 2743 h 4394"/>
              <a:gd name="T62" fmla="*/ 4658 w 5859"/>
              <a:gd name="T63" fmla="*/ 2619 h 4394"/>
              <a:gd name="T64" fmla="*/ 4455 w 5859"/>
              <a:gd name="T65" fmla="*/ 2593 h 4394"/>
              <a:gd name="T66" fmla="*/ 4226 w 5859"/>
              <a:gd name="T67" fmla="*/ 2452 h 4394"/>
              <a:gd name="T68" fmla="*/ 3952 w 5859"/>
              <a:gd name="T69" fmla="*/ 2469 h 4394"/>
              <a:gd name="T70" fmla="*/ 3732 w 5859"/>
              <a:gd name="T71" fmla="*/ 2575 h 4394"/>
              <a:gd name="T72" fmla="*/ 3467 w 5859"/>
              <a:gd name="T73" fmla="*/ 2593 h 4394"/>
              <a:gd name="T74" fmla="*/ 3193 w 5859"/>
              <a:gd name="T75" fmla="*/ 2381 h 4394"/>
              <a:gd name="T76" fmla="*/ 2982 w 5859"/>
              <a:gd name="T77" fmla="*/ 2566 h 4394"/>
              <a:gd name="T78" fmla="*/ 2690 w 5859"/>
              <a:gd name="T79" fmla="*/ 2716 h 4394"/>
              <a:gd name="T80" fmla="*/ 2346 w 5859"/>
              <a:gd name="T81" fmla="*/ 2708 h 4394"/>
              <a:gd name="T82" fmla="*/ 2073 w 5859"/>
              <a:gd name="T83" fmla="*/ 2769 h 4394"/>
              <a:gd name="T84" fmla="*/ 1764 w 5859"/>
              <a:gd name="T85" fmla="*/ 2725 h 4394"/>
              <a:gd name="T86" fmla="*/ 1526 w 5859"/>
              <a:gd name="T87" fmla="*/ 2611 h 4394"/>
              <a:gd name="T88" fmla="*/ 1578 w 5859"/>
              <a:gd name="T89" fmla="*/ 2399 h 4394"/>
              <a:gd name="T90" fmla="*/ 1517 w 5859"/>
              <a:gd name="T91" fmla="*/ 2187 h 4394"/>
              <a:gd name="T92" fmla="*/ 1368 w 5859"/>
              <a:gd name="T93" fmla="*/ 2108 h 4394"/>
              <a:gd name="T94" fmla="*/ 1094 w 5859"/>
              <a:gd name="T95" fmla="*/ 2072 h 4394"/>
              <a:gd name="T96" fmla="*/ 1121 w 5859"/>
              <a:gd name="T97" fmla="*/ 1843 h 4394"/>
              <a:gd name="T98" fmla="*/ 971 w 5859"/>
              <a:gd name="T99" fmla="*/ 1649 h 4394"/>
              <a:gd name="T100" fmla="*/ 582 w 5859"/>
              <a:gd name="T101" fmla="*/ 1473 h 4394"/>
              <a:gd name="T102" fmla="*/ 326 w 5859"/>
              <a:gd name="T103" fmla="*/ 1350 h 4394"/>
              <a:gd name="T104" fmla="*/ 123 w 5859"/>
              <a:gd name="T105" fmla="*/ 1209 h 4394"/>
              <a:gd name="T106" fmla="*/ 62 w 5859"/>
              <a:gd name="T107" fmla="*/ 997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859" h="4394">
                <a:moveTo>
                  <a:pt x="0" y="856"/>
                </a:moveTo>
                <a:lnTo>
                  <a:pt x="600" y="662"/>
                </a:lnTo>
                <a:lnTo>
                  <a:pt x="688" y="679"/>
                </a:lnTo>
                <a:lnTo>
                  <a:pt x="741" y="653"/>
                </a:lnTo>
                <a:lnTo>
                  <a:pt x="803" y="670"/>
                </a:lnTo>
                <a:lnTo>
                  <a:pt x="865" y="670"/>
                </a:lnTo>
                <a:lnTo>
                  <a:pt x="865" y="714"/>
                </a:lnTo>
                <a:lnTo>
                  <a:pt x="953" y="714"/>
                </a:lnTo>
                <a:lnTo>
                  <a:pt x="953" y="785"/>
                </a:lnTo>
                <a:lnTo>
                  <a:pt x="1015" y="759"/>
                </a:lnTo>
                <a:lnTo>
                  <a:pt x="1068" y="803"/>
                </a:lnTo>
                <a:lnTo>
                  <a:pt x="1129" y="785"/>
                </a:lnTo>
                <a:lnTo>
                  <a:pt x="1209" y="759"/>
                </a:lnTo>
                <a:lnTo>
                  <a:pt x="1262" y="794"/>
                </a:lnTo>
                <a:lnTo>
                  <a:pt x="1332" y="820"/>
                </a:lnTo>
                <a:lnTo>
                  <a:pt x="1421" y="873"/>
                </a:lnTo>
                <a:lnTo>
                  <a:pt x="1508" y="847"/>
                </a:lnTo>
                <a:lnTo>
                  <a:pt x="1552" y="803"/>
                </a:lnTo>
                <a:lnTo>
                  <a:pt x="1587" y="759"/>
                </a:lnTo>
                <a:lnTo>
                  <a:pt x="1658" y="785"/>
                </a:lnTo>
                <a:lnTo>
                  <a:pt x="1720" y="838"/>
                </a:lnTo>
                <a:lnTo>
                  <a:pt x="1790" y="864"/>
                </a:lnTo>
                <a:lnTo>
                  <a:pt x="1843" y="847"/>
                </a:lnTo>
                <a:lnTo>
                  <a:pt x="1887" y="794"/>
                </a:lnTo>
                <a:lnTo>
                  <a:pt x="1949" y="812"/>
                </a:lnTo>
                <a:lnTo>
                  <a:pt x="2029" y="856"/>
                </a:lnTo>
                <a:lnTo>
                  <a:pt x="2099" y="917"/>
                </a:lnTo>
                <a:lnTo>
                  <a:pt x="2161" y="926"/>
                </a:lnTo>
                <a:lnTo>
                  <a:pt x="2214" y="864"/>
                </a:lnTo>
                <a:lnTo>
                  <a:pt x="2258" y="794"/>
                </a:lnTo>
                <a:lnTo>
                  <a:pt x="2302" y="776"/>
                </a:lnTo>
                <a:lnTo>
                  <a:pt x="2355" y="829"/>
                </a:lnTo>
                <a:lnTo>
                  <a:pt x="2408" y="847"/>
                </a:lnTo>
                <a:lnTo>
                  <a:pt x="2479" y="856"/>
                </a:lnTo>
                <a:lnTo>
                  <a:pt x="2532" y="776"/>
                </a:lnTo>
                <a:lnTo>
                  <a:pt x="2576" y="714"/>
                </a:lnTo>
                <a:lnTo>
                  <a:pt x="2584" y="644"/>
                </a:lnTo>
                <a:lnTo>
                  <a:pt x="2611" y="573"/>
                </a:lnTo>
                <a:lnTo>
                  <a:pt x="2682" y="538"/>
                </a:lnTo>
                <a:lnTo>
                  <a:pt x="2743" y="520"/>
                </a:lnTo>
                <a:lnTo>
                  <a:pt x="2761" y="450"/>
                </a:lnTo>
                <a:lnTo>
                  <a:pt x="2796" y="406"/>
                </a:lnTo>
                <a:lnTo>
                  <a:pt x="2885" y="432"/>
                </a:lnTo>
                <a:lnTo>
                  <a:pt x="2964" y="450"/>
                </a:lnTo>
                <a:lnTo>
                  <a:pt x="3052" y="414"/>
                </a:lnTo>
                <a:lnTo>
                  <a:pt x="3079" y="335"/>
                </a:lnTo>
                <a:lnTo>
                  <a:pt x="3105" y="273"/>
                </a:lnTo>
                <a:lnTo>
                  <a:pt x="3149" y="238"/>
                </a:lnTo>
                <a:lnTo>
                  <a:pt x="3211" y="212"/>
                </a:lnTo>
                <a:lnTo>
                  <a:pt x="3238" y="150"/>
                </a:lnTo>
                <a:lnTo>
                  <a:pt x="3264" y="123"/>
                </a:lnTo>
                <a:lnTo>
                  <a:pt x="3352" y="97"/>
                </a:lnTo>
                <a:lnTo>
                  <a:pt x="3485" y="97"/>
                </a:lnTo>
                <a:lnTo>
                  <a:pt x="3555" y="70"/>
                </a:lnTo>
                <a:lnTo>
                  <a:pt x="3564" y="0"/>
                </a:lnTo>
                <a:lnTo>
                  <a:pt x="3617" y="44"/>
                </a:lnTo>
                <a:lnTo>
                  <a:pt x="3696" y="35"/>
                </a:lnTo>
                <a:lnTo>
                  <a:pt x="3758" y="17"/>
                </a:lnTo>
                <a:lnTo>
                  <a:pt x="3785" y="62"/>
                </a:lnTo>
                <a:lnTo>
                  <a:pt x="3793" y="106"/>
                </a:lnTo>
                <a:lnTo>
                  <a:pt x="3873" y="123"/>
                </a:lnTo>
                <a:lnTo>
                  <a:pt x="3917" y="150"/>
                </a:lnTo>
                <a:lnTo>
                  <a:pt x="3970" y="123"/>
                </a:lnTo>
                <a:lnTo>
                  <a:pt x="4032" y="185"/>
                </a:lnTo>
                <a:lnTo>
                  <a:pt x="4076" y="229"/>
                </a:lnTo>
                <a:lnTo>
                  <a:pt x="3996" y="273"/>
                </a:lnTo>
                <a:lnTo>
                  <a:pt x="4067" y="326"/>
                </a:lnTo>
                <a:lnTo>
                  <a:pt x="4102" y="353"/>
                </a:lnTo>
                <a:lnTo>
                  <a:pt x="4111" y="423"/>
                </a:lnTo>
                <a:lnTo>
                  <a:pt x="4217" y="450"/>
                </a:lnTo>
                <a:lnTo>
                  <a:pt x="4261" y="406"/>
                </a:lnTo>
                <a:lnTo>
                  <a:pt x="4367" y="459"/>
                </a:lnTo>
                <a:lnTo>
                  <a:pt x="4411" y="441"/>
                </a:lnTo>
                <a:lnTo>
                  <a:pt x="4447" y="467"/>
                </a:lnTo>
                <a:lnTo>
                  <a:pt x="4561" y="476"/>
                </a:lnTo>
                <a:lnTo>
                  <a:pt x="4614" y="547"/>
                </a:lnTo>
                <a:lnTo>
                  <a:pt x="4685" y="573"/>
                </a:lnTo>
                <a:lnTo>
                  <a:pt x="4755" y="582"/>
                </a:lnTo>
                <a:lnTo>
                  <a:pt x="4791" y="520"/>
                </a:lnTo>
                <a:lnTo>
                  <a:pt x="4852" y="520"/>
                </a:lnTo>
                <a:lnTo>
                  <a:pt x="4905" y="538"/>
                </a:lnTo>
                <a:lnTo>
                  <a:pt x="4870" y="582"/>
                </a:lnTo>
                <a:lnTo>
                  <a:pt x="4808" y="626"/>
                </a:lnTo>
                <a:lnTo>
                  <a:pt x="4791" y="697"/>
                </a:lnTo>
                <a:lnTo>
                  <a:pt x="4861" y="688"/>
                </a:lnTo>
                <a:lnTo>
                  <a:pt x="4870" y="767"/>
                </a:lnTo>
                <a:lnTo>
                  <a:pt x="4861" y="838"/>
                </a:lnTo>
                <a:lnTo>
                  <a:pt x="4817" y="856"/>
                </a:lnTo>
                <a:lnTo>
                  <a:pt x="4808" y="900"/>
                </a:lnTo>
                <a:lnTo>
                  <a:pt x="4852" y="953"/>
                </a:lnTo>
                <a:lnTo>
                  <a:pt x="4905" y="997"/>
                </a:lnTo>
                <a:lnTo>
                  <a:pt x="4870" y="1059"/>
                </a:lnTo>
                <a:lnTo>
                  <a:pt x="4808" y="1085"/>
                </a:lnTo>
                <a:lnTo>
                  <a:pt x="4835" y="1129"/>
                </a:lnTo>
                <a:lnTo>
                  <a:pt x="4914" y="1129"/>
                </a:lnTo>
                <a:lnTo>
                  <a:pt x="4923" y="1191"/>
                </a:lnTo>
                <a:lnTo>
                  <a:pt x="4985" y="1235"/>
                </a:lnTo>
                <a:lnTo>
                  <a:pt x="5038" y="1191"/>
                </a:lnTo>
                <a:lnTo>
                  <a:pt x="5064" y="1138"/>
                </a:lnTo>
                <a:lnTo>
                  <a:pt x="4994" y="1120"/>
                </a:lnTo>
                <a:lnTo>
                  <a:pt x="5038" y="1085"/>
                </a:lnTo>
                <a:lnTo>
                  <a:pt x="5117" y="1085"/>
                </a:lnTo>
                <a:lnTo>
                  <a:pt x="5170" y="1076"/>
                </a:lnTo>
                <a:lnTo>
                  <a:pt x="5250" y="1067"/>
                </a:lnTo>
                <a:lnTo>
                  <a:pt x="5214" y="1120"/>
                </a:lnTo>
                <a:lnTo>
                  <a:pt x="5214" y="1182"/>
                </a:lnTo>
                <a:lnTo>
                  <a:pt x="5276" y="1200"/>
                </a:lnTo>
                <a:lnTo>
                  <a:pt x="5329" y="1173"/>
                </a:lnTo>
                <a:lnTo>
                  <a:pt x="5355" y="1138"/>
                </a:lnTo>
                <a:lnTo>
                  <a:pt x="5426" y="1209"/>
                </a:lnTo>
                <a:lnTo>
                  <a:pt x="5435" y="1147"/>
                </a:lnTo>
                <a:lnTo>
                  <a:pt x="5479" y="1120"/>
                </a:lnTo>
                <a:lnTo>
                  <a:pt x="5532" y="1165"/>
                </a:lnTo>
                <a:lnTo>
                  <a:pt x="5558" y="1217"/>
                </a:lnTo>
                <a:lnTo>
                  <a:pt x="5523" y="1253"/>
                </a:lnTo>
                <a:lnTo>
                  <a:pt x="5567" y="1332"/>
                </a:lnTo>
                <a:lnTo>
                  <a:pt x="5638" y="1262"/>
                </a:lnTo>
                <a:lnTo>
                  <a:pt x="5700" y="1297"/>
                </a:lnTo>
                <a:lnTo>
                  <a:pt x="5761" y="1279"/>
                </a:lnTo>
                <a:lnTo>
                  <a:pt x="5779" y="1209"/>
                </a:lnTo>
                <a:lnTo>
                  <a:pt x="5779" y="1165"/>
                </a:lnTo>
                <a:lnTo>
                  <a:pt x="5814" y="1129"/>
                </a:lnTo>
                <a:lnTo>
                  <a:pt x="5858" y="1182"/>
                </a:lnTo>
                <a:lnTo>
                  <a:pt x="5823" y="1279"/>
                </a:lnTo>
                <a:lnTo>
                  <a:pt x="5814" y="1367"/>
                </a:lnTo>
                <a:lnTo>
                  <a:pt x="5841" y="1429"/>
                </a:lnTo>
                <a:lnTo>
                  <a:pt x="5814" y="1500"/>
                </a:lnTo>
                <a:lnTo>
                  <a:pt x="5788" y="1587"/>
                </a:lnTo>
                <a:lnTo>
                  <a:pt x="5797" y="1640"/>
                </a:lnTo>
                <a:lnTo>
                  <a:pt x="5250" y="4393"/>
                </a:lnTo>
                <a:lnTo>
                  <a:pt x="5197" y="4358"/>
                </a:lnTo>
                <a:lnTo>
                  <a:pt x="5170" y="4287"/>
                </a:lnTo>
                <a:lnTo>
                  <a:pt x="5117" y="4261"/>
                </a:lnTo>
                <a:lnTo>
                  <a:pt x="5100" y="4208"/>
                </a:lnTo>
                <a:lnTo>
                  <a:pt x="5100" y="4146"/>
                </a:lnTo>
                <a:lnTo>
                  <a:pt x="5064" y="4102"/>
                </a:lnTo>
                <a:lnTo>
                  <a:pt x="4985" y="4084"/>
                </a:lnTo>
                <a:lnTo>
                  <a:pt x="4941" y="4058"/>
                </a:lnTo>
                <a:lnTo>
                  <a:pt x="4888" y="4005"/>
                </a:lnTo>
                <a:lnTo>
                  <a:pt x="4861" y="3961"/>
                </a:lnTo>
                <a:lnTo>
                  <a:pt x="4782" y="3934"/>
                </a:lnTo>
                <a:lnTo>
                  <a:pt x="4729" y="3987"/>
                </a:lnTo>
                <a:lnTo>
                  <a:pt x="4676" y="4040"/>
                </a:lnTo>
                <a:lnTo>
                  <a:pt x="4579" y="4014"/>
                </a:lnTo>
                <a:lnTo>
                  <a:pt x="4508" y="4014"/>
                </a:lnTo>
                <a:lnTo>
                  <a:pt x="4411" y="4022"/>
                </a:lnTo>
                <a:lnTo>
                  <a:pt x="4341" y="4005"/>
                </a:lnTo>
                <a:lnTo>
                  <a:pt x="5108" y="2911"/>
                </a:lnTo>
                <a:lnTo>
                  <a:pt x="5082" y="2805"/>
                </a:lnTo>
                <a:lnTo>
                  <a:pt x="4994" y="2866"/>
                </a:lnTo>
                <a:lnTo>
                  <a:pt x="4994" y="2796"/>
                </a:lnTo>
                <a:lnTo>
                  <a:pt x="4932" y="2805"/>
                </a:lnTo>
                <a:lnTo>
                  <a:pt x="4923" y="2752"/>
                </a:lnTo>
                <a:lnTo>
                  <a:pt x="4905" y="2699"/>
                </a:lnTo>
                <a:lnTo>
                  <a:pt x="4817" y="2743"/>
                </a:lnTo>
                <a:lnTo>
                  <a:pt x="4764" y="2725"/>
                </a:lnTo>
                <a:lnTo>
                  <a:pt x="4817" y="2681"/>
                </a:lnTo>
                <a:lnTo>
                  <a:pt x="4764" y="2664"/>
                </a:lnTo>
                <a:lnTo>
                  <a:pt x="4702" y="2690"/>
                </a:lnTo>
                <a:lnTo>
                  <a:pt x="4658" y="2619"/>
                </a:lnTo>
                <a:lnTo>
                  <a:pt x="4614" y="2646"/>
                </a:lnTo>
                <a:lnTo>
                  <a:pt x="4552" y="2602"/>
                </a:lnTo>
                <a:lnTo>
                  <a:pt x="4535" y="2664"/>
                </a:lnTo>
                <a:lnTo>
                  <a:pt x="4464" y="2655"/>
                </a:lnTo>
                <a:lnTo>
                  <a:pt x="4455" y="2593"/>
                </a:lnTo>
                <a:lnTo>
                  <a:pt x="4429" y="2540"/>
                </a:lnTo>
                <a:lnTo>
                  <a:pt x="4349" y="2531"/>
                </a:lnTo>
                <a:lnTo>
                  <a:pt x="4296" y="2487"/>
                </a:lnTo>
                <a:lnTo>
                  <a:pt x="4235" y="2496"/>
                </a:lnTo>
                <a:lnTo>
                  <a:pt x="4226" y="2452"/>
                </a:lnTo>
                <a:lnTo>
                  <a:pt x="4164" y="2408"/>
                </a:lnTo>
                <a:lnTo>
                  <a:pt x="4102" y="2434"/>
                </a:lnTo>
                <a:lnTo>
                  <a:pt x="4032" y="2399"/>
                </a:lnTo>
                <a:lnTo>
                  <a:pt x="4041" y="2487"/>
                </a:lnTo>
                <a:lnTo>
                  <a:pt x="3952" y="2469"/>
                </a:lnTo>
                <a:lnTo>
                  <a:pt x="3882" y="2461"/>
                </a:lnTo>
                <a:lnTo>
                  <a:pt x="3873" y="2514"/>
                </a:lnTo>
                <a:lnTo>
                  <a:pt x="3846" y="2575"/>
                </a:lnTo>
                <a:lnTo>
                  <a:pt x="3776" y="2593"/>
                </a:lnTo>
                <a:lnTo>
                  <a:pt x="3732" y="2575"/>
                </a:lnTo>
                <a:lnTo>
                  <a:pt x="3652" y="2602"/>
                </a:lnTo>
                <a:lnTo>
                  <a:pt x="3599" y="2611"/>
                </a:lnTo>
                <a:lnTo>
                  <a:pt x="3538" y="2558"/>
                </a:lnTo>
                <a:lnTo>
                  <a:pt x="3502" y="2487"/>
                </a:lnTo>
                <a:lnTo>
                  <a:pt x="3467" y="2593"/>
                </a:lnTo>
                <a:lnTo>
                  <a:pt x="3440" y="2478"/>
                </a:lnTo>
                <a:lnTo>
                  <a:pt x="3352" y="2461"/>
                </a:lnTo>
                <a:lnTo>
                  <a:pt x="3308" y="2434"/>
                </a:lnTo>
                <a:lnTo>
                  <a:pt x="3202" y="2452"/>
                </a:lnTo>
                <a:lnTo>
                  <a:pt x="3193" y="2381"/>
                </a:lnTo>
                <a:lnTo>
                  <a:pt x="3132" y="2408"/>
                </a:lnTo>
                <a:lnTo>
                  <a:pt x="3070" y="2425"/>
                </a:lnTo>
                <a:lnTo>
                  <a:pt x="3043" y="2496"/>
                </a:lnTo>
                <a:lnTo>
                  <a:pt x="3035" y="2549"/>
                </a:lnTo>
                <a:lnTo>
                  <a:pt x="2982" y="2566"/>
                </a:lnTo>
                <a:lnTo>
                  <a:pt x="2973" y="2611"/>
                </a:lnTo>
                <a:lnTo>
                  <a:pt x="2902" y="2611"/>
                </a:lnTo>
                <a:lnTo>
                  <a:pt x="2814" y="2593"/>
                </a:lnTo>
                <a:lnTo>
                  <a:pt x="2752" y="2646"/>
                </a:lnTo>
                <a:lnTo>
                  <a:pt x="2690" y="2716"/>
                </a:lnTo>
                <a:lnTo>
                  <a:pt x="2637" y="2708"/>
                </a:lnTo>
                <a:lnTo>
                  <a:pt x="2567" y="2734"/>
                </a:lnTo>
                <a:lnTo>
                  <a:pt x="2496" y="2752"/>
                </a:lnTo>
                <a:lnTo>
                  <a:pt x="2434" y="2716"/>
                </a:lnTo>
                <a:lnTo>
                  <a:pt x="2346" y="2708"/>
                </a:lnTo>
                <a:lnTo>
                  <a:pt x="2267" y="2725"/>
                </a:lnTo>
                <a:lnTo>
                  <a:pt x="2205" y="2699"/>
                </a:lnTo>
                <a:lnTo>
                  <a:pt x="2152" y="2672"/>
                </a:lnTo>
                <a:lnTo>
                  <a:pt x="2117" y="2725"/>
                </a:lnTo>
                <a:lnTo>
                  <a:pt x="2073" y="2769"/>
                </a:lnTo>
                <a:lnTo>
                  <a:pt x="2037" y="2699"/>
                </a:lnTo>
                <a:lnTo>
                  <a:pt x="2011" y="2752"/>
                </a:lnTo>
                <a:lnTo>
                  <a:pt x="1896" y="2761"/>
                </a:lnTo>
                <a:lnTo>
                  <a:pt x="1799" y="2778"/>
                </a:lnTo>
                <a:lnTo>
                  <a:pt x="1764" y="2725"/>
                </a:lnTo>
                <a:lnTo>
                  <a:pt x="1764" y="2690"/>
                </a:lnTo>
                <a:lnTo>
                  <a:pt x="1711" y="2672"/>
                </a:lnTo>
                <a:lnTo>
                  <a:pt x="1631" y="2672"/>
                </a:lnTo>
                <a:lnTo>
                  <a:pt x="1552" y="2646"/>
                </a:lnTo>
                <a:lnTo>
                  <a:pt x="1526" y="2611"/>
                </a:lnTo>
                <a:lnTo>
                  <a:pt x="1491" y="2540"/>
                </a:lnTo>
                <a:lnTo>
                  <a:pt x="1543" y="2522"/>
                </a:lnTo>
                <a:lnTo>
                  <a:pt x="1570" y="2478"/>
                </a:lnTo>
                <a:lnTo>
                  <a:pt x="1623" y="2443"/>
                </a:lnTo>
                <a:lnTo>
                  <a:pt x="1578" y="2399"/>
                </a:lnTo>
                <a:lnTo>
                  <a:pt x="1614" y="2372"/>
                </a:lnTo>
                <a:lnTo>
                  <a:pt x="1561" y="2319"/>
                </a:lnTo>
                <a:lnTo>
                  <a:pt x="1570" y="2258"/>
                </a:lnTo>
                <a:lnTo>
                  <a:pt x="1570" y="2205"/>
                </a:lnTo>
                <a:lnTo>
                  <a:pt x="1517" y="2187"/>
                </a:lnTo>
                <a:lnTo>
                  <a:pt x="1517" y="2134"/>
                </a:lnTo>
                <a:lnTo>
                  <a:pt x="1456" y="2143"/>
                </a:lnTo>
                <a:lnTo>
                  <a:pt x="1447" y="2081"/>
                </a:lnTo>
                <a:lnTo>
                  <a:pt x="1421" y="2134"/>
                </a:lnTo>
                <a:lnTo>
                  <a:pt x="1368" y="2108"/>
                </a:lnTo>
                <a:lnTo>
                  <a:pt x="1324" y="2143"/>
                </a:lnTo>
                <a:lnTo>
                  <a:pt x="1244" y="2143"/>
                </a:lnTo>
                <a:lnTo>
                  <a:pt x="1191" y="2125"/>
                </a:lnTo>
                <a:lnTo>
                  <a:pt x="1147" y="2072"/>
                </a:lnTo>
                <a:lnTo>
                  <a:pt x="1094" y="2072"/>
                </a:lnTo>
                <a:lnTo>
                  <a:pt x="1050" y="2019"/>
                </a:lnTo>
                <a:lnTo>
                  <a:pt x="1068" y="1958"/>
                </a:lnTo>
                <a:lnTo>
                  <a:pt x="1138" y="1914"/>
                </a:lnTo>
                <a:lnTo>
                  <a:pt x="1076" y="1896"/>
                </a:lnTo>
                <a:lnTo>
                  <a:pt x="1121" y="1843"/>
                </a:lnTo>
                <a:lnTo>
                  <a:pt x="1059" y="1808"/>
                </a:lnTo>
                <a:lnTo>
                  <a:pt x="1015" y="1772"/>
                </a:lnTo>
                <a:lnTo>
                  <a:pt x="1032" y="1737"/>
                </a:lnTo>
                <a:lnTo>
                  <a:pt x="979" y="1702"/>
                </a:lnTo>
                <a:lnTo>
                  <a:pt x="971" y="1649"/>
                </a:lnTo>
                <a:lnTo>
                  <a:pt x="909" y="1605"/>
                </a:lnTo>
                <a:lnTo>
                  <a:pt x="873" y="1578"/>
                </a:lnTo>
                <a:lnTo>
                  <a:pt x="662" y="1562"/>
                </a:lnTo>
                <a:lnTo>
                  <a:pt x="618" y="1535"/>
                </a:lnTo>
                <a:lnTo>
                  <a:pt x="582" y="1473"/>
                </a:lnTo>
                <a:lnTo>
                  <a:pt x="556" y="1420"/>
                </a:lnTo>
                <a:lnTo>
                  <a:pt x="503" y="1456"/>
                </a:lnTo>
                <a:lnTo>
                  <a:pt x="450" y="1438"/>
                </a:lnTo>
                <a:lnTo>
                  <a:pt x="423" y="1385"/>
                </a:lnTo>
                <a:lnTo>
                  <a:pt x="326" y="1350"/>
                </a:lnTo>
                <a:lnTo>
                  <a:pt x="256" y="1332"/>
                </a:lnTo>
                <a:lnTo>
                  <a:pt x="194" y="1350"/>
                </a:lnTo>
                <a:lnTo>
                  <a:pt x="141" y="1306"/>
                </a:lnTo>
                <a:lnTo>
                  <a:pt x="150" y="1253"/>
                </a:lnTo>
                <a:lnTo>
                  <a:pt x="123" y="1209"/>
                </a:lnTo>
                <a:lnTo>
                  <a:pt x="159" y="1165"/>
                </a:lnTo>
                <a:lnTo>
                  <a:pt x="123" y="1112"/>
                </a:lnTo>
                <a:lnTo>
                  <a:pt x="79" y="1085"/>
                </a:lnTo>
                <a:lnTo>
                  <a:pt x="0" y="1041"/>
                </a:lnTo>
                <a:lnTo>
                  <a:pt x="62" y="997"/>
                </a:lnTo>
                <a:lnTo>
                  <a:pt x="53" y="944"/>
                </a:lnTo>
                <a:lnTo>
                  <a:pt x="0" y="856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ysClr val="window" lastClr="FFFFFF"/>
            </a:solidFill>
          </a:ln>
          <a:effectLst/>
          <a:extLst/>
        </p:spPr>
        <p:txBody>
          <a:bodyPr wrap="none" anchor="ctr"/>
          <a:lstStyle/>
          <a:p>
            <a:pPr defTabSz="1219170">
              <a:defRPr/>
            </a:pPr>
            <a:endParaRPr lang="es-CO" sz="2177" kern="0">
              <a:solidFill>
                <a:prstClr val="black"/>
              </a:solidFill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91BB7D-90FC-4BBA-AB7F-8EEE8DE5C2B9}"/>
              </a:ext>
            </a:extLst>
          </p:cNvPr>
          <p:cNvGrpSpPr/>
          <p:nvPr/>
        </p:nvGrpSpPr>
        <p:grpSpPr>
          <a:xfrm>
            <a:off x="1415271" y="305478"/>
            <a:ext cx="4640047" cy="4848735"/>
            <a:chOff x="2543964" y="229108"/>
            <a:chExt cx="3480035" cy="3636551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EE8BD0BB-8A10-422D-AE8D-506E9B8F1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436" y="1221882"/>
              <a:ext cx="936118" cy="911310"/>
            </a:xfrm>
            <a:custGeom>
              <a:avLst/>
              <a:gdLst>
                <a:gd name="T0" fmla="*/ 3901 w 3902"/>
                <a:gd name="T1" fmla="*/ 1897 h 3698"/>
                <a:gd name="T2" fmla="*/ 3716 w 3902"/>
                <a:gd name="T3" fmla="*/ 2073 h 3698"/>
                <a:gd name="T4" fmla="*/ 3495 w 3902"/>
                <a:gd name="T5" fmla="*/ 2258 h 3698"/>
                <a:gd name="T6" fmla="*/ 3283 w 3902"/>
                <a:gd name="T7" fmla="*/ 2417 h 3698"/>
                <a:gd name="T8" fmla="*/ 3239 w 3902"/>
                <a:gd name="T9" fmla="*/ 2664 h 3698"/>
                <a:gd name="T10" fmla="*/ 3045 w 3902"/>
                <a:gd name="T11" fmla="*/ 2929 h 3698"/>
                <a:gd name="T12" fmla="*/ 3098 w 3902"/>
                <a:gd name="T13" fmla="*/ 3105 h 3698"/>
                <a:gd name="T14" fmla="*/ 3063 w 3902"/>
                <a:gd name="T15" fmla="*/ 3352 h 3698"/>
                <a:gd name="T16" fmla="*/ 2798 w 3902"/>
                <a:gd name="T17" fmla="*/ 3388 h 3698"/>
                <a:gd name="T18" fmla="*/ 2489 w 3902"/>
                <a:gd name="T19" fmla="*/ 3476 h 3698"/>
                <a:gd name="T20" fmla="*/ 2286 w 3902"/>
                <a:gd name="T21" fmla="*/ 3697 h 3698"/>
                <a:gd name="T22" fmla="*/ 2057 w 3902"/>
                <a:gd name="T23" fmla="*/ 3458 h 3698"/>
                <a:gd name="T24" fmla="*/ 1871 w 3902"/>
                <a:gd name="T25" fmla="*/ 3485 h 3698"/>
                <a:gd name="T26" fmla="*/ 1712 w 3902"/>
                <a:gd name="T27" fmla="*/ 3626 h 3698"/>
                <a:gd name="T28" fmla="*/ 1448 w 3902"/>
                <a:gd name="T29" fmla="*/ 3697 h 3698"/>
                <a:gd name="T30" fmla="*/ 1298 w 3902"/>
                <a:gd name="T31" fmla="*/ 3520 h 3698"/>
                <a:gd name="T32" fmla="*/ 1262 w 3902"/>
                <a:gd name="T33" fmla="*/ 3238 h 3698"/>
                <a:gd name="T34" fmla="*/ 1095 w 3902"/>
                <a:gd name="T35" fmla="*/ 3061 h 3698"/>
                <a:gd name="T36" fmla="*/ 830 w 3902"/>
                <a:gd name="T37" fmla="*/ 2955 h 3698"/>
                <a:gd name="T38" fmla="*/ 521 w 3902"/>
                <a:gd name="T39" fmla="*/ 2876 h 3698"/>
                <a:gd name="T40" fmla="*/ 477 w 3902"/>
                <a:gd name="T41" fmla="*/ 2638 h 3698"/>
                <a:gd name="T42" fmla="*/ 283 w 3902"/>
                <a:gd name="T43" fmla="*/ 2461 h 3698"/>
                <a:gd name="T44" fmla="*/ 353 w 3902"/>
                <a:gd name="T45" fmla="*/ 2232 h 3698"/>
                <a:gd name="T46" fmla="*/ 512 w 3902"/>
                <a:gd name="T47" fmla="*/ 2029 h 3698"/>
                <a:gd name="T48" fmla="*/ 768 w 3902"/>
                <a:gd name="T49" fmla="*/ 1923 h 3698"/>
                <a:gd name="T50" fmla="*/ 556 w 3902"/>
                <a:gd name="T51" fmla="*/ 1702 h 3698"/>
                <a:gd name="T52" fmla="*/ 45 w 3902"/>
                <a:gd name="T53" fmla="*/ 1138 h 3698"/>
                <a:gd name="T54" fmla="*/ 212 w 3902"/>
                <a:gd name="T55" fmla="*/ 927 h 3698"/>
                <a:gd name="T56" fmla="*/ 353 w 3902"/>
                <a:gd name="T57" fmla="*/ 1067 h 3698"/>
                <a:gd name="T58" fmla="*/ 442 w 3902"/>
                <a:gd name="T59" fmla="*/ 777 h 3698"/>
                <a:gd name="T60" fmla="*/ 353 w 3902"/>
                <a:gd name="T61" fmla="*/ 450 h 3698"/>
                <a:gd name="T62" fmla="*/ 318 w 3902"/>
                <a:gd name="T63" fmla="*/ 274 h 3698"/>
                <a:gd name="T64" fmla="*/ 556 w 3902"/>
                <a:gd name="T65" fmla="*/ 168 h 3698"/>
                <a:gd name="T66" fmla="*/ 812 w 3902"/>
                <a:gd name="T67" fmla="*/ 0 h 3698"/>
                <a:gd name="T68" fmla="*/ 1015 w 3902"/>
                <a:gd name="T69" fmla="*/ 265 h 3698"/>
                <a:gd name="T70" fmla="*/ 1059 w 3902"/>
                <a:gd name="T71" fmla="*/ 521 h 3698"/>
                <a:gd name="T72" fmla="*/ 848 w 3902"/>
                <a:gd name="T73" fmla="*/ 856 h 3698"/>
                <a:gd name="T74" fmla="*/ 742 w 3902"/>
                <a:gd name="T75" fmla="*/ 1244 h 3698"/>
                <a:gd name="T76" fmla="*/ 927 w 3902"/>
                <a:gd name="T77" fmla="*/ 1650 h 3698"/>
                <a:gd name="T78" fmla="*/ 1748 w 3902"/>
                <a:gd name="T79" fmla="*/ 1208 h 3698"/>
                <a:gd name="T80" fmla="*/ 1968 w 3902"/>
                <a:gd name="T81" fmla="*/ 1111 h 3698"/>
                <a:gd name="T82" fmla="*/ 2233 w 3902"/>
                <a:gd name="T83" fmla="*/ 945 h 3698"/>
                <a:gd name="T84" fmla="*/ 2392 w 3902"/>
                <a:gd name="T85" fmla="*/ 839 h 3698"/>
                <a:gd name="T86" fmla="*/ 2639 w 3902"/>
                <a:gd name="T87" fmla="*/ 759 h 3698"/>
                <a:gd name="T88" fmla="*/ 2930 w 3902"/>
                <a:gd name="T89" fmla="*/ 795 h 3698"/>
                <a:gd name="T90" fmla="*/ 3080 w 3902"/>
                <a:gd name="T91" fmla="*/ 1085 h 3698"/>
                <a:gd name="T92" fmla="*/ 3054 w 3902"/>
                <a:gd name="T93" fmla="*/ 1261 h 3698"/>
                <a:gd name="T94" fmla="*/ 3054 w 3902"/>
                <a:gd name="T95" fmla="*/ 1508 h 3698"/>
                <a:gd name="T96" fmla="*/ 3230 w 3902"/>
                <a:gd name="T97" fmla="*/ 1482 h 3698"/>
                <a:gd name="T98" fmla="*/ 3248 w 3902"/>
                <a:gd name="T99" fmla="*/ 1605 h 3698"/>
                <a:gd name="T100" fmla="*/ 3310 w 3902"/>
                <a:gd name="T101" fmla="*/ 1844 h 3698"/>
                <a:gd name="T102" fmla="*/ 3751 w 3902"/>
                <a:gd name="T103" fmla="*/ 1694 h 3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02" h="3698">
                  <a:moveTo>
                    <a:pt x="3822" y="1694"/>
                  </a:moveTo>
                  <a:lnTo>
                    <a:pt x="3822" y="1773"/>
                  </a:lnTo>
                  <a:lnTo>
                    <a:pt x="3857" y="1844"/>
                  </a:lnTo>
                  <a:lnTo>
                    <a:pt x="3901" y="1897"/>
                  </a:lnTo>
                  <a:lnTo>
                    <a:pt x="3875" y="1950"/>
                  </a:lnTo>
                  <a:lnTo>
                    <a:pt x="3822" y="2002"/>
                  </a:lnTo>
                  <a:lnTo>
                    <a:pt x="3733" y="2020"/>
                  </a:lnTo>
                  <a:lnTo>
                    <a:pt x="3716" y="2073"/>
                  </a:lnTo>
                  <a:lnTo>
                    <a:pt x="3654" y="2100"/>
                  </a:lnTo>
                  <a:lnTo>
                    <a:pt x="3619" y="2179"/>
                  </a:lnTo>
                  <a:lnTo>
                    <a:pt x="3575" y="2241"/>
                  </a:lnTo>
                  <a:lnTo>
                    <a:pt x="3495" y="2258"/>
                  </a:lnTo>
                  <a:lnTo>
                    <a:pt x="3433" y="2294"/>
                  </a:lnTo>
                  <a:lnTo>
                    <a:pt x="3407" y="2355"/>
                  </a:lnTo>
                  <a:lnTo>
                    <a:pt x="3319" y="2373"/>
                  </a:lnTo>
                  <a:lnTo>
                    <a:pt x="3283" y="2417"/>
                  </a:lnTo>
                  <a:lnTo>
                    <a:pt x="3266" y="2479"/>
                  </a:lnTo>
                  <a:lnTo>
                    <a:pt x="3274" y="2558"/>
                  </a:lnTo>
                  <a:lnTo>
                    <a:pt x="3292" y="2620"/>
                  </a:lnTo>
                  <a:lnTo>
                    <a:pt x="3239" y="2664"/>
                  </a:lnTo>
                  <a:lnTo>
                    <a:pt x="3204" y="2726"/>
                  </a:lnTo>
                  <a:lnTo>
                    <a:pt x="3124" y="2797"/>
                  </a:lnTo>
                  <a:lnTo>
                    <a:pt x="3063" y="2876"/>
                  </a:lnTo>
                  <a:lnTo>
                    <a:pt x="3045" y="2929"/>
                  </a:lnTo>
                  <a:lnTo>
                    <a:pt x="3080" y="2991"/>
                  </a:lnTo>
                  <a:lnTo>
                    <a:pt x="3124" y="3000"/>
                  </a:lnTo>
                  <a:lnTo>
                    <a:pt x="3124" y="3061"/>
                  </a:lnTo>
                  <a:lnTo>
                    <a:pt x="3098" y="3105"/>
                  </a:lnTo>
                  <a:lnTo>
                    <a:pt x="3071" y="3158"/>
                  </a:lnTo>
                  <a:lnTo>
                    <a:pt x="3036" y="3211"/>
                  </a:lnTo>
                  <a:lnTo>
                    <a:pt x="3045" y="3282"/>
                  </a:lnTo>
                  <a:lnTo>
                    <a:pt x="3063" y="3352"/>
                  </a:lnTo>
                  <a:lnTo>
                    <a:pt x="2992" y="3335"/>
                  </a:lnTo>
                  <a:lnTo>
                    <a:pt x="2930" y="3352"/>
                  </a:lnTo>
                  <a:lnTo>
                    <a:pt x="2877" y="3414"/>
                  </a:lnTo>
                  <a:lnTo>
                    <a:pt x="2798" y="3388"/>
                  </a:lnTo>
                  <a:lnTo>
                    <a:pt x="2719" y="3370"/>
                  </a:lnTo>
                  <a:lnTo>
                    <a:pt x="2648" y="3397"/>
                  </a:lnTo>
                  <a:lnTo>
                    <a:pt x="2560" y="3450"/>
                  </a:lnTo>
                  <a:lnTo>
                    <a:pt x="2489" y="3476"/>
                  </a:lnTo>
                  <a:lnTo>
                    <a:pt x="2489" y="3529"/>
                  </a:lnTo>
                  <a:lnTo>
                    <a:pt x="2445" y="3591"/>
                  </a:lnTo>
                  <a:lnTo>
                    <a:pt x="2330" y="3635"/>
                  </a:lnTo>
                  <a:lnTo>
                    <a:pt x="2286" y="3697"/>
                  </a:lnTo>
                  <a:lnTo>
                    <a:pt x="2215" y="3661"/>
                  </a:lnTo>
                  <a:lnTo>
                    <a:pt x="2163" y="3511"/>
                  </a:lnTo>
                  <a:lnTo>
                    <a:pt x="2110" y="3432"/>
                  </a:lnTo>
                  <a:lnTo>
                    <a:pt x="2057" y="3458"/>
                  </a:lnTo>
                  <a:lnTo>
                    <a:pt x="1986" y="3485"/>
                  </a:lnTo>
                  <a:lnTo>
                    <a:pt x="1942" y="3432"/>
                  </a:lnTo>
                  <a:lnTo>
                    <a:pt x="1854" y="3414"/>
                  </a:lnTo>
                  <a:lnTo>
                    <a:pt x="1871" y="3485"/>
                  </a:lnTo>
                  <a:lnTo>
                    <a:pt x="1889" y="3573"/>
                  </a:lnTo>
                  <a:lnTo>
                    <a:pt x="1836" y="3635"/>
                  </a:lnTo>
                  <a:lnTo>
                    <a:pt x="1774" y="3617"/>
                  </a:lnTo>
                  <a:lnTo>
                    <a:pt x="1712" y="3626"/>
                  </a:lnTo>
                  <a:lnTo>
                    <a:pt x="1660" y="3661"/>
                  </a:lnTo>
                  <a:lnTo>
                    <a:pt x="1624" y="3688"/>
                  </a:lnTo>
                  <a:lnTo>
                    <a:pt x="1554" y="3697"/>
                  </a:lnTo>
                  <a:lnTo>
                    <a:pt x="1448" y="3697"/>
                  </a:lnTo>
                  <a:lnTo>
                    <a:pt x="1377" y="3661"/>
                  </a:lnTo>
                  <a:lnTo>
                    <a:pt x="1368" y="3617"/>
                  </a:lnTo>
                  <a:lnTo>
                    <a:pt x="1333" y="3582"/>
                  </a:lnTo>
                  <a:lnTo>
                    <a:pt x="1298" y="3520"/>
                  </a:lnTo>
                  <a:lnTo>
                    <a:pt x="1307" y="3450"/>
                  </a:lnTo>
                  <a:lnTo>
                    <a:pt x="1271" y="3397"/>
                  </a:lnTo>
                  <a:lnTo>
                    <a:pt x="1227" y="3326"/>
                  </a:lnTo>
                  <a:lnTo>
                    <a:pt x="1262" y="3238"/>
                  </a:lnTo>
                  <a:lnTo>
                    <a:pt x="1271" y="3176"/>
                  </a:lnTo>
                  <a:lnTo>
                    <a:pt x="1245" y="3123"/>
                  </a:lnTo>
                  <a:lnTo>
                    <a:pt x="1139" y="3132"/>
                  </a:lnTo>
                  <a:lnTo>
                    <a:pt x="1095" y="3061"/>
                  </a:lnTo>
                  <a:lnTo>
                    <a:pt x="1104" y="2973"/>
                  </a:lnTo>
                  <a:lnTo>
                    <a:pt x="1077" y="2920"/>
                  </a:lnTo>
                  <a:lnTo>
                    <a:pt x="971" y="2929"/>
                  </a:lnTo>
                  <a:lnTo>
                    <a:pt x="830" y="2955"/>
                  </a:lnTo>
                  <a:lnTo>
                    <a:pt x="733" y="2973"/>
                  </a:lnTo>
                  <a:lnTo>
                    <a:pt x="627" y="2982"/>
                  </a:lnTo>
                  <a:lnTo>
                    <a:pt x="548" y="2947"/>
                  </a:lnTo>
                  <a:lnTo>
                    <a:pt x="521" y="2876"/>
                  </a:lnTo>
                  <a:lnTo>
                    <a:pt x="459" y="2841"/>
                  </a:lnTo>
                  <a:lnTo>
                    <a:pt x="451" y="2779"/>
                  </a:lnTo>
                  <a:lnTo>
                    <a:pt x="451" y="2708"/>
                  </a:lnTo>
                  <a:lnTo>
                    <a:pt x="477" y="2638"/>
                  </a:lnTo>
                  <a:lnTo>
                    <a:pt x="424" y="2602"/>
                  </a:lnTo>
                  <a:lnTo>
                    <a:pt x="362" y="2550"/>
                  </a:lnTo>
                  <a:lnTo>
                    <a:pt x="336" y="2488"/>
                  </a:lnTo>
                  <a:lnTo>
                    <a:pt x="283" y="2461"/>
                  </a:lnTo>
                  <a:lnTo>
                    <a:pt x="274" y="2391"/>
                  </a:lnTo>
                  <a:lnTo>
                    <a:pt x="221" y="2338"/>
                  </a:lnTo>
                  <a:lnTo>
                    <a:pt x="221" y="2285"/>
                  </a:lnTo>
                  <a:lnTo>
                    <a:pt x="353" y="2232"/>
                  </a:lnTo>
                  <a:lnTo>
                    <a:pt x="415" y="2197"/>
                  </a:lnTo>
                  <a:lnTo>
                    <a:pt x="406" y="2126"/>
                  </a:lnTo>
                  <a:lnTo>
                    <a:pt x="398" y="2055"/>
                  </a:lnTo>
                  <a:lnTo>
                    <a:pt x="512" y="2029"/>
                  </a:lnTo>
                  <a:lnTo>
                    <a:pt x="592" y="2047"/>
                  </a:lnTo>
                  <a:lnTo>
                    <a:pt x="662" y="2064"/>
                  </a:lnTo>
                  <a:lnTo>
                    <a:pt x="733" y="2055"/>
                  </a:lnTo>
                  <a:lnTo>
                    <a:pt x="768" y="1923"/>
                  </a:lnTo>
                  <a:lnTo>
                    <a:pt x="751" y="1835"/>
                  </a:lnTo>
                  <a:lnTo>
                    <a:pt x="715" y="1764"/>
                  </a:lnTo>
                  <a:lnTo>
                    <a:pt x="645" y="1711"/>
                  </a:lnTo>
                  <a:lnTo>
                    <a:pt x="556" y="1702"/>
                  </a:lnTo>
                  <a:lnTo>
                    <a:pt x="371" y="1482"/>
                  </a:lnTo>
                  <a:lnTo>
                    <a:pt x="62" y="1252"/>
                  </a:lnTo>
                  <a:lnTo>
                    <a:pt x="0" y="1173"/>
                  </a:lnTo>
                  <a:lnTo>
                    <a:pt x="45" y="1138"/>
                  </a:lnTo>
                  <a:lnTo>
                    <a:pt x="106" y="1094"/>
                  </a:lnTo>
                  <a:lnTo>
                    <a:pt x="124" y="1014"/>
                  </a:lnTo>
                  <a:lnTo>
                    <a:pt x="133" y="953"/>
                  </a:lnTo>
                  <a:lnTo>
                    <a:pt x="212" y="927"/>
                  </a:lnTo>
                  <a:lnTo>
                    <a:pt x="248" y="970"/>
                  </a:lnTo>
                  <a:lnTo>
                    <a:pt x="239" y="1014"/>
                  </a:lnTo>
                  <a:lnTo>
                    <a:pt x="256" y="1049"/>
                  </a:lnTo>
                  <a:lnTo>
                    <a:pt x="353" y="1067"/>
                  </a:lnTo>
                  <a:lnTo>
                    <a:pt x="433" y="1041"/>
                  </a:lnTo>
                  <a:lnTo>
                    <a:pt x="459" y="953"/>
                  </a:lnTo>
                  <a:lnTo>
                    <a:pt x="442" y="848"/>
                  </a:lnTo>
                  <a:lnTo>
                    <a:pt x="442" y="777"/>
                  </a:lnTo>
                  <a:lnTo>
                    <a:pt x="406" y="706"/>
                  </a:lnTo>
                  <a:lnTo>
                    <a:pt x="415" y="627"/>
                  </a:lnTo>
                  <a:lnTo>
                    <a:pt x="433" y="539"/>
                  </a:lnTo>
                  <a:lnTo>
                    <a:pt x="353" y="450"/>
                  </a:lnTo>
                  <a:lnTo>
                    <a:pt x="283" y="415"/>
                  </a:lnTo>
                  <a:lnTo>
                    <a:pt x="203" y="345"/>
                  </a:lnTo>
                  <a:lnTo>
                    <a:pt x="248" y="292"/>
                  </a:lnTo>
                  <a:lnTo>
                    <a:pt x="318" y="274"/>
                  </a:lnTo>
                  <a:lnTo>
                    <a:pt x="433" y="256"/>
                  </a:lnTo>
                  <a:lnTo>
                    <a:pt x="486" y="265"/>
                  </a:lnTo>
                  <a:lnTo>
                    <a:pt x="503" y="212"/>
                  </a:lnTo>
                  <a:lnTo>
                    <a:pt x="556" y="168"/>
                  </a:lnTo>
                  <a:lnTo>
                    <a:pt x="636" y="115"/>
                  </a:lnTo>
                  <a:lnTo>
                    <a:pt x="698" y="71"/>
                  </a:lnTo>
                  <a:lnTo>
                    <a:pt x="759" y="36"/>
                  </a:lnTo>
                  <a:lnTo>
                    <a:pt x="812" y="0"/>
                  </a:lnTo>
                  <a:lnTo>
                    <a:pt x="856" y="80"/>
                  </a:lnTo>
                  <a:lnTo>
                    <a:pt x="883" y="159"/>
                  </a:lnTo>
                  <a:lnTo>
                    <a:pt x="936" y="221"/>
                  </a:lnTo>
                  <a:lnTo>
                    <a:pt x="1015" y="265"/>
                  </a:lnTo>
                  <a:lnTo>
                    <a:pt x="1077" y="300"/>
                  </a:lnTo>
                  <a:lnTo>
                    <a:pt x="1086" y="353"/>
                  </a:lnTo>
                  <a:lnTo>
                    <a:pt x="1077" y="450"/>
                  </a:lnTo>
                  <a:lnTo>
                    <a:pt x="1059" y="521"/>
                  </a:lnTo>
                  <a:lnTo>
                    <a:pt x="998" y="565"/>
                  </a:lnTo>
                  <a:lnTo>
                    <a:pt x="936" y="618"/>
                  </a:lnTo>
                  <a:lnTo>
                    <a:pt x="865" y="750"/>
                  </a:lnTo>
                  <a:lnTo>
                    <a:pt x="848" y="856"/>
                  </a:lnTo>
                  <a:lnTo>
                    <a:pt x="848" y="945"/>
                  </a:lnTo>
                  <a:lnTo>
                    <a:pt x="795" y="1032"/>
                  </a:lnTo>
                  <a:lnTo>
                    <a:pt x="759" y="1138"/>
                  </a:lnTo>
                  <a:lnTo>
                    <a:pt x="742" y="1244"/>
                  </a:lnTo>
                  <a:lnTo>
                    <a:pt x="768" y="1376"/>
                  </a:lnTo>
                  <a:lnTo>
                    <a:pt x="786" y="1455"/>
                  </a:lnTo>
                  <a:lnTo>
                    <a:pt x="874" y="1561"/>
                  </a:lnTo>
                  <a:lnTo>
                    <a:pt x="927" y="1650"/>
                  </a:lnTo>
                  <a:lnTo>
                    <a:pt x="1545" y="1623"/>
                  </a:lnTo>
                  <a:lnTo>
                    <a:pt x="1668" y="1420"/>
                  </a:lnTo>
                  <a:lnTo>
                    <a:pt x="1712" y="1323"/>
                  </a:lnTo>
                  <a:lnTo>
                    <a:pt x="1748" y="1208"/>
                  </a:lnTo>
                  <a:lnTo>
                    <a:pt x="1836" y="1191"/>
                  </a:lnTo>
                  <a:lnTo>
                    <a:pt x="1907" y="1226"/>
                  </a:lnTo>
                  <a:lnTo>
                    <a:pt x="1960" y="1191"/>
                  </a:lnTo>
                  <a:lnTo>
                    <a:pt x="1968" y="1111"/>
                  </a:lnTo>
                  <a:lnTo>
                    <a:pt x="2065" y="1067"/>
                  </a:lnTo>
                  <a:lnTo>
                    <a:pt x="2127" y="1005"/>
                  </a:lnTo>
                  <a:lnTo>
                    <a:pt x="2154" y="953"/>
                  </a:lnTo>
                  <a:lnTo>
                    <a:pt x="2233" y="945"/>
                  </a:lnTo>
                  <a:lnTo>
                    <a:pt x="2233" y="883"/>
                  </a:lnTo>
                  <a:lnTo>
                    <a:pt x="2242" y="839"/>
                  </a:lnTo>
                  <a:lnTo>
                    <a:pt x="2313" y="830"/>
                  </a:lnTo>
                  <a:lnTo>
                    <a:pt x="2392" y="839"/>
                  </a:lnTo>
                  <a:lnTo>
                    <a:pt x="2463" y="830"/>
                  </a:lnTo>
                  <a:lnTo>
                    <a:pt x="2524" y="803"/>
                  </a:lnTo>
                  <a:lnTo>
                    <a:pt x="2604" y="812"/>
                  </a:lnTo>
                  <a:lnTo>
                    <a:pt x="2639" y="759"/>
                  </a:lnTo>
                  <a:lnTo>
                    <a:pt x="2674" y="698"/>
                  </a:lnTo>
                  <a:lnTo>
                    <a:pt x="2727" y="662"/>
                  </a:lnTo>
                  <a:lnTo>
                    <a:pt x="2842" y="750"/>
                  </a:lnTo>
                  <a:lnTo>
                    <a:pt x="2930" y="795"/>
                  </a:lnTo>
                  <a:lnTo>
                    <a:pt x="3010" y="856"/>
                  </a:lnTo>
                  <a:lnTo>
                    <a:pt x="3071" y="927"/>
                  </a:lnTo>
                  <a:lnTo>
                    <a:pt x="3089" y="997"/>
                  </a:lnTo>
                  <a:lnTo>
                    <a:pt x="3080" y="1085"/>
                  </a:lnTo>
                  <a:lnTo>
                    <a:pt x="3124" y="1120"/>
                  </a:lnTo>
                  <a:lnTo>
                    <a:pt x="3177" y="1164"/>
                  </a:lnTo>
                  <a:lnTo>
                    <a:pt x="3142" y="1235"/>
                  </a:lnTo>
                  <a:lnTo>
                    <a:pt x="3054" y="1261"/>
                  </a:lnTo>
                  <a:lnTo>
                    <a:pt x="3054" y="1323"/>
                  </a:lnTo>
                  <a:lnTo>
                    <a:pt x="3036" y="1376"/>
                  </a:lnTo>
                  <a:lnTo>
                    <a:pt x="3027" y="1447"/>
                  </a:lnTo>
                  <a:lnTo>
                    <a:pt x="3054" y="1508"/>
                  </a:lnTo>
                  <a:lnTo>
                    <a:pt x="3089" y="1544"/>
                  </a:lnTo>
                  <a:lnTo>
                    <a:pt x="3151" y="1588"/>
                  </a:lnTo>
                  <a:lnTo>
                    <a:pt x="3204" y="1552"/>
                  </a:lnTo>
                  <a:lnTo>
                    <a:pt x="3230" y="1482"/>
                  </a:lnTo>
                  <a:lnTo>
                    <a:pt x="3257" y="1429"/>
                  </a:lnTo>
                  <a:lnTo>
                    <a:pt x="3319" y="1499"/>
                  </a:lnTo>
                  <a:lnTo>
                    <a:pt x="3310" y="1544"/>
                  </a:lnTo>
                  <a:lnTo>
                    <a:pt x="3248" y="1605"/>
                  </a:lnTo>
                  <a:lnTo>
                    <a:pt x="3283" y="1667"/>
                  </a:lnTo>
                  <a:lnTo>
                    <a:pt x="3257" y="1720"/>
                  </a:lnTo>
                  <a:lnTo>
                    <a:pt x="3274" y="1791"/>
                  </a:lnTo>
                  <a:lnTo>
                    <a:pt x="3310" y="1844"/>
                  </a:lnTo>
                  <a:lnTo>
                    <a:pt x="3310" y="1923"/>
                  </a:lnTo>
                  <a:lnTo>
                    <a:pt x="3372" y="1950"/>
                  </a:lnTo>
                  <a:lnTo>
                    <a:pt x="3451" y="1950"/>
                  </a:lnTo>
                  <a:lnTo>
                    <a:pt x="3751" y="1694"/>
                  </a:lnTo>
                  <a:lnTo>
                    <a:pt x="3804" y="1614"/>
                  </a:lnTo>
                  <a:lnTo>
                    <a:pt x="3822" y="169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54AC681F-C411-4ABA-9CDA-E1F1EAD4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461" y="2338481"/>
              <a:ext cx="143856" cy="178134"/>
            </a:xfrm>
            <a:custGeom>
              <a:avLst/>
              <a:gdLst>
                <a:gd name="T0" fmla="*/ 547 w 601"/>
                <a:gd name="T1" fmla="*/ 0 h 724"/>
                <a:gd name="T2" fmla="*/ 467 w 601"/>
                <a:gd name="T3" fmla="*/ 44 h 724"/>
                <a:gd name="T4" fmla="*/ 397 w 601"/>
                <a:gd name="T5" fmla="*/ 26 h 724"/>
                <a:gd name="T6" fmla="*/ 317 w 601"/>
                <a:gd name="T7" fmla="*/ 9 h 724"/>
                <a:gd name="T8" fmla="*/ 229 w 601"/>
                <a:gd name="T9" fmla="*/ 18 h 724"/>
                <a:gd name="T10" fmla="*/ 158 w 601"/>
                <a:gd name="T11" fmla="*/ 26 h 724"/>
                <a:gd name="T12" fmla="*/ 176 w 601"/>
                <a:gd name="T13" fmla="*/ 62 h 724"/>
                <a:gd name="T14" fmla="*/ 88 w 601"/>
                <a:gd name="T15" fmla="*/ 97 h 724"/>
                <a:gd name="T16" fmla="*/ 35 w 601"/>
                <a:gd name="T17" fmla="*/ 106 h 724"/>
                <a:gd name="T18" fmla="*/ 0 w 601"/>
                <a:gd name="T19" fmla="*/ 150 h 724"/>
                <a:gd name="T20" fmla="*/ 17 w 601"/>
                <a:gd name="T21" fmla="*/ 220 h 724"/>
                <a:gd name="T22" fmla="*/ 26 w 601"/>
                <a:gd name="T23" fmla="*/ 291 h 724"/>
                <a:gd name="T24" fmla="*/ 61 w 601"/>
                <a:gd name="T25" fmla="*/ 344 h 724"/>
                <a:gd name="T26" fmla="*/ 105 w 601"/>
                <a:gd name="T27" fmla="*/ 397 h 724"/>
                <a:gd name="T28" fmla="*/ 88 w 601"/>
                <a:gd name="T29" fmla="*/ 468 h 724"/>
                <a:gd name="T30" fmla="*/ 114 w 601"/>
                <a:gd name="T31" fmla="*/ 565 h 724"/>
                <a:gd name="T32" fmla="*/ 114 w 601"/>
                <a:gd name="T33" fmla="*/ 644 h 724"/>
                <a:gd name="T34" fmla="*/ 150 w 601"/>
                <a:gd name="T35" fmla="*/ 706 h 724"/>
                <a:gd name="T36" fmla="*/ 211 w 601"/>
                <a:gd name="T37" fmla="*/ 723 h 724"/>
                <a:gd name="T38" fmla="*/ 220 w 601"/>
                <a:gd name="T39" fmla="*/ 653 h 724"/>
                <a:gd name="T40" fmla="*/ 247 w 601"/>
                <a:gd name="T41" fmla="*/ 591 h 724"/>
                <a:gd name="T42" fmla="*/ 300 w 601"/>
                <a:gd name="T43" fmla="*/ 494 h 724"/>
                <a:gd name="T44" fmla="*/ 353 w 601"/>
                <a:gd name="T45" fmla="*/ 397 h 724"/>
                <a:gd name="T46" fmla="*/ 344 w 601"/>
                <a:gd name="T47" fmla="*/ 335 h 724"/>
                <a:gd name="T48" fmla="*/ 361 w 601"/>
                <a:gd name="T49" fmla="*/ 265 h 724"/>
                <a:gd name="T50" fmla="*/ 423 w 601"/>
                <a:gd name="T51" fmla="*/ 203 h 724"/>
                <a:gd name="T52" fmla="*/ 494 w 601"/>
                <a:gd name="T53" fmla="*/ 132 h 724"/>
                <a:gd name="T54" fmla="*/ 564 w 601"/>
                <a:gd name="T55" fmla="*/ 97 h 724"/>
                <a:gd name="T56" fmla="*/ 600 w 601"/>
                <a:gd name="T57" fmla="*/ 44 h 724"/>
                <a:gd name="T58" fmla="*/ 547 w 601"/>
                <a:gd name="T59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01" h="724">
                  <a:moveTo>
                    <a:pt x="547" y="0"/>
                  </a:moveTo>
                  <a:lnTo>
                    <a:pt x="467" y="44"/>
                  </a:lnTo>
                  <a:lnTo>
                    <a:pt x="397" y="26"/>
                  </a:lnTo>
                  <a:lnTo>
                    <a:pt x="317" y="9"/>
                  </a:lnTo>
                  <a:lnTo>
                    <a:pt x="229" y="18"/>
                  </a:lnTo>
                  <a:lnTo>
                    <a:pt x="158" y="26"/>
                  </a:lnTo>
                  <a:lnTo>
                    <a:pt x="176" y="62"/>
                  </a:lnTo>
                  <a:lnTo>
                    <a:pt x="88" y="97"/>
                  </a:lnTo>
                  <a:lnTo>
                    <a:pt x="35" y="106"/>
                  </a:lnTo>
                  <a:lnTo>
                    <a:pt x="0" y="150"/>
                  </a:lnTo>
                  <a:lnTo>
                    <a:pt x="17" y="220"/>
                  </a:lnTo>
                  <a:lnTo>
                    <a:pt x="26" y="291"/>
                  </a:lnTo>
                  <a:lnTo>
                    <a:pt x="61" y="344"/>
                  </a:lnTo>
                  <a:lnTo>
                    <a:pt x="105" y="397"/>
                  </a:lnTo>
                  <a:lnTo>
                    <a:pt x="88" y="468"/>
                  </a:lnTo>
                  <a:lnTo>
                    <a:pt x="114" y="565"/>
                  </a:lnTo>
                  <a:lnTo>
                    <a:pt x="114" y="644"/>
                  </a:lnTo>
                  <a:lnTo>
                    <a:pt x="150" y="706"/>
                  </a:lnTo>
                  <a:lnTo>
                    <a:pt x="211" y="723"/>
                  </a:lnTo>
                  <a:lnTo>
                    <a:pt x="220" y="653"/>
                  </a:lnTo>
                  <a:lnTo>
                    <a:pt x="247" y="591"/>
                  </a:lnTo>
                  <a:lnTo>
                    <a:pt x="300" y="494"/>
                  </a:lnTo>
                  <a:lnTo>
                    <a:pt x="353" y="397"/>
                  </a:lnTo>
                  <a:lnTo>
                    <a:pt x="344" y="335"/>
                  </a:lnTo>
                  <a:lnTo>
                    <a:pt x="361" y="265"/>
                  </a:lnTo>
                  <a:lnTo>
                    <a:pt x="423" y="203"/>
                  </a:lnTo>
                  <a:lnTo>
                    <a:pt x="494" y="132"/>
                  </a:lnTo>
                  <a:lnTo>
                    <a:pt x="564" y="97"/>
                  </a:lnTo>
                  <a:lnTo>
                    <a:pt x="600" y="44"/>
                  </a:lnTo>
                  <a:lnTo>
                    <a:pt x="547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D5C65D53-5039-4A09-B692-4F892EA3A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404" y="2025660"/>
              <a:ext cx="510898" cy="594144"/>
            </a:xfrm>
            <a:custGeom>
              <a:avLst/>
              <a:gdLst>
                <a:gd name="T0" fmla="*/ 2004 w 2128"/>
                <a:gd name="T1" fmla="*/ 1739 h 2410"/>
                <a:gd name="T2" fmla="*/ 1854 w 2128"/>
                <a:gd name="T3" fmla="*/ 1659 h 2410"/>
                <a:gd name="T4" fmla="*/ 1721 w 2128"/>
                <a:gd name="T5" fmla="*/ 1686 h 2410"/>
                <a:gd name="T6" fmla="*/ 1589 w 2128"/>
                <a:gd name="T7" fmla="*/ 1712 h 2410"/>
                <a:gd name="T8" fmla="*/ 1509 w 2128"/>
                <a:gd name="T9" fmla="*/ 1518 h 2410"/>
                <a:gd name="T10" fmla="*/ 1351 w 2128"/>
                <a:gd name="T11" fmla="*/ 1447 h 2410"/>
                <a:gd name="T12" fmla="*/ 1245 w 2128"/>
                <a:gd name="T13" fmla="*/ 1580 h 2410"/>
                <a:gd name="T14" fmla="*/ 1333 w 2128"/>
                <a:gd name="T15" fmla="*/ 1747 h 2410"/>
                <a:gd name="T16" fmla="*/ 1236 w 2128"/>
                <a:gd name="T17" fmla="*/ 1827 h 2410"/>
                <a:gd name="T18" fmla="*/ 1112 w 2128"/>
                <a:gd name="T19" fmla="*/ 1906 h 2410"/>
                <a:gd name="T20" fmla="*/ 962 w 2128"/>
                <a:gd name="T21" fmla="*/ 1968 h 2410"/>
                <a:gd name="T22" fmla="*/ 795 w 2128"/>
                <a:gd name="T23" fmla="*/ 2012 h 2410"/>
                <a:gd name="T24" fmla="*/ 618 w 2128"/>
                <a:gd name="T25" fmla="*/ 2277 h 2410"/>
                <a:gd name="T26" fmla="*/ 521 w 2128"/>
                <a:gd name="T27" fmla="*/ 2391 h 2410"/>
                <a:gd name="T28" fmla="*/ 468 w 2128"/>
                <a:gd name="T29" fmla="*/ 2356 h 2410"/>
                <a:gd name="T30" fmla="*/ 389 w 2128"/>
                <a:gd name="T31" fmla="*/ 2241 h 2410"/>
                <a:gd name="T32" fmla="*/ 406 w 2128"/>
                <a:gd name="T33" fmla="*/ 2065 h 2410"/>
                <a:gd name="T34" fmla="*/ 442 w 2128"/>
                <a:gd name="T35" fmla="*/ 1933 h 2410"/>
                <a:gd name="T36" fmla="*/ 406 w 2128"/>
                <a:gd name="T37" fmla="*/ 1800 h 2410"/>
                <a:gd name="T38" fmla="*/ 300 w 2128"/>
                <a:gd name="T39" fmla="*/ 1774 h 2410"/>
                <a:gd name="T40" fmla="*/ 168 w 2128"/>
                <a:gd name="T41" fmla="*/ 1800 h 2410"/>
                <a:gd name="T42" fmla="*/ 53 w 2128"/>
                <a:gd name="T43" fmla="*/ 1730 h 2410"/>
                <a:gd name="T44" fmla="*/ 27 w 2128"/>
                <a:gd name="T45" fmla="*/ 1553 h 2410"/>
                <a:gd name="T46" fmla="*/ 36 w 2128"/>
                <a:gd name="T47" fmla="*/ 1421 h 2410"/>
                <a:gd name="T48" fmla="*/ 36 w 2128"/>
                <a:gd name="T49" fmla="*/ 1262 h 2410"/>
                <a:gd name="T50" fmla="*/ 80 w 2128"/>
                <a:gd name="T51" fmla="*/ 1112 h 2410"/>
                <a:gd name="T52" fmla="*/ 80 w 2128"/>
                <a:gd name="T53" fmla="*/ 989 h 2410"/>
                <a:gd name="T54" fmla="*/ 106 w 2128"/>
                <a:gd name="T55" fmla="*/ 874 h 2410"/>
                <a:gd name="T56" fmla="*/ 115 w 2128"/>
                <a:gd name="T57" fmla="*/ 777 h 2410"/>
                <a:gd name="T58" fmla="*/ 106 w 2128"/>
                <a:gd name="T59" fmla="*/ 636 h 2410"/>
                <a:gd name="T60" fmla="*/ 115 w 2128"/>
                <a:gd name="T61" fmla="*/ 574 h 2410"/>
                <a:gd name="T62" fmla="*/ 177 w 2128"/>
                <a:gd name="T63" fmla="*/ 397 h 2410"/>
                <a:gd name="T64" fmla="*/ 203 w 2128"/>
                <a:gd name="T65" fmla="*/ 238 h 2410"/>
                <a:gd name="T66" fmla="*/ 239 w 2128"/>
                <a:gd name="T67" fmla="*/ 88 h 2410"/>
                <a:gd name="T68" fmla="*/ 362 w 2128"/>
                <a:gd name="T69" fmla="*/ 44 h 2410"/>
                <a:gd name="T70" fmla="*/ 477 w 2128"/>
                <a:gd name="T71" fmla="*/ 62 h 2410"/>
                <a:gd name="T72" fmla="*/ 556 w 2128"/>
                <a:gd name="T73" fmla="*/ 0 h 2410"/>
                <a:gd name="T74" fmla="*/ 627 w 2128"/>
                <a:gd name="T75" fmla="*/ 150 h 2410"/>
                <a:gd name="T76" fmla="*/ 627 w 2128"/>
                <a:gd name="T77" fmla="*/ 274 h 2410"/>
                <a:gd name="T78" fmla="*/ 689 w 2128"/>
                <a:gd name="T79" fmla="*/ 371 h 2410"/>
                <a:gd name="T80" fmla="*/ 848 w 2128"/>
                <a:gd name="T81" fmla="*/ 397 h 2410"/>
                <a:gd name="T82" fmla="*/ 936 w 2128"/>
                <a:gd name="T83" fmla="*/ 486 h 2410"/>
                <a:gd name="T84" fmla="*/ 1086 w 2128"/>
                <a:gd name="T85" fmla="*/ 388 h 2410"/>
                <a:gd name="T86" fmla="*/ 1156 w 2128"/>
                <a:gd name="T87" fmla="*/ 309 h 2410"/>
                <a:gd name="T88" fmla="*/ 1227 w 2128"/>
                <a:gd name="T89" fmla="*/ 327 h 2410"/>
                <a:gd name="T90" fmla="*/ 1412 w 2128"/>
                <a:gd name="T91" fmla="*/ 388 h 2410"/>
                <a:gd name="T92" fmla="*/ 1439 w 2128"/>
                <a:gd name="T93" fmla="*/ 521 h 2410"/>
                <a:gd name="T94" fmla="*/ 1554 w 2128"/>
                <a:gd name="T95" fmla="*/ 600 h 2410"/>
                <a:gd name="T96" fmla="*/ 1607 w 2128"/>
                <a:gd name="T97" fmla="*/ 768 h 2410"/>
                <a:gd name="T98" fmla="*/ 1589 w 2128"/>
                <a:gd name="T99" fmla="*/ 883 h 2410"/>
                <a:gd name="T100" fmla="*/ 1598 w 2128"/>
                <a:gd name="T101" fmla="*/ 997 h 2410"/>
                <a:gd name="T102" fmla="*/ 1739 w 2128"/>
                <a:gd name="T103" fmla="*/ 1041 h 2410"/>
                <a:gd name="T104" fmla="*/ 1809 w 2128"/>
                <a:gd name="T105" fmla="*/ 1121 h 2410"/>
                <a:gd name="T106" fmla="*/ 1907 w 2128"/>
                <a:gd name="T107" fmla="*/ 1165 h 2410"/>
                <a:gd name="T108" fmla="*/ 2074 w 2128"/>
                <a:gd name="T109" fmla="*/ 1244 h 2410"/>
                <a:gd name="T110" fmla="*/ 2074 w 2128"/>
                <a:gd name="T111" fmla="*/ 176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28" h="2410">
                  <a:moveTo>
                    <a:pt x="2074" y="1765"/>
                  </a:moveTo>
                  <a:lnTo>
                    <a:pt x="2004" y="1739"/>
                  </a:lnTo>
                  <a:lnTo>
                    <a:pt x="1942" y="1694"/>
                  </a:lnTo>
                  <a:lnTo>
                    <a:pt x="1854" y="1659"/>
                  </a:lnTo>
                  <a:lnTo>
                    <a:pt x="1774" y="1641"/>
                  </a:lnTo>
                  <a:lnTo>
                    <a:pt x="1721" y="1686"/>
                  </a:lnTo>
                  <a:lnTo>
                    <a:pt x="1659" y="1712"/>
                  </a:lnTo>
                  <a:lnTo>
                    <a:pt x="1589" y="1712"/>
                  </a:lnTo>
                  <a:lnTo>
                    <a:pt x="1536" y="1624"/>
                  </a:lnTo>
                  <a:lnTo>
                    <a:pt x="1509" y="1518"/>
                  </a:lnTo>
                  <a:lnTo>
                    <a:pt x="1430" y="1456"/>
                  </a:lnTo>
                  <a:lnTo>
                    <a:pt x="1351" y="1447"/>
                  </a:lnTo>
                  <a:lnTo>
                    <a:pt x="1289" y="1500"/>
                  </a:lnTo>
                  <a:lnTo>
                    <a:pt x="1245" y="1580"/>
                  </a:lnTo>
                  <a:lnTo>
                    <a:pt x="1280" y="1659"/>
                  </a:lnTo>
                  <a:lnTo>
                    <a:pt x="1333" y="1747"/>
                  </a:lnTo>
                  <a:lnTo>
                    <a:pt x="1298" y="1791"/>
                  </a:lnTo>
                  <a:lnTo>
                    <a:pt x="1236" y="1827"/>
                  </a:lnTo>
                  <a:lnTo>
                    <a:pt x="1192" y="1871"/>
                  </a:lnTo>
                  <a:lnTo>
                    <a:pt x="1112" y="1906"/>
                  </a:lnTo>
                  <a:lnTo>
                    <a:pt x="1015" y="1906"/>
                  </a:lnTo>
                  <a:lnTo>
                    <a:pt x="962" y="1968"/>
                  </a:lnTo>
                  <a:lnTo>
                    <a:pt x="874" y="2003"/>
                  </a:lnTo>
                  <a:lnTo>
                    <a:pt x="795" y="2012"/>
                  </a:lnTo>
                  <a:lnTo>
                    <a:pt x="680" y="2162"/>
                  </a:lnTo>
                  <a:lnTo>
                    <a:pt x="618" y="2277"/>
                  </a:lnTo>
                  <a:lnTo>
                    <a:pt x="574" y="2339"/>
                  </a:lnTo>
                  <a:lnTo>
                    <a:pt x="521" y="2391"/>
                  </a:lnTo>
                  <a:lnTo>
                    <a:pt x="477" y="2409"/>
                  </a:lnTo>
                  <a:lnTo>
                    <a:pt x="468" y="2356"/>
                  </a:lnTo>
                  <a:lnTo>
                    <a:pt x="450" y="2277"/>
                  </a:lnTo>
                  <a:lnTo>
                    <a:pt x="389" y="2241"/>
                  </a:lnTo>
                  <a:lnTo>
                    <a:pt x="442" y="2127"/>
                  </a:lnTo>
                  <a:lnTo>
                    <a:pt x="406" y="2065"/>
                  </a:lnTo>
                  <a:lnTo>
                    <a:pt x="389" y="1986"/>
                  </a:lnTo>
                  <a:lnTo>
                    <a:pt x="442" y="1933"/>
                  </a:lnTo>
                  <a:lnTo>
                    <a:pt x="442" y="1853"/>
                  </a:lnTo>
                  <a:lnTo>
                    <a:pt x="406" y="1800"/>
                  </a:lnTo>
                  <a:lnTo>
                    <a:pt x="353" y="1747"/>
                  </a:lnTo>
                  <a:lnTo>
                    <a:pt x="300" y="1774"/>
                  </a:lnTo>
                  <a:lnTo>
                    <a:pt x="239" y="1809"/>
                  </a:lnTo>
                  <a:lnTo>
                    <a:pt x="168" y="1800"/>
                  </a:lnTo>
                  <a:lnTo>
                    <a:pt x="124" y="1747"/>
                  </a:lnTo>
                  <a:lnTo>
                    <a:pt x="53" y="1730"/>
                  </a:lnTo>
                  <a:lnTo>
                    <a:pt x="0" y="1624"/>
                  </a:lnTo>
                  <a:lnTo>
                    <a:pt x="27" y="1553"/>
                  </a:lnTo>
                  <a:lnTo>
                    <a:pt x="45" y="1456"/>
                  </a:lnTo>
                  <a:lnTo>
                    <a:pt x="36" y="1421"/>
                  </a:lnTo>
                  <a:lnTo>
                    <a:pt x="36" y="1341"/>
                  </a:lnTo>
                  <a:lnTo>
                    <a:pt x="36" y="1262"/>
                  </a:lnTo>
                  <a:lnTo>
                    <a:pt x="53" y="1191"/>
                  </a:lnTo>
                  <a:lnTo>
                    <a:pt x="80" y="1112"/>
                  </a:lnTo>
                  <a:lnTo>
                    <a:pt x="62" y="1050"/>
                  </a:lnTo>
                  <a:lnTo>
                    <a:pt x="80" y="989"/>
                  </a:lnTo>
                  <a:lnTo>
                    <a:pt x="124" y="944"/>
                  </a:lnTo>
                  <a:lnTo>
                    <a:pt x="106" y="874"/>
                  </a:lnTo>
                  <a:lnTo>
                    <a:pt x="142" y="830"/>
                  </a:lnTo>
                  <a:lnTo>
                    <a:pt x="115" y="777"/>
                  </a:lnTo>
                  <a:lnTo>
                    <a:pt x="106" y="715"/>
                  </a:lnTo>
                  <a:lnTo>
                    <a:pt x="106" y="636"/>
                  </a:lnTo>
                  <a:lnTo>
                    <a:pt x="80" y="591"/>
                  </a:lnTo>
                  <a:lnTo>
                    <a:pt x="115" y="574"/>
                  </a:lnTo>
                  <a:lnTo>
                    <a:pt x="177" y="486"/>
                  </a:lnTo>
                  <a:lnTo>
                    <a:pt x="177" y="397"/>
                  </a:lnTo>
                  <a:lnTo>
                    <a:pt x="212" y="336"/>
                  </a:lnTo>
                  <a:lnTo>
                    <a:pt x="203" y="238"/>
                  </a:lnTo>
                  <a:lnTo>
                    <a:pt x="212" y="168"/>
                  </a:lnTo>
                  <a:lnTo>
                    <a:pt x="239" y="88"/>
                  </a:lnTo>
                  <a:lnTo>
                    <a:pt x="300" y="71"/>
                  </a:lnTo>
                  <a:lnTo>
                    <a:pt x="362" y="44"/>
                  </a:lnTo>
                  <a:lnTo>
                    <a:pt x="415" y="80"/>
                  </a:lnTo>
                  <a:lnTo>
                    <a:pt x="477" y="62"/>
                  </a:lnTo>
                  <a:lnTo>
                    <a:pt x="521" y="18"/>
                  </a:lnTo>
                  <a:lnTo>
                    <a:pt x="556" y="0"/>
                  </a:lnTo>
                  <a:lnTo>
                    <a:pt x="592" y="53"/>
                  </a:lnTo>
                  <a:lnTo>
                    <a:pt x="627" y="150"/>
                  </a:lnTo>
                  <a:lnTo>
                    <a:pt x="583" y="203"/>
                  </a:lnTo>
                  <a:lnTo>
                    <a:pt x="627" y="274"/>
                  </a:lnTo>
                  <a:lnTo>
                    <a:pt x="671" y="327"/>
                  </a:lnTo>
                  <a:lnTo>
                    <a:pt x="689" y="371"/>
                  </a:lnTo>
                  <a:lnTo>
                    <a:pt x="751" y="371"/>
                  </a:lnTo>
                  <a:lnTo>
                    <a:pt x="848" y="397"/>
                  </a:lnTo>
                  <a:lnTo>
                    <a:pt x="865" y="450"/>
                  </a:lnTo>
                  <a:lnTo>
                    <a:pt x="936" y="486"/>
                  </a:lnTo>
                  <a:lnTo>
                    <a:pt x="1015" y="450"/>
                  </a:lnTo>
                  <a:lnTo>
                    <a:pt x="1086" y="388"/>
                  </a:lnTo>
                  <a:lnTo>
                    <a:pt x="1104" y="327"/>
                  </a:lnTo>
                  <a:lnTo>
                    <a:pt x="1156" y="309"/>
                  </a:lnTo>
                  <a:lnTo>
                    <a:pt x="1192" y="265"/>
                  </a:lnTo>
                  <a:lnTo>
                    <a:pt x="1227" y="327"/>
                  </a:lnTo>
                  <a:lnTo>
                    <a:pt x="1289" y="371"/>
                  </a:lnTo>
                  <a:lnTo>
                    <a:pt x="1412" y="388"/>
                  </a:lnTo>
                  <a:lnTo>
                    <a:pt x="1439" y="450"/>
                  </a:lnTo>
                  <a:lnTo>
                    <a:pt x="1439" y="521"/>
                  </a:lnTo>
                  <a:lnTo>
                    <a:pt x="1483" y="565"/>
                  </a:lnTo>
                  <a:lnTo>
                    <a:pt x="1554" y="600"/>
                  </a:lnTo>
                  <a:lnTo>
                    <a:pt x="1562" y="680"/>
                  </a:lnTo>
                  <a:lnTo>
                    <a:pt x="1607" y="768"/>
                  </a:lnTo>
                  <a:lnTo>
                    <a:pt x="1624" y="830"/>
                  </a:lnTo>
                  <a:lnTo>
                    <a:pt x="1589" y="883"/>
                  </a:lnTo>
                  <a:lnTo>
                    <a:pt x="1545" y="962"/>
                  </a:lnTo>
                  <a:lnTo>
                    <a:pt x="1598" y="997"/>
                  </a:lnTo>
                  <a:lnTo>
                    <a:pt x="1695" y="989"/>
                  </a:lnTo>
                  <a:lnTo>
                    <a:pt x="1739" y="1041"/>
                  </a:lnTo>
                  <a:lnTo>
                    <a:pt x="1739" y="1112"/>
                  </a:lnTo>
                  <a:lnTo>
                    <a:pt x="1809" y="1121"/>
                  </a:lnTo>
                  <a:lnTo>
                    <a:pt x="1836" y="1174"/>
                  </a:lnTo>
                  <a:lnTo>
                    <a:pt x="1907" y="1165"/>
                  </a:lnTo>
                  <a:lnTo>
                    <a:pt x="1960" y="1236"/>
                  </a:lnTo>
                  <a:lnTo>
                    <a:pt x="2074" y="1244"/>
                  </a:lnTo>
                  <a:lnTo>
                    <a:pt x="2127" y="1174"/>
                  </a:lnTo>
                  <a:lnTo>
                    <a:pt x="2074" y="176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CA843F2-0FF4-4193-8DD4-CAE037D9F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718" y="1645495"/>
              <a:ext cx="847267" cy="293270"/>
            </a:xfrm>
            <a:custGeom>
              <a:avLst/>
              <a:gdLst>
                <a:gd name="T0" fmla="*/ 17 w 3531"/>
                <a:gd name="T1" fmla="*/ 944 h 1192"/>
                <a:gd name="T2" fmla="*/ 194 w 3531"/>
                <a:gd name="T3" fmla="*/ 803 h 1192"/>
                <a:gd name="T4" fmla="*/ 326 w 3531"/>
                <a:gd name="T5" fmla="*/ 662 h 1192"/>
                <a:gd name="T6" fmla="*/ 520 w 3531"/>
                <a:gd name="T7" fmla="*/ 115 h 1192"/>
                <a:gd name="T8" fmla="*/ 679 w 3531"/>
                <a:gd name="T9" fmla="*/ 80 h 1192"/>
                <a:gd name="T10" fmla="*/ 821 w 3531"/>
                <a:gd name="T11" fmla="*/ 106 h 1192"/>
                <a:gd name="T12" fmla="*/ 962 w 3531"/>
                <a:gd name="T13" fmla="*/ 115 h 1192"/>
                <a:gd name="T14" fmla="*/ 1165 w 3531"/>
                <a:gd name="T15" fmla="*/ 106 h 1192"/>
                <a:gd name="T16" fmla="*/ 1306 w 3531"/>
                <a:gd name="T17" fmla="*/ 97 h 1192"/>
                <a:gd name="T18" fmla="*/ 1474 w 3531"/>
                <a:gd name="T19" fmla="*/ 97 h 1192"/>
                <a:gd name="T20" fmla="*/ 1615 w 3531"/>
                <a:gd name="T21" fmla="*/ 150 h 1192"/>
                <a:gd name="T22" fmla="*/ 1738 w 3531"/>
                <a:gd name="T23" fmla="*/ 97 h 1192"/>
                <a:gd name="T24" fmla="*/ 1853 w 3531"/>
                <a:gd name="T25" fmla="*/ 44 h 1192"/>
                <a:gd name="T26" fmla="*/ 1994 w 3531"/>
                <a:gd name="T27" fmla="*/ 71 h 1192"/>
                <a:gd name="T28" fmla="*/ 2082 w 3531"/>
                <a:gd name="T29" fmla="*/ 44 h 1192"/>
                <a:gd name="T30" fmla="*/ 2215 w 3531"/>
                <a:gd name="T31" fmla="*/ 80 h 1192"/>
                <a:gd name="T32" fmla="*/ 2374 w 3531"/>
                <a:gd name="T33" fmla="*/ 115 h 1192"/>
                <a:gd name="T34" fmla="*/ 2515 w 3531"/>
                <a:gd name="T35" fmla="*/ 159 h 1192"/>
                <a:gd name="T36" fmla="*/ 2691 w 3531"/>
                <a:gd name="T37" fmla="*/ 124 h 1192"/>
                <a:gd name="T38" fmla="*/ 3494 w 3531"/>
                <a:gd name="T39" fmla="*/ 1112 h 1192"/>
                <a:gd name="T40" fmla="*/ 3389 w 3531"/>
                <a:gd name="T41" fmla="*/ 1156 h 1192"/>
                <a:gd name="T42" fmla="*/ 3177 w 3531"/>
                <a:gd name="T43" fmla="*/ 1156 h 1192"/>
                <a:gd name="T44" fmla="*/ 3009 w 3531"/>
                <a:gd name="T45" fmla="*/ 1121 h 1192"/>
                <a:gd name="T46" fmla="*/ 2912 w 3531"/>
                <a:gd name="T47" fmla="*/ 1041 h 1192"/>
                <a:gd name="T48" fmla="*/ 2806 w 3531"/>
                <a:gd name="T49" fmla="*/ 988 h 1192"/>
                <a:gd name="T50" fmla="*/ 2638 w 3531"/>
                <a:gd name="T51" fmla="*/ 891 h 1192"/>
                <a:gd name="T52" fmla="*/ 2418 w 3531"/>
                <a:gd name="T53" fmla="*/ 856 h 1192"/>
                <a:gd name="T54" fmla="*/ 2232 w 3531"/>
                <a:gd name="T55" fmla="*/ 971 h 1192"/>
                <a:gd name="T56" fmla="*/ 2065 w 3531"/>
                <a:gd name="T57" fmla="*/ 980 h 1192"/>
                <a:gd name="T58" fmla="*/ 1809 w 3531"/>
                <a:gd name="T59" fmla="*/ 971 h 1192"/>
                <a:gd name="T60" fmla="*/ 1615 w 3531"/>
                <a:gd name="T61" fmla="*/ 935 h 1192"/>
                <a:gd name="T62" fmla="*/ 1429 w 3531"/>
                <a:gd name="T63" fmla="*/ 909 h 1192"/>
                <a:gd name="T64" fmla="*/ 1262 w 3531"/>
                <a:gd name="T65" fmla="*/ 988 h 1192"/>
                <a:gd name="T66" fmla="*/ 1112 w 3531"/>
                <a:gd name="T67" fmla="*/ 1024 h 1192"/>
                <a:gd name="T68" fmla="*/ 935 w 3531"/>
                <a:gd name="T69" fmla="*/ 997 h 1192"/>
                <a:gd name="T70" fmla="*/ 759 w 3531"/>
                <a:gd name="T71" fmla="*/ 1032 h 1192"/>
                <a:gd name="T72" fmla="*/ 653 w 3531"/>
                <a:gd name="T73" fmla="*/ 1077 h 1192"/>
                <a:gd name="T74" fmla="*/ 468 w 3531"/>
                <a:gd name="T75" fmla="*/ 1103 h 1192"/>
                <a:gd name="T76" fmla="*/ 300 w 3531"/>
                <a:gd name="T77" fmla="*/ 1191 h 1192"/>
                <a:gd name="T78" fmla="*/ 203 w 3531"/>
                <a:gd name="T79" fmla="*/ 1156 h 1192"/>
                <a:gd name="T80" fmla="*/ 150 w 3531"/>
                <a:gd name="T81" fmla="*/ 1041 h 1192"/>
                <a:gd name="T82" fmla="*/ 0 w 3531"/>
                <a:gd name="T83" fmla="*/ 103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31" h="1192">
                  <a:moveTo>
                    <a:pt x="0" y="1032"/>
                  </a:moveTo>
                  <a:lnTo>
                    <a:pt x="17" y="944"/>
                  </a:lnTo>
                  <a:lnTo>
                    <a:pt x="88" y="874"/>
                  </a:lnTo>
                  <a:lnTo>
                    <a:pt x="194" y="803"/>
                  </a:lnTo>
                  <a:lnTo>
                    <a:pt x="282" y="741"/>
                  </a:lnTo>
                  <a:lnTo>
                    <a:pt x="326" y="662"/>
                  </a:lnTo>
                  <a:lnTo>
                    <a:pt x="318" y="574"/>
                  </a:lnTo>
                  <a:lnTo>
                    <a:pt x="520" y="115"/>
                  </a:lnTo>
                  <a:lnTo>
                    <a:pt x="635" y="124"/>
                  </a:lnTo>
                  <a:lnTo>
                    <a:pt x="679" y="80"/>
                  </a:lnTo>
                  <a:lnTo>
                    <a:pt x="750" y="53"/>
                  </a:lnTo>
                  <a:lnTo>
                    <a:pt x="821" y="106"/>
                  </a:lnTo>
                  <a:lnTo>
                    <a:pt x="900" y="71"/>
                  </a:lnTo>
                  <a:lnTo>
                    <a:pt x="962" y="115"/>
                  </a:lnTo>
                  <a:lnTo>
                    <a:pt x="1068" y="71"/>
                  </a:lnTo>
                  <a:lnTo>
                    <a:pt x="1165" y="106"/>
                  </a:lnTo>
                  <a:lnTo>
                    <a:pt x="1235" y="124"/>
                  </a:lnTo>
                  <a:lnTo>
                    <a:pt x="1306" y="97"/>
                  </a:lnTo>
                  <a:lnTo>
                    <a:pt x="1368" y="115"/>
                  </a:lnTo>
                  <a:lnTo>
                    <a:pt x="1474" y="97"/>
                  </a:lnTo>
                  <a:lnTo>
                    <a:pt x="1535" y="132"/>
                  </a:lnTo>
                  <a:lnTo>
                    <a:pt x="1615" y="150"/>
                  </a:lnTo>
                  <a:lnTo>
                    <a:pt x="1677" y="115"/>
                  </a:lnTo>
                  <a:lnTo>
                    <a:pt x="1738" y="97"/>
                  </a:lnTo>
                  <a:lnTo>
                    <a:pt x="1791" y="71"/>
                  </a:lnTo>
                  <a:lnTo>
                    <a:pt x="1853" y="44"/>
                  </a:lnTo>
                  <a:lnTo>
                    <a:pt x="1941" y="27"/>
                  </a:lnTo>
                  <a:lnTo>
                    <a:pt x="1994" y="71"/>
                  </a:lnTo>
                  <a:lnTo>
                    <a:pt x="2012" y="0"/>
                  </a:lnTo>
                  <a:lnTo>
                    <a:pt x="2082" y="44"/>
                  </a:lnTo>
                  <a:lnTo>
                    <a:pt x="2162" y="27"/>
                  </a:lnTo>
                  <a:lnTo>
                    <a:pt x="2215" y="80"/>
                  </a:lnTo>
                  <a:lnTo>
                    <a:pt x="2277" y="97"/>
                  </a:lnTo>
                  <a:lnTo>
                    <a:pt x="2374" y="115"/>
                  </a:lnTo>
                  <a:lnTo>
                    <a:pt x="2444" y="168"/>
                  </a:lnTo>
                  <a:lnTo>
                    <a:pt x="2515" y="159"/>
                  </a:lnTo>
                  <a:lnTo>
                    <a:pt x="2568" y="124"/>
                  </a:lnTo>
                  <a:lnTo>
                    <a:pt x="2691" y="124"/>
                  </a:lnTo>
                  <a:lnTo>
                    <a:pt x="3530" y="1032"/>
                  </a:lnTo>
                  <a:lnTo>
                    <a:pt x="3494" y="1112"/>
                  </a:lnTo>
                  <a:lnTo>
                    <a:pt x="3424" y="1112"/>
                  </a:lnTo>
                  <a:lnTo>
                    <a:pt x="3389" y="1156"/>
                  </a:lnTo>
                  <a:lnTo>
                    <a:pt x="3274" y="1147"/>
                  </a:lnTo>
                  <a:lnTo>
                    <a:pt x="3177" y="1156"/>
                  </a:lnTo>
                  <a:lnTo>
                    <a:pt x="3106" y="1121"/>
                  </a:lnTo>
                  <a:lnTo>
                    <a:pt x="3009" y="1121"/>
                  </a:lnTo>
                  <a:lnTo>
                    <a:pt x="2983" y="1077"/>
                  </a:lnTo>
                  <a:lnTo>
                    <a:pt x="2912" y="1041"/>
                  </a:lnTo>
                  <a:lnTo>
                    <a:pt x="2841" y="1041"/>
                  </a:lnTo>
                  <a:lnTo>
                    <a:pt x="2806" y="988"/>
                  </a:lnTo>
                  <a:lnTo>
                    <a:pt x="2753" y="935"/>
                  </a:lnTo>
                  <a:lnTo>
                    <a:pt x="2638" y="891"/>
                  </a:lnTo>
                  <a:lnTo>
                    <a:pt x="2550" y="900"/>
                  </a:lnTo>
                  <a:lnTo>
                    <a:pt x="2418" y="856"/>
                  </a:lnTo>
                  <a:lnTo>
                    <a:pt x="2330" y="900"/>
                  </a:lnTo>
                  <a:lnTo>
                    <a:pt x="2232" y="971"/>
                  </a:lnTo>
                  <a:lnTo>
                    <a:pt x="2144" y="944"/>
                  </a:lnTo>
                  <a:lnTo>
                    <a:pt x="2065" y="980"/>
                  </a:lnTo>
                  <a:lnTo>
                    <a:pt x="1941" y="953"/>
                  </a:lnTo>
                  <a:lnTo>
                    <a:pt x="1809" y="971"/>
                  </a:lnTo>
                  <a:lnTo>
                    <a:pt x="1712" y="953"/>
                  </a:lnTo>
                  <a:lnTo>
                    <a:pt x="1615" y="935"/>
                  </a:lnTo>
                  <a:lnTo>
                    <a:pt x="1535" y="971"/>
                  </a:lnTo>
                  <a:lnTo>
                    <a:pt x="1429" y="909"/>
                  </a:lnTo>
                  <a:lnTo>
                    <a:pt x="1350" y="953"/>
                  </a:lnTo>
                  <a:lnTo>
                    <a:pt x="1262" y="988"/>
                  </a:lnTo>
                  <a:lnTo>
                    <a:pt x="1174" y="980"/>
                  </a:lnTo>
                  <a:lnTo>
                    <a:pt x="1112" y="1024"/>
                  </a:lnTo>
                  <a:lnTo>
                    <a:pt x="997" y="1024"/>
                  </a:lnTo>
                  <a:lnTo>
                    <a:pt x="935" y="997"/>
                  </a:lnTo>
                  <a:lnTo>
                    <a:pt x="829" y="997"/>
                  </a:lnTo>
                  <a:lnTo>
                    <a:pt x="759" y="1032"/>
                  </a:lnTo>
                  <a:lnTo>
                    <a:pt x="679" y="1032"/>
                  </a:lnTo>
                  <a:lnTo>
                    <a:pt x="653" y="1077"/>
                  </a:lnTo>
                  <a:lnTo>
                    <a:pt x="538" y="1077"/>
                  </a:lnTo>
                  <a:lnTo>
                    <a:pt x="468" y="1103"/>
                  </a:lnTo>
                  <a:lnTo>
                    <a:pt x="379" y="1147"/>
                  </a:lnTo>
                  <a:lnTo>
                    <a:pt x="300" y="1191"/>
                  </a:lnTo>
                  <a:lnTo>
                    <a:pt x="256" y="1147"/>
                  </a:lnTo>
                  <a:lnTo>
                    <a:pt x="203" y="1156"/>
                  </a:lnTo>
                  <a:lnTo>
                    <a:pt x="167" y="1103"/>
                  </a:lnTo>
                  <a:lnTo>
                    <a:pt x="150" y="1041"/>
                  </a:lnTo>
                  <a:lnTo>
                    <a:pt x="88" y="1024"/>
                  </a:lnTo>
                  <a:lnTo>
                    <a:pt x="0" y="1032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3A48BE4A-7BEA-494B-91EE-79F0A58A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942" y="2429721"/>
              <a:ext cx="1173057" cy="776623"/>
            </a:xfrm>
            <a:custGeom>
              <a:avLst/>
              <a:gdLst>
                <a:gd name="T0" fmla="*/ 3777 w 4890"/>
                <a:gd name="T1" fmla="*/ 177 h 3152"/>
                <a:gd name="T2" fmla="*/ 3918 w 4890"/>
                <a:gd name="T3" fmla="*/ 265 h 3152"/>
                <a:gd name="T4" fmla="*/ 3989 w 4890"/>
                <a:gd name="T5" fmla="*/ 495 h 3152"/>
                <a:gd name="T6" fmla="*/ 4139 w 4890"/>
                <a:gd name="T7" fmla="*/ 636 h 3152"/>
                <a:gd name="T8" fmla="*/ 3980 w 4890"/>
                <a:gd name="T9" fmla="*/ 803 h 3152"/>
                <a:gd name="T10" fmla="*/ 3601 w 4890"/>
                <a:gd name="T11" fmla="*/ 1289 h 3152"/>
                <a:gd name="T12" fmla="*/ 3821 w 4890"/>
                <a:gd name="T13" fmla="*/ 1324 h 3152"/>
                <a:gd name="T14" fmla="*/ 3962 w 4890"/>
                <a:gd name="T15" fmla="*/ 1448 h 3152"/>
                <a:gd name="T16" fmla="*/ 4112 w 4890"/>
                <a:gd name="T17" fmla="*/ 1598 h 3152"/>
                <a:gd name="T18" fmla="*/ 4315 w 4890"/>
                <a:gd name="T19" fmla="*/ 1748 h 3152"/>
                <a:gd name="T20" fmla="*/ 4386 w 4890"/>
                <a:gd name="T21" fmla="*/ 1977 h 3152"/>
                <a:gd name="T22" fmla="*/ 4518 w 4890"/>
                <a:gd name="T23" fmla="*/ 2109 h 3152"/>
                <a:gd name="T24" fmla="*/ 4571 w 4890"/>
                <a:gd name="T25" fmla="*/ 2356 h 3152"/>
                <a:gd name="T26" fmla="*/ 4695 w 4890"/>
                <a:gd name="T27" fmla="*/ 2533 h 3152"/>
                <a:gd name="T28" fmla="*/ 4748 w 4890"/>
                <a:gd name="T29" fmla="*/ 2727 h 3152"/>
                <a:gd name="T30" fmla="*/ 4889 w 4890"/>
                <a:gd name="T31" fmla="*/ 2956 h 3152"/>
                <a:gd name="T32" fmla="*/ 4704 w 4890"/>
                <a:gd name="T33" fmla="*/ 3151 h 3152"/>
                <a:gd name="T34" fmla="*/ 4598 w 4890"/>
                <a:gd name="T35" fmla="*/ 2903 h 3152"/>
                <a:gd name="T36" fmla="*/ 4430 w 4890"/>
                <a:gd name="T37" fmla="*/ 2480 h 3152"/>
                <a:gd name="T38" fmla="*/ 4174 w 4890"/>
                <a:gd name="T39" fmla="*/ 2109 h 3152"/>
                <a:gd name="T40" fmla="*/ 3795 w 4890"/>
                <a:gd name="T41" fmla="*/ 2242 h 3152"/>
                <a:gd name="T42" fmla="*/ 3539 w 4890"/>
                <a:gd name="T43" fmla="*/ 2551 h 3152"/>
                <a:gd name="T44" fmla="*/ 3389 w 4890"/>
                <a:gd name="T45" fmla="*/ 2471 h 3152"/>
                <a:gd name="T46" fmla="*/ 3177 w 4890"/>
                <a:gd name="T47" fmla="*/ 2445 h 3152"/>
                <a:gd name="T48" fmla="*/ 3274 w 4890"/>
                <a:gd name="T49" fmla="*/ 2630 h 3152"/>
                <a:gd name="T50" fmla="*/ 1536 w 4890"/>
                <a:gd name="T51" fmla="*/ 2639 h 3152"/>
                <a:gd name="T52" fmla="*/ 1288 w 4890"/>
                <a:gd name="T53" fmla="*/ 2727 h 3152"/>
                <a:gd name="T54" fmla="*/ 1041 w 4890"/>
                <a:gd name="T55" fmla="*/ 2683 h 3152"/>
                <a:gd name="T56" fmla="*/ 821 w 4890"/>
                <a:gd name="T57" fmla="*/ 2533 h 3152"/>
                <a:gd name="T58" fmla="*/ 874 w 4890"/>
                <a:gd name="T59" fmla="*/ 2321 h 3152"/>
                <a:gd name="T60" fmla="*/ 997 w 4890"/>
                <a:gd name="T61" fmla="*/ 2109 h 3152"/>
                <a:gd name="T62" fmla="*/ 803 w 4890"/>
                <a:gd name="T63" fmla="*/ 2153 h 3152"/>
                <a:gd name="T64" fmla="*/ 459 w 4890"/>
                <a:gd name="T65" fmla="*/ 2198 h 3152"/>
                <a:gd name="T66" fmla="*/ 256 w 4890"/>
                <a:gd name="T67" fmla="*/ 2021 h 3152"/>
                <a:gd name="T68" fmla="*/ 53 w 4890"/>
                <a:gd name="T69" fmla="*/ 1871 h 3152"/>
                <a:gd name="T70" fmla="*/ 538 w 4890"/>
                <a:gd name="T71" fmla="*/ 1509 h 3152"/>
                <a:gd name="T72" fmla="*/ 662 w 4890"/>
                <a:gd name="T73" fmla="*/ 1306 h 3152"/>
                <a:gd name="T74" fmla="*/ 759 w 4890"/>
                <a:gd name="T75" fmla="*/ 1112 h 3152"/>
                <a:gd name="T76" fmla="*/ 785 w 4890"/>
                <a:gd name="T77" fmla="*/ 971 h 3152"/>
                <a:gd name="T78" fmla="*/ 1006 w 4890"/>
                <a:gd name="T79" fmla="*/ 918 h 3152"/>
                <a:gd name="T80" fmla="*/ 1138 w 4890"/>
                <a:gd name="T81" fmla="*/ 812 h 3152"/>
                <a:gd name="T82" fmla="*/ 1288 w 4890"/>
                <a:gd name="T83" fmla="*/ 706 h 3152"/>
                <a:gd name="T84" fmla="*/ 1456 w 4890"/>
                <a:gd name="T85" fmla="*/ 627 h 3152"/>
                <a:gd name="T86" fmla="*/ 1606 w 4890"/>
                <a:gd name="T87" fmla="*/ 521 h 3152"/>
                <a:gd name="T88" fmla="*/ 1871 w 4890"/>
                <a:gd name="T89" fmla="*/ 565 h 3152"/>
                <a:gd name="T90" fmla="*/ 2074 w 4890"/>
                <a:gd name="T91" fmla="*/ 583 h 3152"/>
                <a:gd name="T92" fmla="*/ 2321 w 4890"/>
                <a:gd name="T93" fmla="*/ 477 h 3152"/>
                <a:gd name="T94" fmla="*/ 2559 w 4890"/>
                <a:gd name="T95" fmla="*/ 406 h 3152"/>
                <a:gd name="T96" fmla="*/ 2912 w 4890"/>
                <a:gd name="T97" fmla="*/ 292 h 3152"/>
                <a:gd name="T98" fmla="*/ 3053 w 4890"/>
                <a:gd name="T99" fmla="*/ 177 h 3152"/>
                <a:gd name="T100" fmla="*/ 3301 w 4890"/>
                <a:gd name="T101" fmla="*/ 177 h 3152"/>
                <a:gd name="T102" fmla="*/ 3618 w 4890"/>
                <a:gd name="T103" fmla="*/ 106 h 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890" h="3152">
                  <a:moveTo>
                    <a:pt x="3698" y="0"/>
                  </a:moveTo>
                  <a:lnTo>
                    <a:pt x="3733" y="62"/>
                  </a:lnTo>
                  <a:lnTo>
                    <a:pt x="3733" y="124"/>
                  </a:lnTo>
                  <a:lnTo>
                    <a:pt x="3777" y="177"/>
                  </a:lnTo>
                  <a:lnTo>
                    <a:pt x="3830" y="212"/>
                  </a:lnTo>
                  <a:lnTo>
                    <a:pt x="3909" y="168"/>
                  </a:lnTo>
                  <a:lnTo>
                    <a:pt x="3954" y="239"/>
                  </a:lnTo>
                  <a:lnTo>
                    <a:pt x="3918" y="265"/>
                  </a:lnTo>
                  <a:lnTo>
                    <a:pt x="3927" y="345"/>
                  </a:lnTo>
                  <a:lnTo>
                    <a:pt x="3945" y="389"/>
                  </a:lnTo>
                  <a:lnTo>
                    <a:pt x="3989" y="406"/>
                  </a:lnTo>
                  <a:lnTo>
                    <a:pt x="3989" y="495"/>
                  </a:lnTo>
                  <a:lnTo>
                    <a:pt x="4042" y="521"/>
                  </a:lnTo>
                  <a:lnTo>
                    <a:pt x="4059" y="556"/>
                  </a:lnTo>
                  <a:lnTo>
                    <a:pt x="4130" y="583"/>
                  </a:lnTo>
                  <a:lnTo>
                    <a:pt x="4139" y="636"/>
                  </a:lnTo>
                  <a:lnTo>
                    <a:pt x="4112" y="689"/>
                  </a:lnTo>
                  <a:lnTo>
                    <a:pt x="4059" y="706"/>
                  </a:lnTo>
                  <a:lnTo>
                    <a:pt x="4042" y="768"/>
                  </a:lnTo>
                  <a:lnTo>
                    <a:pt x="3980" y="803"/>
                  </a:lnTo>
                  <a:lnTo>
                    <a:pt x="3909" y="821"/>
                  </a:lnTo>
                  <a:lnTo>
                    <a:pt x="3477" y="1271"/>
                  </a:lnTo>
                  <a:lnTo>
                    <a:pt x="3539" y="1306"/>
                  </a:lnTo>
                  <a:lnTo>
                    <a:pt x="3601" y="1289"/>
                  </a:lnTo>
                  <a:lnTo>
                    <a:pt x="3654" y="1333"/>
                  </a:lnTo>
                  <a:lnTo>
                    <a:pt x="3742" y="1289"/>
                  </a:lnTo>
                  <a:lnTo>
                    <a:pt x="3768" y="1324"/>
                  </a:lnTo>
                  <a:lnTo>
                    <a:pt x="3821" y="1324"/>
                  </a:lnTo>
                  <a:lnTo>
                    <a:pt x="3856" y="1368"/>
                  </a:lnTo>
                  <a:lnTo>
                    <a:pt x="3856" y="1456"/>
                  </a:lnTo>
                  <a:lnTo>
                    <a:pt x="3901" y="1492"/>
                  </a:lnTo>
                  <a:lnTo>
                    <a:pt x="3962" y="1448"/>
                  </a:lnTo>
                  <a:lnTo>
                    <a:pt x="3971" y="1501"/>
                  </a:lnTo>
                  <a:lnTo>
                    <a:pt x="4024" y="1536"/>
                  </a:lnTo>
                  <a:lnTo>
                    <a:pt x="4077" y="1536"/>
                  </a:lnTo>
                  <a:lnTo>
                    <a:pt x="4112" y="1598"/>
                  </a:lnTo>
                  <a:lnTo>
                    <a:pt x="4174" y="1642"/>
                  </a:lnTo>
                  <a:lnTo>
                    <a:pt x="4245" y="1677"/>
                  </a:lnTo>
                  <a:lnTo>
                    <a:pt x="4254" y="1721"/>
                  </a:lnTo>
                  <a:lnTo>
                    <a:pt x="4315" y="1748"/>
                  </a:lnTo>
                  <a:lnTo>
                    <a:pt x="4360" y="1818"/>
                  </a:lnTo>
                  <a:lnTo>
                    <a:pt x="4342" y="1871"/>
                  </a:lnTo>
                  <a:lnTo>
                    <a:pt x="4377" y="1924"/>
                  </a:lnTo>
                  <a:lnTo>
                    <a:pt x="4386" y="1977"/>
                  </a:lnTo>
                  <a:lnTo>
                    <a:pt x="4404" y="2048"/>
                  </a:lnTo>
                  <a:lnTo>
                    <a:pt x="4483" y="2003"/>
                  </a:lnTo>
                  <a:lnTo>
                    <a:pt x="4483" y="2065"/>
                  </a:lnTo>
                  <a:lnTo>
                    <a:pt x="4518" y="2109"/>
                  </a:lnTo>
                  <a:lnTo>
                    <a:pt x="4501" y="2180"/>
                  </a:lnTo>
                  <a:lnTo>
                    <a:pt x="4474" y="2233"/>
                  </a:lnTo>
                  <a:lnTo>
                    <a:pt x="4545" y="2312"/>
                  </a:lnTo>
                  <a:lnTo>
                    <a:pt x="4571" y="2356"/>
                  </a:lnTo>
                  <a:lnTo>
                    <a:pt x="4615" y="2383"/>
                  </a:lnTo>
                  <a:lnTo>
                    <a:pt x="4615" y="2436"/>
                  </a:lnTo>
                  <a:lnTo>
                    <a:pt x="4615" y="2498"/>
                  </a:lnTo>
                  <a:lnTo>
                    <a:pt x="4695" y="2533"/>
                  </a:lnTo>
                  <a:lnTo>
                    <a:pt x="4695" y="2577"/>
                  </a:lnTo>
                  <a:lnTo>
                    <a:pt x="4730" y="2603"/>
                  </a:lnTo>
                  <a:lnTo>
                    <a:pt x="4713" y="2665"/>
                  </a:lnTo>
                  <a:lnTo>
                    <a:pt x="4748" y="2727"/>
                  </a:lnTo>
                  <a:lnTo>
                    <a:pt x="4801" y="2780"/>
                  </a:lnTo>
                  <a:lnTo>
                    <a:pt x="4783" y="2886"/>
                  </a:lnTo>
                  <a:lnTo>
                    <a:pt x="4845" y="2912"/>
                  </a:lnTo>
                  <a:lnTo>
                    <a:pt x="4889" y="2956"/>
                  </a:lnTo>
                  <a:lnTo>
                    <a:pt x="4845" y="3027"/>
                  </a:lnTo>
                  <a:lnTo>
                    <a:pt x="4889" y="3133"/>
                  </a:lnTo>
                  <a:lnTo>
                    <a:pt x="4792" y="3124"/>
                  </a:lnTo>
                  <a:lnTo>
                    <a:pt x="4704" y="3151"/>
                  </a:lnTo>
                  <a:lnTo>
                    <a:pt x="4598" y="3142"/>
                  </a:lnTo>
                  <a:lnTo>
                    <a:pt x="4589" y="3080"/>
                  </a:lnTo>
                  <a:lnTo>
                    <a:pt x="4571" y="3001"/>
                  </a:lnTo>
                  <a:lnTo>
                    <a:pt x="4598" y="2903"/>
                  </a:lnTo>
                  <a:lnTo>
                    <a:pt x="4562" y="2780"/>
                  </a:lnTo>
                  <a:lnTo>
                    <a:pt x="4483" y="2692"/>
                  </a:lnTo>
                  <a:lnTo>
                    <a:pt x="4474" y="2595"/>
                  </a:lnTo>
                  <a:lnTo>
                    <a:pt x="4430" y="2480"/>
                  </a:lnTo>
                  <a:lnTo>
                    <a:pt x="4324" y="2418"/>
                  </a:lnTo>
                  <a:lnTo>
                    <a:pt x="4271" y="2330"/>
                  </a:lnTo>
                  <a:lnTo>
                    <a:pt x="4227" y="2198"/>
                  </a:lnTo>
                  <a:lnTo>
                    <a:pt x="4174" y="2109"/>
                  </a:lnTo>
                  <a:lnTo>
                    <a:pt x="4086" y="2065"/>
                  </a:lnTo>
                  <a:lnTo>
                    <a:pt x="3980" y="2083"/>
                  </a:lnTo>
                  <a:lnTo>
                    <a:pt x="3892" y="2171"/>
                  </a:lnTo>
                  <a:lnTo>
                    <a:pt x="3795" y="2242"/>
                  </a:lnTo>
                  <a:lnTo>
                    <a:pt x="3671" y="2401"/>
                  </a:lnTo>
                  <a:lnTo>
                    <a:pt x="3592" y="2418"/>
                  </a:lnTo>
                  <a:lnTo>
                    <a:pt x="3521" y="2471"/>
                  </a:lnTo>
                  <a:lnTo>
                    <a:pt x="3539" y="2551"/>
                  </a:lnTo>
                  <a:lnTo>
                    <a:pt x="3574" y="2595"/>
                  </a:lnTo>
                  <a:lnTo>
                    <a:pt x="3495" y="2577"/>
                  </a:lnTo>
                  <a:lnTo>
                    <a:pt x="3424" y="2542"/>
                  </a:lnTo>
                  <a:lnTo>
                    <a:pt x="3389" y="2471"/>
                  </a:lnTo>
                  <a:lnTo>
                    <a:pt x="3353" y="2401"/>
                  </a:lnTo>
                  <a:lnTo>
                    <a:pt x="3292" y="2365"/>
                  </a:lnTo>
                  <a:lnTo>
                    <a:pt x="3230" y="2374"/>
                  </a:lnTo>
                  <a:lnTo>
                    <a:pt x="3177" y="2445"/>
                  </a:lnTo>
                  <a:lnTo>
                    <a:pt x="3151" y="2506"/>
                  </a:lnTo>
                  <a:lnTo>
                    <a:pt x="3195" y="2533"/>
                  </a:lnTo>
                  <a:lnTo>
                    <a:pt x="3203" y="2577"/>
                  </a:lnTo>
                  <a:lnTo>
                    <a:pt x="3274" y="2630"/>
                  </a:lnTo>
                  <a:lnTo>
                    <a:pt x="1747" y="2683"/>
                  </a:lnTo>
                  <a:lnTo>
                    <a:pt x="1659" y="2683"/>
                  </a:lnTo>
                  <a:lnTo>
                    <a:pt x="1606" y="2656"/>
                  </a:lnTo>
                  <a:lnTo>
                    <a:pt x="1536" y="2639"/>
                  </a:lnTo>
                  <a:lnTo>
                    <a:pt x="1483" y="2683"/>
                  </a:lnTo>
                  <a:lnTo>
                    <a:pt x="1403" y="2683"/>
                  </a:lnTo>
                  <a:lnTo>
                    <a:pt x="1324" y="2692"/>
                  </a:lnTo>
                  <a:lnTo>
                    <a:pt x="1288" y="2727"/>
                  </a:lnTo>
                  <a:lnTo>
                    <a:pt x="1227" y="2727"/>
                  </a:lnTo>
                  <a:lnTo>
                    <a:pt x="1183" y="2692"/>
                  </a:lnTo>
                  <a:lnTo>
                    <a:pt x="1138" y="2674"/>
                  </a:lnTo>
                  <a:lnTo>
                    <a:pt x="1041" y="2683"/>
                  </a:lnTo>
                  <a:lnTo>
                    <a:pt x="980" y="2674"/>
                  </a:lnTo>
                  <a:lnTo>
                    <a:pt x="927" y="2603"/>
                  </a:lnTo>
                  <a:lnTo>
                    <a:pt x="883" y="2559"/>
                  </a:lnTo>
                  <a:lnTo>
                    <a:pt x="821" y="2533"/>
                  </a:lnTo>
                  <a:lnTo>
                    <a:pt x="821" y="2480"/>
                  </a:lnTo>
                  <a:lnTo>
                    <a:pt x="874" y="2445"/>
                  </a:lnTo>
                  <a:lnTo>
                    <a:pt x="883" y="2392"/>
                  </a:lnTo>
                  <a:lnTo>
                    <a:pt x="874" y="2321"/>
                  </a:lnTo>
                  <a:lnTo>
                    <a:pt x="909" y="2268"/>
                  </a:lnTo>
                  <a:lnTo>
                    <a:pt x="980" y="2224"/>
                  </a:lnTo>
                  <a:lnTo>
                    <a:pt x="1015" y="2171"/>
                  </a:lnTo>
                  <a:lnTo>
                    <a:pt x="997" y="2109"/>
                  </a:lnTo>
                  <a:lnTo>
                    <a:pt x="953" y="2092"/>
                  </a:lnTo>
                  <a:lnTo>
                    <a:pt x="900" y="2136"/>
                  </a:lnTo>
                  <a:lnTo>
                    <a:pt x="847" y="2118"/>
                  </a:lnTo>
                  <a:lnTo>
                    <a:pt x="803" y="2153"/>
                  </a:lnTo>
                  <a:lnTo>
                    <a:pt x="715" y="2145"/>
                  </a:lnTo>
                  <a:lnTo>
                    <a:pt x="671" y="2189"/>
                  </a:lnTo>
                  <a:lnTo>
                    <a:pt x="521" y="2127"/>
                  </a:lnTo>
                  <a:lnTo>
                    <a:pt x="459" y="2198"/>
                  </a:lnTo>
                  <a:lnTo>
                    <a:pt x="415" y="2145"/>
                  </a:lnTo>
                  <a:lnTo>
                    <a:pt x="344" y="2118"/>
                  </a:lnTo>
                  <a:lnTo>
                    <a:pt x="282" y="2118"/>
                  </a:lnTo>
                  <a:lnTo>
                    <a:pt x="256" y="2021"/>
                  </a:lnTo>
                  <a:lnTo>
                    <a:pt x="221" y="1968"/>
                  </a:lnTo>
                  <a:lnTo>
                    <a:pt x="177" y="1915"/>
                  </a:lnTo>
                  <a:lnTo>
                    <a:pt x="124" y="1871"/>
                  </a:lnTo>
                  <a:lnTo>
                    <a:pt x="53" y="1871"/>
                  </a:lnTo>
                  <a:lnTo>
                    <a:pt x="0" y="1836"/>
                  </a:lnTo>
                  <a:lnTo>
                    <a:pt x="388" y="1562"/>
                  </a:lnTo>
                  <a:lnTo>
                    <a:pt x="450" y="1527"/>
                  </a:lnTo>
                  <a:lnTo>
                    <a:pt x="538" y="1509"/>
                  </a:lnTo>
                  <a:lnTo>
                    <a:pt x="582" y="1430"/>
                  </a:lnTo>
                  <a:lnTo>
                    <a:pt x="662" y="1412"/>
                  </a:lnTo>
                  <a:lnTo>
                    <a:pt x="671" y="1342"/>
                  </a:lnTo>
                  <a:lnTo>
                    <a:pt x="662" y="1306"/>
                  </a:lnTo>
                  <a:lnTo>
                    <a:pt x="706" y="1271"/>
                  </a:lnTo>
                  <a:lnTo>
                    <a:pt x="653" y="1218"/>
                  </a:lnTo>
                  <a:lnTo>
                    <a:pt x="706" y="1156"/>
                  </a:lnTo>
                  <a:lnTo>
                    <a:pt x="759" y="1112"/>
                  </a:lnTo>
                  <a:lnTo>
                    <a:pt x="830" y="1121"/>
                  </a:lnTo>
                  <a:lnTo>
                    <a:pt x="821" y="1068"/>
                  </a:lnTo>
                  <a:lnTo>
                    <a:pt x="838" y="1024"/>
                  </a:lnTo>
                  <a:lnTo>
                    <a:pt x="785" y="971"/>
                  </a:lnTo>
                  <a:lnTo>
                    <a:pt x="838" y="918"/>
                  </a:lnTo>
                  <a:lnTo>
                    <a:pt x="909" y="909"/>
                  </a:lnTo>
                  <a:lnTo>
                    <a:pt x="962" y="865"/>
                  </a:lnTo>
                  <a:lnTo>
                    <a:pt x="1006" y="918"/>
                  </a:lnTo>
                  <a:lnTo>
                    <a:pt x="1059" y="892"/>
                  </a:lnTo>
                  <a:lnTo>
                    <a:pt x="1041" y="830"/>
                  </a:lnTo>
                  <a:lnTo>
                    <a:pt x="1112" y="848"/>
                  </a:lnTo>
                  <a:lnTo>
                    <a:pt x="1138" y="812"/>
                  </a:lnTo>
                  <a:lnTo>
                    <a:pt x="1147" y="759"/>
                  </a:lnTo>
                  <a:lnTo>
                    <a:pt x="1200" y="759"/>
                  </a:lnTo>
                  <a:lnTo>
                    <a:pt x="1227" y="706"/>
                  </a:lnTo>
                  <a:lnTo>
                    <a:pt x="1288" y="706"/>
                  </a:lnTo>
                  <a:lnTo>
                    <a:pt x="1288" y="671"/>
                  </a:lnTo>
                  <a:lnTo>
                    <a:pt x="1386" y="689"/>
                  </a:lnTo>
                  <a:lnTo>
                    <a:pt x="1456" y="680"/>
                  </a:lnTo>
                  <a:lnTo>
                    <a:pt x="1456" y="627"/>
                  </a:lnTo>
                  <a:lnTo>
                    <a:pt x="1465" y="556"/>
                  </a:lnTo>
                  <a:lnTo>
                    <a:pt x="1500" y="539"/>
                  </a:lnTo>
                  <a:lnTo>
                    <a:pt x="1553" y="583"/>
                  </a:lnTo>
                  <a:lnTo>
                    <a:pt x="1606" y="521"/>
                  </a:lnTo>
                  <a:lnTo>
                    <a:pt x="1677" y="556"/>
                  </a:lnTo>
                  <a:lnTo>
                    <a:pt x="1747" y="556"/>
                  </a:lnTo>
                  <a:lnTo>
                    <a:pt x="1827" y="512"/>
                  </a:lnTo>
                  <a:lnTo>
                    <a:pt x="1871" y="565"/>
                  </a:lnTo>
                  <a:lnTo>
                    <a:pt x="1924" y="539"/>
                  </a:lnTo>
                  <a:lnTo>
                    <a:pt x="1950" y="583"/>
                  </a:lnTo>
                  <a:lnTo>
                    <a:pt x="2012" y="556"/>
                  </a:lnTo>
                  <a:lnTo>
                    <a:pt x="2074" y="583"/>
                  </a:lnTo>
                  <a:lnTo>
                    <a:pt x="2118" y="530"/>
                  </a:lnTo>
                  <a:lnTo>
                    <a:pt x="2189" y="530"/>
                  </a:lnTo>
                  <a:lnTo>
                    <a:pt x="2277" y="530"/>
                  </a:lnTo>
                  <a:lnTo>
                    <a:pt x="2321" y="477"/>
                  </a:lnTo>
                  <a:lnTo>
                    <a:pt x="2383" y="486"/>
                  </a:lnTo>
                  <a:lnTo>
                    <a:pt x="2409" y="424"/>
                  </a:lnTo>
                  <a:lnTo>
                    <a:pt x="2497" y="442"/>
                  </a:lnTo>
                  <a:lnTo>
                    <a:pt x="2559" y="406"/>
                  </a:lnTo>
                  <a:lnTo>
                    <a:pt x="2789" y="406"/>
                  </a:lnTo>
                  <a:lnTo>
                    <a:pt x="2771" y="345"/>
                  </a:lnTo>
                  <a:lnTo>
                    <a:pt x="2859" y="327"/>
                  </a:lnTo>
                  <a:lnTo>
                    <a:pt x="2912" y="292"/>
                  </a:lnTo>
                  <a:lnTo>
                    <a:pt x="2903" y="239"/>
                  </a:lnTo>
                  <a:lnTo>
                    <a:pt x="2992" y="239"/>
                  </a:lnTo>
                  <a:lnTo>
                    <a:pt x="3000" y="195"/>
                  </a:lnTo>
                  <a:lnTo>
                    <a:pt x="3053" y="177"/>
                  </a:lnTo>
                  <a:lnTo>
                    <a:pt x="3124" y="177"/>
                  </a:lnTo>
                  <a:lnTo>
                    <a:pt x="3177" y="150"/>
                  </a:lnTo>
                  <a:lnTo>
                    <a:pt x="3239" y="168"/>
                  </a:lnTo>
                  <a:lnTo>
                    <a:pt x="3301" y="177"/>
                  </a:lnTo>
                  <a:lnTo>
                    <a:pt x="3371" y="168"/>
                  </a:lnTo>
                  <a:lnTo>
                    <a:pt x="3459" y="177"/>
                  </a:lnTo>
                  <a:lnTo>
                    <a:pt x="3512" y="186"/>
                  </a:lnTo>
                  <a:lnTo>
                    <a:pt x="3618" y="106"/>
                  </a:lnTo>
                  <a:lnTo>
                    <a:pt x="369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D4B4CCA3-9AAB-40F5-997C-69D6BFD2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6320" y="1847525"/>
              <a:ext cx="1018624" cy="982998"/>
            </a:xfrm>
            <a:custGeom>
              <a:avLst/>
              <a:gdLst>
                <a:gd name="T0" fmla="*/ 4007 w 4246"/>
                <a:gd name="T1" fmla="*/ 2285 h 3989"/>
                <a:gd name="T2" fmla="*/ 3998 w 4246"/>
                <a:gd name="T3" fmla="*/ 2100 h 3989"/>
                <a:gd name="T4" fmla="*/ 3936 w 4246"/>
                <a:gd name="T5" fmla="*/ 1862 h 3989"/>
                <a:gd name="T6" fmla="*/ 3874 w 4246"/>
                <a:gd name="T7" fmla="*/ 1667 h 3989"/>
                <a:gd name="T8" fmla="*/ 3874 w 4246"/>
                <a:gd name="T9" fmla="*/ 1447 h 3989"/>
                <a:gd name="T10" fmla="*/ 3927 w 4246"/>
                <a:gd name="T11" fmla="*/ 1279 h 3989"/>
                <a:gd name="T12" fmla="*/ 3883 w 4246"/>
                <a:gd name="T13" fmla="*/ 1129 h 3989"/>
                <a:gd name="T14" fmla="*/ 3839 w 4246"/>
                <a:gd name="T15" fmla="*/ 1014 h 3989"/>
                <a:gd name="T16" fmla="*/ 3998 w 4246"/>
                <a:gd name="T17" fmla="*/ 864 h 3989"/>
                <a:gd name="T18" fmla="*/ 4059 w 4246"/>
                <a:gd name="T19" fmla="*/ 706 h 3989"/>
                <a:gd name="T20" fmla="*/ 4042 w 4246"/>
                <a:gd name="T21" fmla="*/ 529 h 3989"/>
                <a:gd name="T22" fmla="*/ 4174 w 4246"/>
                <a:gd name="T23" fmla="*/ 309 h 3989"/>
                <a:gd name="T24" fmla="*/ 4174 w 4246"/>
                <a:gd name="T25" fmla="*/ 176 h 3989"/>
                <a:gd name="T26" fmla="*/ 4121 w 4246"/>
                <a:gd name="T27" fmla="*/ 35 h 3989"/>
                <a:gd name="T28" fmla="*/ 3918 w 4246"/>
                <a:gd name="T29" fmla="*/ 9 h 3989"/>
                <a:gd name="T30" fmla="*/ 3680 w 4246"/>
                <a:gd name="T31" fmla="*/ 61 h 3989"/>
                <a:gd name="T32" fmla="*/ 3468 w 4246"/>
                <a:gd name="T33" fmla="*/ 61 h 3989"/>
                <a:gd name="T34" fmla="*/ 3265 w 4246"/>
                <a:gd name="T35" fmla="*/ 88 h 3989"/>
                <a:gd name="T36" fmla="*/ 2992 w 4246"/>
                <a:gd name="T37" fmla="*/ 132 h 3989"/>
                <a:gd name="T38" fmla="*/ 2648 w 4246"/>
                <a:gd name="T39" fmla="*/ 123 h 3989"/>
                <a:gd name="T40" fmla="*/ 2321 w 4246"/>
                <a:gd name="T41" fmla="*/ 114 h 3989"/>
                <a:gd name="T42" fmla="*/ 2162 w 4246"/>
                <a:gd name="T43" fmla="*/ 220 h 3989"/>
                <a:gd name="T44" fmla="*/ 1986 w 4246"/>
                <a:gd name="T45" fmla="*/ 176 h 3989"/>
                <a:gd name="T46" fmla="*/ 1844 w 4246"/>
                <a:gd name="T47" fmla="*/ 291 h 3989"/>
                <a:gd name="T48" fmla="*/ 1624 w 4246"/>
                <a:gd name="T49" fmla="*/ 326 h 3989"/>
                <a:gd name="T50" fmla="*/ 1439 w 4246"/>
                <a:gd name="T51" fmla="*/ 344 h 3989"/>
                <a:gd name="T52" fmla="*/ 1297 w 4246"/>
                <a:gd name="T53" fmla="*/ 476 h 3989"/>
                <a:gd name="T54" fmla="*/ 1236 w 4246"/>
                <a:gd name="T55" fmla="*/ 626 h 3989"/>
                <a:gd name="T56" fmla="*/ 1103 w 4246"/>
                <a:gd name="T57" fmla="*/ 767 h 3989"/>
                <a:gd name="T58" fmla="*/ 927 w 4246"/>
                <a:gd name="T59" fmla="*/ 847 h 3989"/>
                <a:gd name="T60" fmla="*/ 618 w 4246"/>
                <a:gd name="T61" fmla="*/ 979 h 3989"/>
                <a:gd name="T62" fmla="*/ 441 w 4246"/>
                <a:gd name="T63" fmla="*/ 1173 h 3989"/>
                <a:gd name="T64" fmla="*/ 230 w 4246"/>
                <a:gd name="T65" fmla="*/ 1323 h 3989"/>
                <a:gd name="T66" fmla="*/ 62 w 4246"/>
                <a:gd name="T67" fmla="*/ 1562 h 3989"/>
                <a:gd name="T68" fmla="*/ 115 w 4246"/>
                <a:gd name="T69" fmla="*/ 3909 h 3989"/>
                <a:gd name="T70" fmla="*/ 327 w 4246"/>
                <a:gd name="T71" fmla="*/ 3909 h 3989"/>
                <a:gd name="T72" fmla="*/ 415 w 4246"/>
                <a:gd name="T73" fmla="*/ 3979 h 3989"/>
                <a:gd name="T74" fmla="*/ 591 w 4246"/>
                <a:gd name="T75" fmla="*/ 3935 h 3989"/>
                <a:gd name="T76" fmla="*/ 715 w 4246"/>
                <a:gd name="T77" fmla="*/ 3865 h 3989"/>
                <a:gd name="T78" fmla="*/ 891 w 4246"/>
                <a:gd name="T79" fmla="*/ 3873 h 3989"/>
                <a:gd name="T80" fmla="*/ 1024 w 4246"/>
                <a:gd name="T81" fmla="*/ 3706 h 3989"/>
                <a:gd name="T82" fmla="*/ 1006 w 4246"/>
                <a:gd name="T83" fmla="*/ 3582 h 3989"/>
                <a:gd name="T84" fmla="*/ 1183 w 4246"/>
                <a:gd name="T85" fmla="*/ 3485 h 3989"/>
                <a:gd name="T86" fmla="*/ 1138 w 4246"/>
                <a:gd name="T87" fmla="*/ 3335 h 3989"/>
                <a:gd name="T88" fmla="*/ 1315 w 4246"/>
                <a:gd name="T89" fmla="*/ 3229 h 3989"/>
                <a:gd name="T90" fmla="*/ 1394 w 4246"/>
                <a:gd name="T91" fmla="*/ 3194 h 3989"/>
                <a:gd name="T92" fmla="*/ 1500 w 4246"/>
                <a:gd name="T93" fmla="*/ 3123 h 3989"/>
                <a:gd name="T94" fmla="*/ 1641 w 4246"/>
                <a:gd name="T95" fmla="*/ 3070 h 3989"/>
                <a:gd name="T96" fmla="*/ 1809 w 4246"/>
                <a:gd name="T97" fmla="*/ 3044 h 3989"/>
                <a:gd name="T98" fmla="*/ 1853 w 4246"/>
                <a:gd name="T99" fmla="*/ 2903 h 3989"/>
                <a:gd name="T100" fmla="*/ 2030 w 4246"/>
                <a:gd name="T101" fmla="*/ 2920 h 3989"/>
                <a:gd name="T102" fmla="*/ 2224 w 4246"/>
                <a:gd name="T103" fmla="*/ 2929 h 3989"/>
                <a:gd name="T104" fmla="*/ 2365 w 4246"/>
                <a:gd name="T105" fmla="*/ 2920 h 3989"/>
                <a:gd name="T106" fmla="*/ 2542 w 4246"/>
                <a:gd name="T107" fmla="*/ 2894 h 3989"/>
                <a:gd name="T108" fmla="*/ 2736 w 4246"/>
                <a:gd name="T109" fmla="*/ 2850 h 3989"/>
                <a:gd name="T110" fmla="*/ 2912 w 4246"/>
                <a:gd name="T111" fmla="*/ 2770 h 3989"/>
                <a:gd name="T112" fmla="*/ 3212 w 4246"/>
                <a:gd name="T113" fmla="*/ 2691 h 3989"/>
                <a:gd name="T114" fmla="*/ 3345 w 4246"/>
                <a:gd name="T115" fmla="*/ 2603 h 3989"/>
                <a:gd name="T116" fmla="*/ 3477 w 4246"/>
                <a:gd name="T117" fmla="*/ 2541 h 3989"/>
                <a:gd name="T118" fmla="*/ 3654 w 4246"/>
                <a:gd name="T119" fmla="*/ 2541 h 3989"/>
                <a:gd name="T120" fmla="*/ 3865 w 4246"/>
                <a:gd name="T121" fmla="*/ 2550 h 3989"/>
                <a:gd name="T122" fmla="*/ 4033 w 4246"/>
                <a:gd name="T123" fmla="*/ 2347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46" h="3989">
                  <a:moveTo>
                    <a:pt x="4033" y="2347"/>
                  </a:moveTo>
                  <a:lnTo>
                    <a:pt x="4051" y="2303"/>
                  </a:lnTo>
                  <a:lnTo>
                    <a:pt x="4007" y="2285"/>
                  </a:lnTo>
                  <a:lnTo>
                    <a:pt x="4059" y="2197"/>
                  </a:lnTo>
                  <a:lnTo>
                    <a:pt x="4042" y="2144"/>
                  </a:lnTo>
                  <a:lnTo>
                    <a:pt x="3998" y="2100"/>
                  </a:lnTo>
                  <a:lnTo>
                    <a:pt x="4015" y="2012"/>
                  </a:lnTo>
                  <a:lnTo>
                    <a:pt x="3998" y="1941"/>
                  </a:lnTo>
                  <a:lnTo>
                    <a:pt x="3936" y="1862"/>
                  </a:lnTo>
                  <a:lnTo>
                    <a:pt x="3892" y="1809"/>
                  </a:lnTo>
                  <a:lnTo>
                    <a:pt x="3857" y="1729"/>
                  </a:lnTo>
                  <a:lnTo>
                    <a:pt x="3874" y="1667"/>
                  </a:lnTo>
                  <a:lnTo>
                    <a:pt x="3901" y="1606"/>
                  </a:lnTo>
                  <a:lnTo>
                    <a:pt x="3892" y="1509"/>
                  </a:lnTo>
                  <a:lnTo>
                    <a:pt x="3874" y="1447"/>
                  </a:lnTo>
                  <a:lnTo>
                    <a:pt x="3909" y="1394"/>
                  </a:lnTo>
                  <a:lnTo>
                    <a:pt x="3892" y="1323"/>
                  </a:lnTo>
                  <a:lnTo>
                    <a:pt x="3927" y="1279"/>
                  </a:lnTo>
                  <a:lnTo>
                    <a:pt x="3901" y="1235"/>
                  </a:lnTo>
                  <a:lnTo>
                    <a:pt x="3927" y="1182"/>
                  </a:lnTo>
                  <a:lnTo>
                    <a:pt x="3883" y="1129"/>
                  </a:lnTo>
                  <a:lnTo>
                    <a:pt x="3901" y="1094"/>
                  </a:lnTo>
                  <a:lnTo>
                    <a:pt x="3839" y="1067"/>
                  </a:lnTo>
                  <a:lnTo>
                    <a:pt x="3839" y="1014"/>
                  </a:lnTo>
                  <a:lnTo>
                    <a:pt x="3901" y="970"/>
                  </a:lnTo>
                  <a:lnTo>
                    <a:pt x="3945" y="917"/>
                  </a:lnTo>
                  <a:lnTo>
                    <a:pt x="3998" y="864"/>
                  </a:lnTo>
                  <a:lnTo>
                    <a:pt x="4051" y="811"/>
                  </a:lnTo>
                  <a:lnTo>
                    <a:pt x="4086" y="767"/>
                  </a:lnTo>
                  <a:lnTo>
                    <a:pt x="4059" y="706"/>
                  </a:lnTo>
                  <a:lnTo>
                    <a:pt x="4033" y="653"/>
                  </a:lnTo>
                  <a:lnTo>
                    <a:pt x="4068" y="591"/>
                  </a:lnTo>
                  <a:lnTo>
                    <a:pt x="4042" y="529"/>
                  </a:lnTo>
                  <a:lnTo>
                    <a:pt x="4086" y="432"/>
                  </a:lnTo>
                  <a:lnTo>
                    <a:pt x="4130" y="379"/>
                  </a:lnTo>
                  <a:lnTo>
                    <a:pt x="4174" y="309"/>
                  </a:lnTo>
                  <a:lnTo>
                    <a:pt x="4245" y="256"/>
                  </a:lnTo>
                  <a:lnTo>
                    <a:pt x="4236" y="194"/>
                  </a:lnTo>
                  <a:lnTo>
                    <a:pt x="4174" y="176"/>
                  </a:lnTo>
                  <a:lnTo>
                    <a:pt x="4139" y="114"/>
                  </a:lnTo>
                  <a:lnTo>
                    <a:pt x="4174" y="79"/>
                  </a:lnTo>
                  <a:lnTo>
                    <a:pt x="4121" y="35"/>
                  </a:lnTo>
                  <a:lnTo>
                    <a:pt x="4051" y="0"/>
                  </a:lnTo>
                  <a:lnTo>
                    <a:pt x="3971" y="0"/>
                  </a:lnTo>
                  <a:lnTo>
                    <a:pt x="3918" y="9"/>
                  </a:lnTo>
                  <a:lnTo>
                    <a:pt x="3821" y="35"/>
                  </a:lnTo>
                  <a:lnTo>
                    <a:pt x="3759" y="70"/>
                  </a:lnTo>
                  <a:lnTo>
                    <a:pt x="3680" y="61"/>
                  </a:lnTo>
                  <a:lnTo>
                    <a:pt x="3609" y="26"/>
                  </a:lnTo>
                  <a:lnTo>
                    <a:pt x="3539" y="26"/>
                  </a:lnTo>
                  <a:lnTo>
                    <a:pt x="3468" y="61"/>
                  </a:lnTo>
                  <a:lnTo>
                    <a:pt x="3433" y="106"/>
                  </a:lnTo>
                  <a:lnTo>
                    <a:pt x="3345" y="114"/>
                  </a:lnTo>
                  <a:lnTo>
                    <a:pt x="3265" y="88"/>
                  </a:lnTo>
                  <a:lnTo>
                    <a:pt x="3186" y="123"/>
                  </a:lnTo>
                  <a:lnTo>
                    <a:pt x="3133" y="159"/>
                  </a:lnTo>
                  <a:lnTo>
                    <a:pt x="2992" y="132"/>
                  </a:lnTo>
                  <a:lnTo>
                    <a:pt x="2815" y="176"/>
                  </a:lnTo>
                  <a:lnTo>
                    <a:pt x="2753" y="159"/>
                  </a:lnTo>
                  <a:lnTo>
                    <a:pt x="2648" y="123"/>
                  </a:lnTo>
                  <a:lnTo>
                    <a:pt x="2533" y="123"/>
                  </a:lnTo>
                  <a:lnTo>
                    <a:pt x="2427" y="123"/>
                  </a:lnTo>
                  <a:lnTo>
                    <a:pt x="2321" y="114"/>
                  </a:lnTo>
                  <a:lnTo>
                    <a:pt x="2250" y="106"/>
                  </a:lnTo>
                  <a:lnTo>
                    <a:pt x="2215" y="159"/>
                  </a:lnTo>
                  <a:lnTo>
                    <a:pt x="2162" y="220"/>
                  </a:lnTo>
                  <a:lnTo>
                    <a:pt x="2083" y="256"/>
                  </a:lnTo>
                  <a:lnTo>
                    <a:pt x="2030" y="229"/>
                  </a:lnTo>
                  <a:lnTo>
                    <a:pt x="1986" y="176"/>
                  </a:lnTo>
                  <a:lnTo>
                    <a:pt x="1950" y="211"/>
                  </a:lnTo>
                  <a:lnTo>
                    <a:pt x="1880" y="211"/>
                  </a:lnTo>
                  <a:lnTo>
                    <a:pt x="1844" y="291"/>
                  </a:lnTo>
                  <a:lnTo>
                    <a:pt x="1774" y="291"/>
                  </a:lnTo>
                  <a:lnTo>
                    <a:pt x="1739" y="335"/>
                  </a:lnTo>
                  <a:lnTo>
                    <a:pt x="1624" y="326"/>
                  </a:lnTo>
                  <a:lnTo>
                    <a:pt x="1527" y="335"/>
                  </a:lnTo>
                  <a:lnTo>
                    <a:pt x="1447" y="291"/>
                  </a:lnTo>
                  <a:lnTo>
                    <a:pt x="1439" y="344"/>
                  </a:lnTo>
                  <a:lnTo>
                    <a:pt x="1386" y="370"/>
                  </a:lnTo>
                  <a:lnTo>
                    <a:pt x="1359" y="441"/>
                  </a:lnTo>
                  <a:lnTo>
                    <a:pt x="1297" y="476"/>
                  </a:lnTo>
                  <a:lnTo>
                    <a:pt x="1280" y="529"/>
                  </a:lnTo>
                  <a:lnTo>
                    <a:pt x="1236" y="573"/>
                  </a:lnTo>
                  <a:lnTo>
                    <a:pt x="1236" y="626"/>
                  </a:lnTo>
                  <a:lnTo>
                    <a:pt x="1174" y="670"/>
                  </a:lnTo>
                  <a:lnTo>
                    <a:pt x="1165" y="723"/>
                  </a:lnTo>
                  <a:lnTo>
                    <a:pt x="1103" y="767"/>
                  </a:lnTo>
                  <a:lnTo>
                    <a:pt x="1077" y="811"/>
                  </a:lnTo>
                  <a:lnTo>
                    <a:pt x="997" y="820"/>
                  </a:lnTo>
                  <a:lnTo>
                    <a:pt x="927" y="847"/>
                  </a:lnTo>
                  <a:lnTo>
                    <a:pt x="821" y="847"/>
                  </a:lnTo>
                  <a:lnTo>
                    <a:pt x="715" y="917"/>
                  </a:lnTo>
                  <a:lnTo>
                    <a:pt x="618" y="979"/>
                  </a:lnTo>
                  <a:lnTo>
                    <a:pt x="547" y="1023"/>
                  </a:lnTo>
                  <a:lnTo>
                    <a:pt x="468" y="1076"/>
                  </a:lnTo>
                  <a:lnTo>
                    <a:pt x="441" y="1173"/>
                  </a:lnTo>
                  <a:lnTo>
                    <a:pt x="388" y="1217"/>
                  </a:lnTo>
                  <a:lnTo>
                    <a:pt x="300" y="1270"/>
                  </a:lnTo>
                  <a:lnTo>
                    <a:pt x="230" y="1323"/>
                  </a:lnTo>
                  <a:lnTo>
                    <a:pt x="150" y="1367"/>
                  </a:lnTo>
                  <a:lnTo>
                    <a:pt x="106" y="1482"/>
                  </a:lnTo>
                  <a:lnTo>
                    <a:pt x="62" y="1562"/>
                  </a:lnTo>
                  <a:lnTo>
                    <a:pt x="0" y="1614"/>
                  </a:lnTo>
                  <a:lnTo>
                    <a:pt x="71" y="3873"/>
                  </a:lnTo>
                  <a:lnTo>
                    <a:pt x="115" y="3909"/>
                  </a:lnTo>
                  <a:lnTo>
                    <a:pt x="194" y="3891"/>
                  </a:lnTo>
                  <a:lnTo>
                    <a:pt x="238" y="3917"/>
                  </a:lnTo>
                  <a:lnTo>
                    <a:pt x="327" y="3909"/>
                  </a:lnTo>
                  <a:lnTo>
                    <a:pt x="335" y="3953"/>
                  </a:lnTo>
                  <a:lnTo>
                    <a:pt x="415" y="3944"/>
                  </a:lnTo>
                  <a:lnTo>
                    <a:pt x="415" y="3979"/>
                  </a:lnTo>
                  <a:lnTo>
                    <a:pt x="503" y="3953"/>
                  </a:lnTo>
                  <a:lnTo>
                    <a:pt x="530" y="3988"/>
                  </a:lnTo>
                  <a:lnTo>
                    <a:pt x="591" y="3935"/>
                  </a:lnTo>
                  <a:lnTo>
                    <a:pt x="582" y="3882"/>
                  </a:lnTo>
                  <a:lnTo>
                    <a:pt x="627" y="3838"/>
                  </a:lnTo>
                  <a:lnTo>
                    <a:pt x="715" y="3865"/>
                  </a:lnTo>
                  <a:lnTo>
                    <a:pt x="741" y="3926"/>
                  </a:lnTo>
                  <a:lnTo>
                    <a:pt x="803" y="3891"/>
                  </a:lnTo>
                  <a:lnTo>
                    <a:pt x="891" y="3873"/>
                  </a:lnTo>
                  <a:lnTo>
                    <a:pt x="935" y="3794"/>
                  </a:lnTo>
                  <a:lnTo>
                    <a:pt x="1015" y="3776"/>
                  </a:lnTo>
                  <a:lnTo>
                    <a:pt x="1024" y="3706"/>
                  </a:lnTo>
                  <a:lnTo>
                    <a:pt x="1015" y="3670"/>
                  </a:lnTo>
                  <a:lnTo>
                    <a:pt x="1059" y="3635"/>
                  </a:lnTo>
                  <a:lnTo>
                    <a:pt x="1006" y="3582"/>
                  </a:lnTo>
                  <a:lnTo>
                    <a:pt x="1059" y="3520"/>
                  </a:lnTo>
                  <a:lnTo>
                    <a:pt x="1112" y="3476"/>
                  </a:lnTo>
                  <a:lnTo>
                    <a:pt x="1183" y="3485"/>
                  </a:lnTo>
                  <a:lnTo>
                    <a:pt x="1174" y="3432"/>
                  </a:lnTo>
                  <a:lnTo>
                    <a:pt x="1191" y="3388"/>
                  </a:lnTo>
                  <a:lnTo>
                    <a:pt x="1138" y="3335"/>
                  </a:lnTo>
                  <a:lnTo>
                    <a:pt x="1191" y="3282"/>
                  </a:lnTo>
                  <a:lnTo>
                    <a:pt x="1262" y="3273"/>
                  </a:lnTo>
                  <a:lnTo>
                    <a:pt x="1315" y="3229"/>
                  </a:lnTo>
                  <a:lnTo>
                    <a:pt x="1359" y="3282"/>
                  </a:lnTo>
                  <a:lnTo>
                    <a:pt x="1412" y="3256"/>
                  </a:lnTo>
                  <a:lnTo>
                    <a:pt x="1394" y="3194"/>
                  </a:lnTo>
                  <a:lnTo>
                    <a:pt x="1465" y="3212"/>
                  </a:lnTo>
                  <a:lnTo>
                    <a:pt x="1491" y="3176"/>
                  </a:lnTo>
                  <a:lnTo>
                    <a:pt x="1500" y="3123"/>
                  </a:lnTo>
                  <a:lnTo>
                    <a:pt x="1553" y="3123"/>
                  </a:lnTo>
                  <a:lnTo>
                    <a:pt x="1580" y="3070"/>
                  </a:lnTo>
                  <a:lnTo>
                    <a:pt x="1641" y="3070"/>
                  </a:lnTo>
                  <a:lnTo>
                    <a:pt x="1641" y="3035"/>
                  </a:lnTo>
                  <a:lnTo>
                    <a:pt x="1739" y="3053"/>
                  </a:lnTo>
                  <a:lnTo>
                    <a:pt x="1809" y="3044"/>
                  </a:lnTo>
                  <a:lnTo>
                    <a:pt x="1809" y="2991"/>
                  </a:lnTo>
                  <a:lnTo>
                    <a:pt x="1818" y="2920"/>
                  </a:lnTo>
                  <a:lnTo>
                    <a:pt x="1853" y="2903"/>
                  </a:lnTo>
                  <a:lnTo>
                    <a:pt x="1906" y="2947"/>
                  </a:lnTo>
                  <a:lnTo>
                    <a:pt x="1959" y="2885"/>
                  </a:lnTo>
                  <a:lnTo>
                    <a:pt x="2030" y="2920"/>
                  </a:lnTo>
                  <a:lnTo>
                    <a:pt x="2100" y="2920"/>
                  </a:lnTo>
                  <a:lnTo>
                    <a:pt x="2180" y="2876"/>
                  </a:lnTo>
                  <a:lnTo>
                    <a:pt x="2224" y="2929"/>
                  </a:lnTo>
                  <a:lnTo>
                    <a:pt x="2277" y="2903"/>
                  </a:lnTo>
                  <a:lnTo>
                    <a:pt x="2303" y="2947"/>
                  </a:lnTo>
                  <a:lnTo>
                    <a:pt x="2365" y="2920"/>
                  </a:lnTo>
                  <a:lnTo>
                    <a:pt x="2427" y="2947"/>
                  </a:lnTo>
                  <a:lnTo>
                    <a:pt x="2471" y="2894"/>
                  </a:lnTo>
                  <a:lnTo>
                    <a:pt x="2542" y="2894"/>
                  </a:lnTo>
                  <a:lnTo>
                    <a:pt x="2630" y="2894"/>
                  </a:lnTo>
                  <a:lnTo>
                    <a:pt x="2674" y="2841"/>
                  </a:lnTo>
                  <a:lnTo>
                    <a:pt x="2736" y="2850"/>
                  </a:lnTo>
                  <a:lnTo>
                    <a:pt x="2762" y="2788"/>
                  </a:lnTo>
                  <a:lnTo>
                    <a:pt x="2850" y="2806"/>
                  </a:lnTo>
                  <a:lnTo>
                    <a:pt x="2912" y="2770"/>
                  </a:lnTo>
                  <a:lnTo>
                    <a:pt x="3142" y="2770"/>
                  </a:lnTo>
                  <a:lnTo>
                    <a:pt x="3124" y="2709"/>
                  </a:lnTo>
                  <a:lnTo>
                    <a:pt x="3212" y="2691"/>
                  </a:lnTo>
                  <a:lnTo>
                    <a:pt x="3265" y="2656"/>
                  </a:lnTo>
                  <a:lnTo>
                    <a:pt x="3256" y="2603"/>
                  </a:lnTo>
                  <a:lnTo>
                    <a:pt x="3345" y="2603"/>
                  </a:lnTo>
                  <a:lnTo>
                    <a:pt x="3353" y="2559"/>
                  </a:lnTo>
                  <a:lnTo>
                    <a:pt x="3406" y="2541"/>
                  </a:lnTo>
                  <a:lnTo>
                    <a:pt x="3477" y="2541"/>
                  </a:lnTo>
                  <a:lnTo>
                    <a:pt x="3530" y="2514"/>
                  </a:lnTo>
                  <a:lnTo>
                    <a:pt x="3592" y="2532"/>
                  </a:lnTo>
                  <a:lnTo>
                    <a:pt x="3654" y="2541"/>
                  </a:lnTo>
                  <a:lnTo>
                    <a:pt x="3724" y="2532"/>
                  </a:lnTo>
                  <a:lnTo>
                    <a:pt x="3812" y="2541"/>
                  </a:lnTo>
                  <a:lnTo>
                    <a:pt x="3865" y="2550"/>
                  </a:lnTo>
                  <a:lnTo>
                    <a:pt x="3971" y="2470"/>
                  </a:lnTo>
                  <a:lnTo>
                    <a:pt x="4051" y="2364"/>
                  </a:lnTo>
                  <a:lnTo>
                    <a:pt x="4033" y="23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E21EB57-863F-4AB1-9B41-49E2E13E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22" y="229108"/>
              <a:ext cx="696007" cy="553955"/>
            </a:xfrm>
            <a:custGeom>
              <a:avLst/>
              <a:gdLst>
                <a:gd name="T0" fmla="*/ 1085 w 2903"/>
                <a:gd name="T1" fmla="*/ 2188 h 2251"/>
                <a:gd name="T2" fmla="*/ 1085 w 2903"/>
                <a:gd name="T3" fmla="*/ 2091 h 2251"/>
                <a:gd name="T4" fmla="*/ 1164 w 2903"/>
                <a:gd name="T5" fmla="*/ 1994 h 2251"/>
                <a:gd name="T6" fmla="*/ 1234 w 2903"/>
                <a:gd name="T7" fmla="*/ 1844 h 2251"/>
                <a:gd name="T8" fmla="*/ 1287 w 2903"/>
                <a:gd name="T9" fmla="*/ 1712 h 2251"/>
                <a:gd name="T10" fmla="*/ 1340 w 2903"/>
                <a:gd name="T11" fmla="*/ 1597 h 2251"/>
                <a:gd name="T12" fmla="*/ 1516 w 2903"/>
                <a:gd name="T13" fmla="*/ 1465 h 2251"/>
                <a:gd name="T14" fmla="*/ 1675 w 2903"/>
                <a:gd name="T15" fmla="*/ 1394 h 2251"/>
                <a:gd name="T16" fmla="*/ 1834 w 2903"/>
                <a:gd name="T17" fmla="*/ 1138 h 2251"/>
                <a:gd name="T18" fmla="*/ 1922 w 2903"/>
                <a:gd name="T19" fmla="*/ 1006 h 2251"/>
                <a:gd name="T20" fmla="*/ 1993 w 2903"/>
                <a:gd name="T21" fmla="*/ 891 h 2251"/>
                <a:gd name="T22" fmla="*/ 2249 w 2903"/>
                <a:gd name="T23" fmla="*/ 838 h 2251"/>
                <a:gd name="T24" fmla="*/ 2478 w 2903"/>
                <a:gd name="T25" fmla="*/ 759 h 2251"/>
                <a:gd name="T26" fmla="*/ 2664 w 2903"/>
                <a:gd name="T27" fmla="*/ 671 h 2251"/>
                <a:gd name="T28" fmla="*/ 2823 w 2903"/>
                <a:gd name="T29" fmla="*/ 538 h 2251"/>
                <a:gd name="T30" fmla="*/ 2893 w 2903"/>
                <a:gd name="T31" fmla="*/ 406 h 2251"/>
                <a:gd name="T32" fmla="*/ 2796 w 2903"/>
                <a:gd name="T33" fmla="*/ 238 h 2251"/>
                <a:gd name="T34" fmla="*/ 2611 w 2903"/>
                <a:gd name="T35" fmla="*/ 115 h 2251"/>
                <a:gd name="T36" fmla="*/ 2364 w 2903"/>
                <a:gd name="T37" fmla="*/ 18 h 2251"/>
                <a:gd name="T38" fmla="*/ 2187 w 2903"/>
                <a:gd name="T39" fmla="*/ 9 h 2251"/>
                <a:gd name="T40" fmla="*/ 2187 w 2903"/>
                <a:gd name="T41" fmla="*/ 124 h 2251"/>
                <a:gd name="T42" fmla="*/ 2055 w 2903"/>
                <a:gd name="T43" fmla="*/ 168 h 2251"/>
                <a:gd name="T44" fmla="*/ 2046 w 2903"/>
                <a:gd name="T45" fmla="*/ 291 h 2251"/>
                <a:gd name="T46" fmla="*/ 1914 w 2903"/>
                <a:gd name="T47" fmla="*/ 362 h 2251"/>
                <a:gd name="T48" fmla="*/ 1799 w 2903"/>
                <a:gd name="T49" fmla="*/ 282 h 2251"/>
                <a:gd name="T50" fmla="*/ 1728 w 2903"/>
                <a:gd name="T51" fmla="*/ 450 h 2251"/>
                <a:gd name="T52" fmla="*/ 1631 w 2903"/>
                <a:gd name="T53" fmla="*/ 644 h 2251"/>
                <a:gd name="T54" fmla="*/ 1472 w 2903"/>
                <a:gd name="T55" fmla="*/ 724 h 2251"/>
                <a:gd name="T56" fmla="*/ 1340 w 2903"/>
                <a:gd name="T57" fmla="*/ 821 h 2251"/>
                <a:gd name="T58" fmla="*/ 1172 w 2903"/>
                <a:gd name="T59" fmla="*/ 812 h 2251"/>
                <a:gd name="T60" fmla="*/ 1041 w 2903"/>
                <a:gd name="T61" fmla="*/ 856 h 2251"/>
                <a:gd name="T62" fmla="*/ 873 w 2903"/>
                <a:gd name="T63" fmla="*/ 962 h 2251"/>
                <a:gd name="T64" fmla="*/ 732 w 2903"/>
                <a:gd name="T65" fmla="*/ 1068 h 2251"/>
                <a:gd name="T66" fmla="*/ 661 w 2903"/>
                <a:gd name="T67" fmla="*/ 1174 h 2251"/>
                <a:gd name="T68" fmla="*/ 511 w 2903"/>
                <a:gd name="T69" fmla="*/ 1253 h 2251"/>
                <a:gd name="T70" fmla="*/ 353 w 2903"/>
                <a:gd name="T71" fmla="*/ 1324 h 2251"/>
                <a:gd name="T72" fmla="*/ 114 w 2903"/>
                <a:gd name="T73" fmla="*/ 1332 h 2251"/>
                <a:gd name="T74" fmla="*/ 17 w 2903"/>
                <a:gd name="T75" fmla="*/ 1474 h 2251"/>
                <a:gd name="T76" fmla="*/ 0 w 2903"/>
                <a:gd name="T77" fmla="*/ 1668 h 2251"/>
                <a:gd name="T78" fmla="*/ 70 w 2903"/>
                <a:gd name="T79" fmla="*/ 1765 h 2251"/>
                <a:gd name="T80" fmla="*/ 176 w 2903"/>
                <a:gd name="T81" fmla="*/ 1800 h 2251"/>
                <a:gd name="T82" fmla="*/ 414 w 2903"/>
                <a:gd name="T83" fmla="*/ 1765 h 2251"/>
                <a:gd name="T84" fmla="*/ 467 w 2903"/>
                <a:gd name="T85" fmla="*/ 1844 h 2251"/>
                <a:gd name="T86" fmla="*/ 556 w 2903"/>
                <a:gd name="T87" fmla="*/ 1879 h 2251"/>
                <a:gd name="T88" fmla="*/ 661 w 2903"/>
                <a:gd name="T89" fmla="*/ 1959 h 2251"/>
                <a:gd name="T90" fmla="*/ 688 w 2903"/>
                <a:gd name="T91" fmla="*/ 2074 h 2251"/>
                <a:gd name="T92" fmla="*/ 591 w 2903"/>
                <a:gd name="T93" fmla="*/ 2188 h 2251"/>
                <a:gd name="T94" fmla="*/ 661 w 2903"/>
                <a:gd name="T95" fmla="*/ 2250 h 2251"/>
                <a:gd name="T96" fmla="*/ 812 w 2903"/>
                <a:gd name="T97" fmla="*/ 2215 h 2251"/>
                <a:gd name="T98" fmla="*/ 953 w 2903"/>
                <a:gd name="T99" fmla="*/ 2224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3" h="2251">
                  <a:moveTo>
                    <a:pt x="1032" y="2241"/>
                  </a:moveTo>
                  <a:lnTo>
                    <a:pt x="1085" y="2188"/>
                  </a:lnTo>
                  <a:lnTo>
                    <a:pt x="1085" y="2144"/>
                  </a:lnTo>
                  <a:lnTo>
                    <a:pt x="1085" y="2091"/>
                  </a:lnTo>
                  <a:lnTo>
                    <a:pt x="1129" y="2047"/>
                  </a:lnTo>
                  <a:lnTo>
                    <a:pt x="1164" y="1994"/>
                  </a:lnTo>
                  <a:lnTo>
                    <a:pt x="1190" y="1941"/>
                  </a:lnTo>
                  <a:lnTo>
                    <a:pt x="1234" y="1844"/>
                  </a:lnTo>
                  <a:lnTo>
                    <a:pt x="1261" y="1774"/>
                  </a:lnTo>
                  <a:lnTo>
                    <a:pt x="1287" y="1712"/>
                  </a:lnTo>
                  <a:lnTo>
                    <a:pt x="1340" y="1659"/>
                  </a:lnTo>
                  <a:lnTo>
                    <a:pt x="1340" y="1597"/>
                  </a:lnTo>
                  <a:lnTo>
                    <a:pt x="1428" y="1527"/>
                  </a:lnTo>
                  <a:lnTo>
                    <a:pt x="1516" y="1465"/>
                  </a:lnTo>
                  <a:lnTo>
                    <a:pt x="1622" y="1447"/>
                  </a:lnTo>
                  <a:lnTo>
                    <a:pt x="1675" y="1394"/>
                  </a:lnTo>
                  <a:lnTo>
                    <a:pt x="1728" y="1315"/>
                  </a:lnTo>
                  <a:lnTo>
                    <a:pt x="1834" y="1138"/>
                  </a:lnTo>
                  <a:lnTo>
                    <a:pt x="1869" y="1076"/>
                  </a:lnTo>
                  <a:lnTo>
                    <a:pt x="1922" y="1006"/>
                  </a:lnTo>
                  <a:lnTo>
                    <a:pt x="1940" y="953"/>
                  </a:lnTo>
                  <a:lnTo>
                    <a:pt x="1993" y="891"/>
                  </a:lnTo>
                  <a:lnTo>
                    <a:pt x="2090" y="865"/>
                  </a:lnTo>
                  <a:lnTo>
                    <a:pt x="2249" y="838"/>
                  </a:lnTo>
                  <a:lnTo>
                    <a:pt x="2337" y="794"/>
                  </a:lnTo>
                  <a:lnTo>
                    <a:pt x="2478" y="759"/>
                  </a:lnTo>
                  <a:lnTo>
                    <a:pt x="2567" y="732"/>
                  </a:lnTo>
                  <a:lnTo>
                    <a:pt x="2664" y="671"/>
                  </a:lnTo>
                  <a:lnTo>
                    <a:pt x="2708" y="591"/>
                  </a:lnTo>
                  <a:lnTo>
                    <a:pt x="2823" y="538"/>
                  </a:lnTo>
                  <a:lnTo>
                    <a:pt x="2902" y="476"/>
                  </a:lnTo>
                  <a:lnTo>
                    <a:pt x="2893" y="406"/>
                  </a:lnTo>
                  <a:lnTo>
                    <a:pt x="2840" y="309"/>
                  </a:lnTo>
                  <a:lnTo>
                    <a:pt x="2796" y="238"/>
                  </a:lnTo>
                  <a:lnTo>
                    <a:pt x="2717" y="168"/>
                  </a:lnTo>
                  <a:lnTo>
                    <a:pt x="2611" y="115"/>
                  </a:lnTo>
                  <a:lnTo>
                    <a:pt x="2478" y="71"/>
                  </a:lnTo>
                  <a:lnTo>
                    <a:pt x="2364" y="18"/>
                  </a:lnTo>
                  <a:lnTo>
                    <a:pt x="2284" y="0"/>
                  </a:lnTo>
                  <a:lnTo>
                    <a:pt x="2187" y="9"/>
                  </a:lnTo>
                  <a:lnTo>
                    <a:pt x="2134" y="62"/>
                  </a:lnTo>
                  <a:lnTo>
                    <a:pt x="2187" y="124"/>
                  </a:lnTo>
                  <a:lnTo>
                    <a:pt x="2161" y="185"/>
                  </a:lnTo>
                  <a:lnTo>
                    <a:pt x="2055" y="168"/>
                  </a:lnTo>
                  <a:lnTo>
                    <a:pt x="1993" y="212"/>
                  </a:lnTo>
                  <a:lnTo>
                    <a:pt x="2046" y="291"/>
                  </a:lnTo>
                  <a:lnTo>
                    <a:pt x="2020" y="353"/>
                  </a:lnTo>
                  <a:lnTo>
                    <a:pt x="1914" y="362"/>
                  </a:lnTo>
                  <a:lnTo>
                    <a:pt x="1869" y="291"/>
                  </a:lnTo>
                  <a:lnTo>
                    <a:pt x="1799" y="282"/>
                  </a:lnTo>
                  <a:lnTo>
                    <a:pt x="1737" y="309"/>
                  </a:lnTo>
                  <a:lnTo>
                    <a:pt x="1728" y="450"/>
                  </a:lnTo>
                  <a:lnTo>
                    <a:pt x="1667" y="574"/>
                  </a:lnTo>
                  <a:lnTo>
                    <a:pt x="1631" y="644"/>
                  </a:lnTo>
                  <a:lnTo>
                    <a:pt x="1534" y="688"/>
                  </a:lnTo>
                  <a:lnTo>
                    <a:pt x="1472" y="724"/>
                  </a:lnTo>
                  <a:lnTo>
                    <a:pt x="1437" y="776"/>
                  </a:lnTo>
                  <a:lnTo>
                    <a:pt x="1340" y="821"/>
                  </a:lnTo>
                  <a:lnTo>
                    <a:pt x="1243" y="803"/>
                  </a:lnTo>
                  <a:lnTo>
                    <a:pt x="1172" y="812"/>
                  </a:lnTo>
                  <a:lnTo>
                    <a:pt x="1120" y="847"/>
                  </a:lnTo>
                  <a:lnTo>
                    <a:pt x="1041" y="856"/>
                  </a:lnTo>
                  <a:lnTo>
                    <a:pt x="953" y="909"/>
                  </a:lnTo>
                  <a:lnTo>
                    <a:pt x="873" y="962"/>
                  </a:lnTo>
                  <a:lnTo>
                    <a:pt x="820" y="1041"/>
                  </a:lnTo>
                  <a:lnTo>
                    <a:pt x="732" y="1068"/>
                  </a:lnTo>
                  <a:lnTo>
                    <a:pt x="661" y="1112"/>
                  </a:lnTo>
                  <a:lnTo>
                    <a:pt x="661" y="1174"/>
                  </a:lnTo>
                  <a:lnTo>
                    <a:pt x="564" y="1191"/>
                  </a:lnTo>
                  <a:lnTo>
                    <a:pt x="511" y="1253"/>
                  </a:lnTo>
                  <a:lnTo>
                    <a:pt x="441" y="1306"/>
                  </a:lnTo>
                  <a:lnTo>
                    <a:pt x="353" y="1324"/>
                  </a:lnTo>
                  <a:lnTo>
                    <a:pt x="211" y="1324"/>
                  </a:lnTo>
                  <a:lnTo>
                    <a:pt x="114" y="1332"/>
                  </a:lnTo>
                  <a:lnTo>
                    <a:pt x="97" y="1394"/>
                  </a:lnTo>
                  <a:lnTo>
                    <a:pt x="17" y="1474"/>
                  </a:lnTo>
                  <a:lnTo>
                    <a:pt x="8" y="1571"/>
                  </a:lnTo>
                  <a:lnTo>
                    <a:pt x="0" y="1668"/>
                  </a:lnTo>
                  <a:lnTo>
                    <a:pt x="26" y="1729"/>
                  </a:lnTo>
                  <a:lnTo>
                    <a:pt x="70" y="1765"/>
                  </a:lnTo>
                  <a:lnTo>
                    <a:pt x="61" y="1809"/>
                  </a:lnTo>
                  <a:lnTo>
                    <a:pt x="176" y="1800"/>
                  </a:lnTo>
                  <a:lnTo>
                    <a:pt x="300" y="1765"/>
                  </a:lnTo>
                  <a:lnTo>
                    <a:pt x="414" y="1765"/>
                  </a:lnTo>
                  <a:lnTo>
                    <a:pt x="476" y="1774"/>
                  </a:lnTo>
                  <a:lnTo>
                    <a:pt x="467" y="1844"/>
                  </a:lnTo>
                  <a:lnTo>
                    <a:pt x="450" y="1915"/>
                  </a:lnTo>
                  <a:lnTo>
                    <a:pt x="556" y="1879"/>
                  </a:lnTo>
                  <a:lnTo>
                    <a:pt x="600" y="1941"/>
                  </a:lnTo>
                  <a:lnTo>
                    <a:pt x="661" y="1959"/>
                  </a:lnTo>
                  <a:lnTo>
                    <a:pt x="706" y="2012"/>
                  </a:lnTo>
                  <a:lnTo>
                    <a:pt x="688" y="2074"/>
                  </a:lnTo>
                  <a:lnTo>
                    <a:pt x="644" y="2118"/>
                  </a:lnTo>
                  <a:lnTo>
                    <a:pt x="591" y="2188"/>
                  </a:lnTo>
                  <a:lnTo>
                    <a:pt x="653" y="2206"/>
                  </a:lnTo>
                  <a:lnTo>
                    <a:pt x="661" y="2250"/>
                  </a:lnTo>
                  <a:lnTo>
                    <a:pt x="732" y="2215"/>
                  </a:lnTo>
                  <a:lnTo>
                    <a:pt x="812" y="2215"/>
                  </a:lnTo>
                  <a:lnTo>
                    <a:pt x="864" y="2232"/>
                  </a:lnTo>
                  <a:lnTo>
                    <a:pt x="953" y="2224"/>
                  </a:lnTo>
                  <a:lnTo>
                    <a:pt x="1032" y="22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FD92DEF-217B-4DEC-91CF-9A1F11F8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836" y="663583"/>
              <a:ext cx="368101" cy="851570"/>
            </a:xfrm>
            <a:custGeom>
              <a:avLst/>
              <a:gdLst>
                <a:gd name="T0" fmla="*/ 423 w 1536"/>
                <a:gd name="T1" fmla="*/ 1923 h 3459"/>
                <a:gd name="T2" fmla="*/ 335 w 1536"/>
                <a:gd name="T3" fmla="*/ 1809 h 3459"/>
                <a:gd name="T4" fmla="*/ 238 w 1536"/>
                <a:gd name="T5" fmla="*/ 1747 h 3459"/>
                <a:gd name="T6" fmla="*/ 150 w 1536"/>
                <a:gd name="T7" fmla="*/ 1553 h 3459"/>
                <a:gd name="T8" fmla="*/ 70 w 1536"/>
                <a:gd name="T9" fmla="*/ 1464 h 3459"/>
                <a:gd name="T10" fmla="*/ 264 w 1536"/>
                <a:gd name="T11" fmla="*/ 1385 h 3459"/>
                <a:gd name="T12" fmla="*/ 432 w 1536"/>
                <a:gd name="T13" fmla="*/ 1323 h 3459"/>
                <a:gd name="T14" fmla="*/ 264 w 1536"/>
                <a:gd name="T15" fmla="*/ 1085 h 3459"/>
                <a:gd name="T16" fmla="*/ 70 w 1536"/>
                <a:gd name="T17" fmla="*/ 856 h 3459"/>
                <a:gd name="T18" fmla="*/ 167 w 1536"/>
                <a:gd name="T19" fmla="*/ 644 h 3459"/>
                <a:gd name="T20" fmla="*/ 370 w 1536"/>
                <a:gd name="T21" fmla="*/ 494 h 3459"/>
                <a:gd name="T22" fmla="*/ 538 w 1536"/>
                <a:gd name="T23" fmla="*/ 379 h 3459"/>
                <a:gd name="T24" fmla="*/ 582 w 1536"/>
                <a:gd name="T25" fmla="*/ 212 h 3459"/>
                <a:gd name="T26" fmla="*/ 520 w 1536"/>
                <a:gd name="T27" fmla="*/ 88 h 3459"/>
                <a:gd name="T28" fmla="*/ 803 w 1536"/>
                <a:gd name="T29" fmla="*/ 0 h 3459"/>
                <a:gd name="T30" fmla="*/ 970 w 1536"/>
                <a:gd name="T31" fmla="*/ 79 h 3459"/>
                <a:gd name="T32" fmla="*/ 1103 w 1536"/>
                <a:gd name="T33" fmla="*/ 176 h 3459"/>
                <a:gd name="T34" fmla="*/ 1191 w 1536"/>
                <a:gd name="T35" fmla="*/ 309 h 3459"/>
                <a:gd name="T36" fmla="*/ 1156 w 1536"/>
                <a:gd name="T37" fmla="*/ 441 h 3459"/>
                <a:gd name="T38" fmla="*/ 1315 w 1536"/>
                <a:gd name="T39" fmla="*/ 450 h 3459"/>
                <a:gd name="T40" fmla="*/ 1535 w 1536"/>
                <a:gd name="T41" fmla="*/ 476 h 3459"/>
                <a:gd name="T42" fmla="*/ 1420 w 1536"/>
                <a:gd name="T43" fmla="*/ 653 h 3459"/>
                <a:gd name="T44" fmla="*/ 1376 w 1536"/>
                <a:gd name="T45" fmla="*/ 935 h 3459"/>
                <a:gd name="T46" fmla="*/ 1385 w 1536"/>
                <a:gd name="T47" fmla="*/ 1138 h 3459"/>
                <a:gd name="T48" fmla="*/ 1253 w 1536"/>
                <a:gd name="T49" fmla="*/ 1376 h 3459"/>
                <a:gd name="T50" fmla="*/ 1059 w 1536"/>
                <a:gd name="T51" fmla="*/ 1606 h 3459"/>
                <a:gd name="T52" fmla="*/ 979 w 1536"/>
                <a:gd name="T53" fmla="*/ 1809 h 3459"/>
                <a:gd name="T54" fmla="*/ 891 w 1536"/>
                <a:gd name="T55" fmla="*/ 1888 h 3459"/>
                <a:gd name="T56" fmla="*/ 882 w 1536"/>
                <a:gd name="T57" fmla="*/ 2109 h 3459"/>
                <a:gd name="T58" fmla="*/ 856 w 1536"/>
                <a:gd name="T59" fmla="*/ 2267 h 3459"/>
                <a:gd name="T60" fmla="*/ 785 w 1536"/>
                <a:gd name="T61" fmla="*/ 2409 h 3459"/>
                <a:gd name="T62" fmla="*/ 820 w 1536"/>
                <a:gd name="T63" fmla="*/ 2567 h 3459"/>
                <a:gd name="T64" fmla="*/ 900 w 1536"/>
                <a:gd name="T65" fmla="*/ 2726 h 3459"/>
                <a:gd name="T66" fmla="*/ 1014 w 1536"/>
                <a:gd name="T67" fmla="*/ 2629 h 3459"/>
                <a:gd name="T68" fmla="*/ 944 w 1536"/>
                <a:gd name="T69" fmla="*/ 2903 h 3459"/>
                <a:gd name="T70" fmla="*/ 1067 w 1536"/>
                <a:gd name="T71" fmla="*/ 3106 h 3459"/>
                <a:gd name="T72" fmla="*/ 1023 w 1536"/>
                <a:gd name="T73" fmla="*/ 3272 h 3459"/>
                <a:gd name="T74" fmla="*/ 900 w 1536"/>
                <a:gd name="T75" fmla="*/ 3431 h 3459"/>
                <a:gd name="T76" fmla="*/ 714 w 1536"/>
                <a:gd name="T77" fmla="*/ 3387 h 3459"/>
                <a:gd name="T78" fmla="*/ 529 w 1536"/>
                <a:gd name="T79" fmla="*/ 3334 h 3459"/>
                <a:gd name="T80" fmla="*/ 617 w 1536"/>
                <a:gd name="T81" fmla="*/ 3167 h 3459"/>
                <a:gd name="T82" fmla="*/ 503 w 1536"/>
                <a:gd name="T83" fmla="*/ 2938 h 3459"/>
                <a:gd name="T84" fmla="*/ 503 w 1536"/>
                <a:gd name="T85" fmla="*/ 2576 h 3459"/>
                <a:gd name="T86" fmla="*/ 450 w 1536"/>
                <a:gd name="T87" fmla="*/ 2338 h 3459"/>
                <a:gd name="T88" fmla="*/ 344 w 1536"/>
                <a:gd name="T89" fmla="*/ 2126 h 3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6" h="3459">
                  <a:moveTo>
                    <a:pt x="370" y="2047"/>
                  </a:moveTo>
                  <a:lnTo>
                    <a:pt x="406" y="1985"/>
                  </a:lnTo>
                  <a:lnTo>
                    <a:pt x="423" y="1923"/>
                  </a:lnTo>
                  <a:lnTo>
                    <a:pt x="370" y="1923"/>
                  </a:lnTo>
                  <a:lnTo>
                    <a:pt x="344" y="1862"/>
                  </a:lnTo>
                  <a:lnTo>
                    <a:pt x="335" y="1809"/>
                  </a:lnTo>
                  <a:lnTo>
                    <a:pt x="291" y="1809"/>
                  </a:lnTo>
                  <a:lnTo>
                    <a:pt x="229" y="1809"/>
                  </a:lnTo>
                  <a:lnTo>
                    <a:pt x="238" y="1747"/>
                  </a:lnTo>
                  <a:lnTo>
                    <a:pt x="247" y="1685"/>
                  </a:lnTo>
                  <a:lnTo>
                    <a:pt x="203" y="1615"/>
                  </a:lnTo>
                  <a:lnTo>
                    <a:pt x="150" y="1553"/>
                  </a:lnTo>
                  <a:lnTo>
                    <a:pt x="70" y="1526"/>
                  </a:lnTo>
                  <a:lnTo>
                    <a:pt x="0" y="1491"/>
                  </a:lnTo>
                  <a:lnTo>
                    <a:pt x="70" y="1464"/>
                  </a:lnTo>
                  <a:lnTo>
                    <a:pt x="79" y="1394"/>
                  </a:lnTo>
                  <a:lnTo>
                    <a:pt x="132" y="1376"/>
                  </a:lnTo>
                  <a:lnTo>
                    <a:pt x="264" y="1385"/>
                  </a:lnTo>
                  <a:lnTo>
                    <a:pt x="335" y="1376"/>
                  </a:lnTo>
                  <a:lnTo>
                    <a:pt x="432" y="1385"/>
                  </a:lnTo>
                  <a:lnTo>
                    <a:pt x="432" y="1323"/>
                  </a:lnTo>
                  <a:lnTo>
                    <a:pt x="406" y="1253"/>
                  </a:lnTo>
                  <a:lnTo>
                    <a:pt x="353" y="1164"/>
                  </a:lnTo>
                  <a:lnTo>
                    <a:pt x="264" y="1085"/>
                  </a:lnTo>
                  <a:lnTo>
                    <a:pt x="167" y="1014"/>
                  </a:lnTo>
                  <a:lnTo>
                    <a:pt x="88" y="935"/>
                  </a:lnTo>
                  <a:lnTo>
                    <a:pt x="70" y="856"/>
                  </a:lnTo>
                  <a:lnTo>
                    <a:pt x="70" y="750"/>
                  </a:lnTo>
                  <a:lnTo>
                    <a:pt x="114" y="688"/>
                  </a:lnTo>
                  <a:lnTo>
                    <a:pt x="167" y="644"/>
                  </a:lnTo>
                  <a:lnTo>
                    <a:pt x="194" y="573"/>
                  </a:lnTo>
                  <a:lnTo>
                    <a:pt x="273" y="503"/>
                  </a:lnTo>
                  <a:lnTo>
                    <a:pt x="370" y="494"/>
                  </a:lnTo>
                  <a:lnTo>
                    <a:pt x="450" y="459"/>
                  </a:lnTo>
                  <a:lnTo>
                    <a:pt x="520" y="441"/>
                  </a:lnTo>
                  <a:lnTo>
                    <a:pt x="538" y="379"/>
                  </a:lnTo>
                  <a:lnTo>
                    <a:pt x="609" y="353"/>
                  </a:lnTo>
                  <a:lnTo>
                    <a:pt x="600" y="273"/>
                  </a:lnTo>
                  <a:lnTo>
                    <a:pt x="582" y="212"/>
                  </a:lnTo>
                  <a:lnTo>
                    <a:pt x="635" y="132"/>
                  </a:lnTo>
                  <a:lnTo>
                    <a:pt x="564" y="88"/>
                  </a:lnTo>
                  <a:lnTo>
                    <a:pt x="520" y="88"/>
                  </a:lnTo>
                  <a:lnTo>
                    <a:pt x="564" y="44"/>
                  </a:lnTo>
                  <a:lnTo>
                    <a:pt x="679" y="35"/>
                  </a:lnTo>
                  <a:lnTo>
                    <a:pt x="803" y="0"/>
                  </a:lnTo>
                  <a:lnTo>
                    <a:pt x="917" y="0"/>
                  </a:lnTo>
                  <a:lnTo>
                    <a:pt x="979" y="9"/>
                  </a:lnTo>
                  <a:lnTo>
                    <a:pt x="970" y="79"/>
                  </a:lnTo>
                  <a:lnTo>
                    <a:pt x="953" y="150"/>
                  </a:lnTo>
                  <a:lnTo>
                    <a:pt x="1059" y="114"/>
                  </a:lnTo>
                  <a:lnTo>
                    <a:pt x="1103" y="176"/>
                  </a:lnTo>
                  <a:lnTo>
                    <a:pt x="1164" y="194"/>
                  </a:lnTo>
                  <a:lnTo>
                    <a:pt x="1209" y="247"/>
                  </a:lnTo>
                  <a:lnTo>
                    <a:pt x="1191" y="309"/>
                  </a:lnTo>
                  <a:lnTo>
                    <a:pt x="1147" y="353"/>
                  </a:lnTo>
                  <a:lnTo>
                    <a:pt x="1094" y="423"/>
                  </a:lnTo>
                  <a:lnTo>
                    <a:pt x="1156" y="441"/>
                  </a:lnTo>
                  <a:lnTo>
                    <a:pt x="1164" y="485"/>
                  </a:lnTo>
                  <a:lnTo>
                    <a:pt x="1235" y="450"/>
                  </a:lnTo>
                  <a:lnTo>
                    <a:pt x="1315" y="450"/>
                  </a:lnTo>
                  <a:lnTo>
                    <a:pt x="1367" y="467"/>
                  </a:lnTo>
                  <a:lnTo>
                    <a:pt x="1456" y="459"/>
                  </a:lnTo>
                  <a:lnTo>
                    <a:pt x="1535" y="476"/>
                  </a:lnTo>
                  <a:lnTo>
                    <a:pt x="1517" y="529"/>
                  </a:lnTo>
                  <a:lnTo>
                    <a:pt x="1456" y="582"/>
                  </a:lnTo>
                  <a:lnTo>
                    <a:pt x="1420" y="653"/>
                  </a:lnTo>
                  <a:lnTo>
                    <a:pt x="1429" y="732"/>
                  </a:lnTo>
                  <a:lnTo>
                    <a:pt x="1420" y="820"/>
                  </a:lnTo>
                  <a:lnTo>
                    <a:pt x="1376" y="935"/>
                  </a:lnTo>
                  <a:lnTo>
                    <a:pt x="1359" y="1014"/>
                  </a:lnTo>
                  <a:lnTo>
                    <a:pt x="1438" y="1067"/>
                  </a:lnTo>
                  <a:lnTo>
                    <a:pt x="1385" y="1138"/>
                  </a:lnTo>
                  <a:lnTo>
                    <a:pt x="1350" y="1191"/>
                  </a:lnTo>
                  <a:lnTo>
                    <a:pt x="1323" y="1279"/>
                  </a:lnTo>
                  <a:lnTo>
                    <a:pt x="1253" y="1376"/>
                  </a:lnTo>
                  <a:lnTo>
                    <a:pt x="1164" y="1420"/>
                  </a:lnTo>
                  <a:lnTo>
                    <a:pt x="1103" y="1500"/>
                  </a:lnTo>
                  <a:lnTo>
                    <a:pt x="1059" y="1606"/>
                  </a:lnTo>
                  <a:lnTo>
                    <a:pt x="1023" y="1694"/>
                  </a:lnTo>
                  <a:lnTo>
                    <a:pt x="1023" y="1747"/>
                  </a:lnTo>
                  <a:lnTo>
                    <a:pt x="979" y="1809"/>
                  </a:lnTo>
                  <a:lnTo>
                    <a:pt x="926" y="1826"/>
                  </a:lnTo>
                  <a:lnTo>
                    <a:pt x="882" y="1826"/>
                  </a:lnTo>
                  <a:lnTo>
                    <a:pt x="891" y="1888"/>
                  </a:lnTo>
                  <a:lnTo>
                    <a:pt x="891" y="1976"/>
                  </a:lnTo>
                  <a:lnTo>
                    <a:pt x="873" y="2029"/>
                  </a:lnTo>
                  <a:lnTo>
                    <a:pt x="882" y="2109"/>
                  </a:lnTo>
                  <a:lnTo>
                    <a:pt x="891" y="2170"/>
                  </a:lnTo>
                  <a:lnTo>
                    <a:pt x="900" y="2241"/>
                  </a:lnTo>
                  <a:lnTo>
                    <a:pt x="856" y="2267"/>
                  </a:lnTo>
                  <a:lnTo>
                    <a:pt x="856" y="2312"/>
                  </a:lnTo>
                  <a:lnTo>
                    <a:pt x="820" y="2356"/>
                  </a:lnTo>
                  <a:lnTo>
                    <a:pt x="785" y="2409"/>
                  </a:lnTo>
                  <a:lnTo>
                    <a:pt x="767" y="2479"/>
                  </a:lnTo>
                  <a:lnTo>
                    <a:pt x="785" y="2523"/>
                  </a:lnTo>
                  <a:lnTo>
                    <a:pt x="820" y="2567"/>
                  </a:lnTo>
                  <a:lnTo>
                    <a:pt x="847" y="2620"/>
                  </a:lnTo>
                  <a:lnTo>
                    <a:pt x="838" y="2700"/>
                  </a:lnTo>
                  <a:lnTo>
                    <a:pt x="900" y="2726"/>
                  </a:lnTo>
                  <a:lnTo>
                    <a:pt x="917" y="2656"/>
                  </a:lnTo>
                  <a:lnTo>
                    <a:pt x="953" y="2585"/>
                  </a:lnTo>
                  <a:lnTo>
                    <a:pt x="1014" y="2629"/>
                  </a:lnTo>
                  <a:lnTo>
                    <a:pt x="997" y="2735"/>
                  </a:lnTo>
                  <a:lnTo>
                    <a:pt x="953" y="2815"/>
                  </a:lnTo>
                  <a:lnTo>
                    <a:pt x="944" y="2903"/>
                  </a:lnTo>
                  <a:lnTo>
                    <a:pt x="944" y="2973"/>
                  </a:lnTo>
                  <a:lnTo>
                    <a:pt x="988" y="3035"/>
                  </a:lnTo>
                  <a:lnTo>
                    <a:pt x="1067" y="3106"/>
                  </a:lnTo>
                  <a:lnTo>
                    <a:pt x="1067" y="3176"/>
                  </a:lnTo>
                  <a:lnTo>
                    <a:pt x="1014" y="3194"/>
                  </a:lnTo>
                  <a:lnTo>
                    <a:pt x="1023" y="3272"/>
                  </a:lnTo>
                  <a:lnTo>
                    <a:pt x="1006" y="3325"/>
                  </a:lnTo>
                  <a:lnTo>
                    <a:pt x="935" y="3387"/>
                  </a:lnTo>
                  <a:lnTo>
                    <a:pt x="900" y="3431"/>
                  </a:lnTo>
                  <a:lnTo>
                    <a:pt x="847" y="3458"/>
                  </a:lnTo>
                  <a:lnTo>
                    <a:pt x="776" y="3414"/>
                  </a:lnTo>
                  <a:lnTo>
                    <a:pt x="714" y="3387"/>
                  </a:lnTo>
                  <a:lnTo>
                    <a:pt x="661" y="3387"/>
                  </a:lnTo>
                  <a:lnTo>
                    <a:pt x="564" y="3387"/>
                  </a:lnTo>
                  <a:lnTo>
                    <a:pt x="529" y="3334"/>
                  </a:lnTo>
                  <a:lnTo>
                    <a:pt x="538" y="3264"/>
                  </a:lnTo>
                  <a:lnTo>
                    <a:pt x="609" y="3229"/>
                  </a:lnTo>
                  <a:lnTo>
                    <a:pt x="617" y="3167"/>
                  </a:lnTo>
                  <a:lnTo>
                    <a:pt x="556" y="3097"/>
                  </a:lnTo>
                  <a:lnTo>
                    <a:pt x="511" y="3000"/>
                  </a:lnTo>
                  <a:lnTo>
                    <a:pt x="503" y="2938"/>
                  </a:lnTo>
                  <a:lnTo>
                    <a:pt x="503" y="2841"/>
                  </a:lnTo>
                  <a:lnTo>
                    <a:pt x="520" y="2726"/>
                  </a:lnTo>
                  <a:lnTo>
                    <a:pt x="503" y="2576"/>
                  </a:lnTo>
                  <a:lnTo>
                    <a:pt x="459" y="2479"/>
                  </a:lnTo>
                  <a:lnTo>
                    <a:pt x="441" y="2400"/>
                  </a:lnTo>
                  <a:lnTo>
                    <a:pt x="450" y="2338"/>
                  </a:lnTo>
                  <a:lnTo>
                    <a:pt x="459" y="2250"/>
                  </a:lnTo>
                  <a:lnTo>
                    <a:pt x="432" y="2197"/>
                  </a:lnTo>
                  <a:lnTo>
                    <a:pt x="344" y="2126"/>
                  </a:lnTo>
                  <a:lnTo>
                    <a:pt x="370" y="204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/>
              <a:endParaRPr lang="es-CO" sz="1067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B48860D-B934-49AA-A771-DB0FA6AEB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234" y="717892"/>
              <a:ext cx="521476" cy="985171"/>
            </a:xfrm>
            <a:custGeom>
              <a:avLst/>
              <a:gdLst>
                <a:gd name="T0" fmla="*/ 62 w 2172"/>
                <a:gd name="T1" fmla="*/ 142 h 3998"/>
                <a:gd name="T2" fmla="*/ 0 w 2172"/>
                <a:gd name="T3" fmla="*/ 362 h 3998"/>
                <a:gd name="T4" fmla="*/ 27 w 2172"/>
                <a:gd name="T5" fmla="*/ 530 h 3998"/>
                <a:gd name="T6" fmla="*/ 159 w 2172"/>
                <a:gd name="T7" fmla="*/ 706 h 3998"/>
                <a:gd name="T8" fmla="*/ 80 w 2172"/>
                <a:gd name="T9" fmla="*/ 874 h 3998"/>
                <a:gd name="T10" fmla="*/ 239 w 2172"/>
                <a:gd name="T11" fmla="*/ 953 h 3998"/>
                <a:gd name="T12" fmla="*/ 203 w 2172"/>
                <a:gd name="T13" fmla="*/ 1165 h 3998"/>
                <a:gd name="T14" fmla="*/ 397 w 2172"/>
                <a:gd name="T15" fmla="*/ 1130 h 3998"/>
                <a:gd name="T16" fmla="*/ 574 w 2172"/>
                <a:gd name="T17" fmla="*/ 1236 h 3998"/>
                <a:gd name="T18" fmla="*/ 768 w 2172"/>
                <a:gd name="T19" fmla="*/ 1377 h 3998"/>
                <a:gd name="T20" fmla="*/ 795 w 2172"/>
                <a:gd name="T21" fmla="*/ 1624 h 3998"/>
                <a:gd name="T22" fmla="*/ 962 w 2172"/>
                <a:gd name="T23" fmla="*/ 1800 h 3998"/>
                <a:gd name="T24" fmla="*/ 1148 w 2172"/>
                <a:gd name="T25" fmla="*/ 1950 h 3998"/>
                <a:gd name="T26" fmla="*/ 1121 w 2172"/>
                <a:gd name="T27" fmla="*/ 2092 h 3998"/>
                <a:gd name="T28" fmla="*/ 1183 w 2172"/>
                <a:gd name="T29" fmla="*/ 2321 h 3998"/>
                <a:gd name="T30" fmla="*/ 1165 w 2172"/>
                <a:gd name="T31" fmla="*/ 2497 h 3998"/>
                <a:gd name="T32" fmla="*/ 1051 w 2172"/>
                <a:gd name="T33" fmla="*/ 2595 h 3998"/>
                <a:gd name="T34" fmla="*/ 909 w 2172"/>
                <a:gd name="T35" fmla="*/ 2709 h 3998"/>
                <a:gd name="T36" fmla="*/ 1192 w 2172"/>
                <a:gd name="T37" fmla="*/ 2903 h 3998"/>
                <a:gd name="T38" fmla="*/ 1262 w 2172"/>
                <a:gd name="T39" fmla="*/ 3132 h 3998"/>
                <a:gd name="T40" fmla="*/ 1324 w 2172"/>
                <a:gd name="T41" fmla="*/ 3282 h 3998"/>
                <a:gd name="T42" fmla="*/ 1218 w 2172"/>
                <a:gd name="T43" fmla="*/ 3423 h 3998"/>
                <a:gd name="T44" fmla="*/ 1271 w 2172"/>
                <a:gd name="T45" fmla="*/ 3591 h 3998"/>
                <a:gd name="T46" fmla="*/ 1412 w 2172"/>
                <a:gd name="T47" fmla="*/ 3529 h 3998"/>
                <a:gd name="T48" fmla="*/ 1492 w 2172"/>
                <a:gd name="T49" fmla="*/ 3591 h 3998"/>
                <a:gd name="T50" fmla="*/ 1439 w 2172"/>
                <a:gd name="T51" fmla="*/ 3767 h 3998"/>
                <a:gd name="T52" fmla="*/ 1492 w 2172"/>
                <a:gd name="T53" fmla="*/ 3970 h 3998"/>
                <a:gd name="T54" fmla="*/ 1933 w 2172"/>
                <a:gd name="T55" fmla="*/ 3741 h 3998"/>
                <a:gd name="T56" fmla="*/ 2030 w 2172"/>
                <a:gd name="T57" fmla="*/ 3441 h 3998"/>
                <a:gd name="T58" fmla="*/ 2127 w 2172"/>
                <a:gd name="T59" fmla="*/ 3229 h 3998"/>
                <a:gd name="T60" fmla="*/ 2083 w 2172"/>
                <a:gd name="T61" fmla="*/ 2983 h 3998"/>
                <a:gd name="T62" fmla="*/ 2092 w 2172"/>
                <a:gd name="T63" fmla="*/ 2762 h 3998"/>
                <a:gd name="T64" fmla="*/ 2171 w 2172"/>
                <a:gd name="T65" fmla="*/ 2506 h 3998"/>
                <a:gd name="T66" fmla="*/ 2092 w 2172"/>
                <a:gd name="T67" fmla="*/ 2180 h 3998"/>
                <a:gd name="T68" fmla="*/ 2083 w 2172"/>
                <a:gd name="T69" fmla="*/ 1977 h 3998"/>
                <a:gd name="T70" fmla="*/ 1933 w 2172"/>
                <a:gd name="T71" fmla="*/ 1818 h 3998"/>
                <a:gd name="T72" fmla="*/ 1748 w 2172"/>
                <a:gd name="T73" fmla="*/ 1818 h 3998"/>
                <a:gd name="T74" fmla="*/ 1580 w 2172"/>
                <a:gd name="T75" fmla="*/ 1721 h 3998"/>
                <a:gd name="T76" fmla="*/ 1412 w 2172"/>
                <a:gd name="T77" fmla="*/ 1562 h 3998"/>
                <a:gd name="T78" fmla="*/ 1262 w 2172"/>
                <a:gd name="T79" fmla="*/ 1553 h 3998"/>
                <a:gd name="T80" fmla="*/ 1042 w 2172"/>
                <a:gd name="T81" fmla="*/ 1395 h 3998"/>
                <a:gd name="T82" fmla="*/ 883 w 2172"/>
                <a:gd name="T83" fmla="*/ 1297 h 3998"/>
                <a:gd name="T84" fmla="*/ 874 w 2172"/>
                <a:gd name="T85" fmla="*/ 1130 h 3998"/>
                <a:gd name="T86" fmla="*/ 874 w 2172"/>
                <a:gd name="T87" fmla="*/ 980 h 3998"/>
                <a:gd name="T88" fmla="*/ 795 w 2172"/>
                <a:gd name="T89" fmla="*/ 830 h 3998"/>
                <a:gd name="T90" fmla="*/ 803 w 2172"/>
                <a:gd name="T91" fmla="*/ 671 h 3998"/>
                <a:gd name="T92" fmla="*/ 733 w 2172"/>
                <a:gd name="T93" fmla="*/ 556 h 3998"/>
                <a:gd name="T94" fmla="*/ 618 w 2172"/>
                <a:gd name="T95" fmla="*/ 371 h 3998"/>
                <a:gd name="T96" fmla="*/ 459 w 2172"/>
                <a:gd name="T97" fmla="*/ 309 h 3998"/>
                <a:gd name="T98" fmla="*/ 336 w 2172"/>
                <a:gd name="T99" fmla="*/ 221 h 3998"/>
                <a:gd name="T100" fmla="*/ 292 w 2172"/>
                <a:gd name="T101" fmla="*/ 62 h 3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72" h="3998">
                  <a:moveTo>
                    <a:pt x="195" y="27"/>
                  </a:moveTo>
                  <a:lnTo>
                    <a:pt x="115" y="80"/>
                  </a:lnTo>
                  <a:lnTo>
                    <a:pt x="62" y="142"/>
                  </a:lnTo>
                  <a:lnTo>
                    <a:pt x="9" y="212"/>
                  </a:lnTo>
                  <a:lnTo>
                    <a:pt x="0" y="309"/>
                  </a:lnTo>
                  <a:lnTo>
                    <a:pt x="0" y="362"/>
                  </a:lnTo>
                  <a:lnTo>
                    <a:pt x="27" y="406"/>
                  </a:lnTo>
                  <a:lnTo>
                    <a:pt x="9" y="450"/>
                  </a:lnTo>
                  <a:lnTo>
                    <a:pt x="27" y="530"/>
                  </a:lnTo>
                  <a:lnTo>
                    <a:pt x="44" y="600"/>
                  </a:lnTo>
                  <a:lnTo>
                    <a:pt x="97" y="662"/>
                  </a:lnTo>
                  <a:lnTo>
                    <a:pt x="159" y="706"/>
                  </a:lnTo>
                  <a:lnTo>
                    <a:pt x="80" y="742"/>
                  </a:lnTo>
                  <a:lnTo>
                    <a:pt x="80" y="812"/>
                  </a:lnTo>
                  <a:lnTo>
                    <a:pt x="80" y="874"/>
                  </a:lnTo>
                  <a:lnTo>
                    <a:pt x="142" y="900"/>
                  </a:lnTo>
                  <a:lnTo>
                    <a:pt x="247" y="918"/>
                  </a:lnTo>
                  <a:lnTo>
                    <a:pt x="239" y="953"/>
                  </a:lnTo>
                  <a:lnTo>
                    <a:pt x="239" y="1024"/>
                  </a:lnTo>
                  <a:lnTo>
                    <a:pt x="186" y="1094"/>
                  </a:lnTo>
                  <a:lnTo>
                    <a:pt x="203" y="1165"/>
                  </a:lnTo>
                  <a:lnTo>
                    <a:pt x="265" y="1121"/>
                  </a:lnTo>
                  <a:lnTo>
                    <a:pt x="345" y="1112"/>
                  </a:lnTo>
                  <a:lnTo>
                    <a:pt x="397" y="1130"/>
                  </a:lnTo>
                  <a:lnTo>
                    <a:pt x="477" y="1183"/>
                  </a:lnTo>
                  <a:lnTo>
                    <a:pt x="512" y="1227"/>
                  </a:lnTo>
                  <a:lnTo>
                    <a:pt x="574" y="1236"/>
                  </a:lnTo>
                  <a:lnTo>
                    <a:pt x="627" y="1244"/>
                  </a:lnTo>
                  <a:lnTo>
                    <a:pt x="689" y="1315"/>
                  </a:lnTo>
                  <a:lnTo>
                    <a:pt x="768" y="1377"/>
                  </a:lnTo>
                  <a:lnTo>
                    <a:pt x="759" y="1474"/>
                  </a:lnTo>
                  <a:lnTo>
                    <a:pt x="742" y="1553"/>
                  </a:lnTo>
                  <a:lnTo>
                    <a:pt x="795" y="1624"/>
                  </a:lnTo>
                  <a:lnTo>
                    <a:pt x="848" y="1695"/>
                  </a:lnTo>
                  <a:lnTo>
                    <a:pt x="892" y="1765"/>
                  </a:lnTo>
                  <a:lnTo>
                    <a:pt x="962" y="1800"/>
                  </a:lnTo>
                  <a:lnTo>
                    <a:pt x="1024" y="1818"/>
                  </a:lnTo>
                  <a:lnTo>
                    <a:pt x="1086" y="1862"/>
                  </a:lnTo>
                  <a:lnTo>
                    <a:pt x="1148" y="1950"/>
                  </a:lnTo>
                  <a:lnTo>
                    <a:pt x="1183" y="2003"/>
                  </a:lnTo>
                  <a:lnTo>
                    <a:pt x="1183" y="2074"/>
                  </a:lnTo>
                  <a:lnTo>
                    <a:pt x="1121" y="2092"/>
                  </a:lnTo>
                  <a:lnTo>
                    <a:pt x="1139" y="2171"/>
                  </a:lnTo>
                  <a:lnTo>
                    <a:pt x="1156" y="2242"/>
                  </a:lnTo>
                  <a:lnTo>
                    <a:pt x="1183" y="2321"/>
                  </a:lnTo>
                  <a:lnTo>
                    <a:pt x="1209" y="2365"/>
                  </a:lnTo>
                  <a:lnTo>
                    <a:pt x="1253" y="2418"/>
                  </a:lnTo>
                  <a:lnTo>
                    <a:pt x="1165" y="2497"/>
                  </a:lnTo>
                  <a:lnTo>
                    <a:pt x="1139" y="2568"/>
                  </a:lnTo>
                  <a:lnTo>
                    <a:pt x="1095" y="2630"/>
                  </a:lnTo>
                  <a:lnTo>
                    <a:pt x="1051" y="2595"/>
                  </a:lnTo>
                  <a:lnTo>
                    <a:pt x="998" y="2621"/>
                  </a:lnTo>
                  <a:lnTo>
                    <a:pt x="980" y="2674"/>
                  </a:lnTo>
                  <a:lnTo>
                    <a:pt x="909" y="2709"/>
                  </a:lnTo>
                  <a:lnTo>
                    <a:pt x="1024" y="2797"/>
                  </a:lnTo>
                  <a:lnTo>
                    <a:pt x="1112" y="2842"/>
                  </a:lnTo>
                  <a:lnTo>
                    <a:pt x="1192" y="2903"/>
                  </a:lnTo>
                  <a:lnTo>
                    <a:pt x="1253" y="2974"/>
                  </a:lnTo>
                  <a:lnTo>
                    <a:pt x="1271" y="3044"/>
                  </a:lnTo>
                  <a:lnTo>
                    <a:pt x="1262" y="3132"/>
                  </a:lnTo>
                  <a:lnTo>
                    <a:pt x="1306" y="3167"/>
                  </a:lnTo>
                  <a:lnTo>
                    <a:pt x="1359" y="3211"/>
                  </a:lnTo>
                  <a:lnTo>
                    <a:pt x="1324" y="3282"/>
                  </a:lnTo>
                  <a:lnTo>
                    <a:pt x="1236" y="3308"/>
                  </a:lnTo>
                  <a:lnTo>
                    <a:pt x="1236" y="3370"/>
                  </a:lnTo>
                  <a:lnTo>
                    <a:pt x="1218" y="3423"/>
                  </a:lnTo>
                  <a:lnTo>
                    <a:pt x="1209" y="3494"/>
                  </a:lnTo>
                  <a:lnTo>
                    <a:pt x="1236" y="3555"/>
                  </a:lnTo>
                  <a:lnTo>
                    <a:pt x="1271" y="3591"/>
                  </a:lnTo>
                  <a:lnTo>
                    <a:pt x="1333" y="3635"/>
                  </a:lnTo>
                  <a:lnTo>
                    <a:pt x="1386" y="3599"/>
                  </a:lnTo>
                  <a:lnTo>
                    <a:pt x="1412" y="3529"/>
                  </a:lnTo>
                  <a:lnTo>
                    <a:pt x="1439" y="3476"/>
                  </a:lnTo>
                  <a:lnTo>
                    <a:pt x="1501" y="3546"/>
                  </a:lnTo>
                  <a:lnTo>
                    <a:pt x="1492" y="3591"/>
                  </a:lnTo>
                  <a:lnTo>
                    <a:pt x="1430" y="3652"/>
                  </a:lnTo>
                  <a:lnTo>
                    <a:pt x="1465" y="3714"/>
                  </a:lnTo>
                  <a:lnTo>
                    <a:pt x="1439" y="3767"/>
                  </a:lnTo>
                  <a:lnTo>
                    <a:pt x="1456" y="3838"/>
                  </a:lnTo>
                  <a:lnTo>
                    <a:pt x="1492" y="3891"/>
                  </a:lnTo>
                  <a:lnTo>
                    <a:pt x="1492" y="3970"/>
                  </a:lnTo>
                  <a:lnTo>
                    <a:pt x="1554" y="3997"/>
                  </a:lnTo>
                  <a:lnTo>
                    <a:pt x="1633" y="3997"/>
                  </a:lnTo>
                  <a:lnTo>
                    <a:pt x="1933" y="3741"/>
                  </a:lnTo>
                  <a:lnTo>
                    <a:pt x="1986" y="3661"/>
                  </a:lnTo>
                  <a:lnTo>
                    <a:pt x="2021" y="3529"/>
                  </a:lnTo>
                  <a:lnTo>
                    <a:pt x="2030" y="3441"/>
                  </a:lnTo>
                  <a:lnTo>
                    <a:pt x="2065" y="3352"/>
                  </a:lnTo>
                  <a:lnTo>
                    <a:pt x="2110" y="3308"/>
                  </a:lnTo>
                  <a:lnTo>
                    <a:pt x="2127" y="3229"/>
                  </a:lnTo>
                  <a:lnTo>
                    <a:pt x="2118" y="3141"/>
                  </a:lnTo>
                  <a:lnTo>
                    <a:pt x="2110" y="3070"/>
                  </a:lnTo>
                  <a:lnTo>
                    <a:pt x="2083" y="2983"/>
                  </a:lnTo>
                  <a:lnTo>
                    <a:pt x="2039" y="2921"/>
                  </a:lnTo>
                  <a:lnTo>
                    <a:pt x="2048" y="2833"/>
                  </a:lnTo>
                  <a:lnTo>
                    <a:pt x="2092" y="2762"/>
                  </a:lnTo>
                  <a:lnTo>
                    <a:pt x="2154" y="2718"/>
                  </a:lnTo>
                  <a:lnTo>
                    <a:pt x="2154" y="2621"/>
                  </a:lnTo>
                  <a:lnTo>
                    <a:pt x="2171" y="2506"/>
                  </a:lnTo>
                  <a:lnTo>
                    <a:pt x="2154" y="2356"/>
                  </a:lnTo>
                  <a:lnTo>
                    <a:pt x="2110" y="2259"/>
                  </a:lnTo>
                  <a:lnTo>
                    <a:pt x="2092" y="2180"/>
                  </a:lnTo>
                  <a:lnTo>
                    <a:pt x="2101" y="2118"/>
                  </a:lnTo>
                  <a:lnTo>
                    <a:pt x="2110" y="2030"/>
                  </a:lnTo>
                  <a:lnTo>
                    <a:pt x="2083" y="1977"/>
                  </a:lnTo>
                  <a:lnTo>
                    <a:pt x="1995" y="1906"/>
                  </a:lnTo>
                  <a:lnTo>
                    <a:pt x="2021" y="1827"/>
                  </a:lnTo>
                  <a:lnTo>
                    <a:pt x="1933" y="1818"/>
                  </a:lnTo>
                  <a:lnTo>
                    <a:pt x="1854" y="1809"/>
                  </a:lnTo>
                  <a:lnTo>
                    <a:pt x="1809" y="1774"/>
                  </a:lnTo>
                  <a:lnTo>
                    <a:pt x="1748" y="1818"/>
                  </a:lnTo>
                  <a:lnTo>
                    <a:pt x="1686" y="1809"/>
                  </a:lnTo>
                  <a:lnTo>
                    <a:pt x="1651" y="1739"/>
                  </a:lnTo>
                  <a:lnTo>
                    <a:pt x="1580" y="1721"/>
                  </a:lnTo>
                  <a:lnTo>
                    <a:pt x="1501" y="1659"/>
                  </a:lnTo>
                  <a:lnTo>
                    <a:pt x="1474" y="1589"/>
                  </a:lnTo>
                  <a:lnTo>
                    <a:pt x="1412" y="1562"/>
                  </a:lnTo>
                  <a:lnTo>
                    <a:pt x="1351" y="1589"/>
                  </a:lnTo>
                  <a:lnTo>
                    <a:pt x="1315" y="1492"/>
                  </a:lnTo>
                  <a:lnTo>
                    <a:pt x="1262" y="1553"/>
                  </a:lnTo>
                  <a:lnTo>
                    <a:pt x="1165" y="1518"/>
                  </a:lnTo>
                  <a:lnTo>
                    <a:pt x="1112" y="1456"/>
                  </a:lnTo>
                  <a:lnTo>
                    <a:pt x="1042" y="1395"/>
                  </a:lnTo>
                  <a:lnTo>
                    <a:pt x="971" y="1350"/>
                  </a:lnTo>
                  <a:lnTo>
                    <a:pt x="892" y="1368"/>
                  </a:lnTo>
                  <a:lnTo>
                    <a:pt x="883" y="1297"/>
                  </a:lnTo>
                  <a:lnTo>
                    <a:pt x="901" y="1227"/>
                  </a:lnTo>
                  <a:lnTo>
                    <a:pt x="909" y="1183"/>
                  </a:lnTo>
                  <a:lnTo>
                    <a:pt x="874" y="1130"/>
                  </a:lnTo>
                  <a:lnTo>
                    <a:pt x="839" y="1050"/>
                  </a:lnTo>
                  <a:lnTo>
                    <a:pt x="918" y="997"/>
                  </a:lnTo>
                  <a:lnTo>
                    <a:pt x="874" y="980"/>
                  </a:lnTo>
                  <a:lnTo>
                    <a:pt x="821" y="944"/>
                  </a:lnTo>
                  <a:lnTo>
                    <a:pt x="803" y="909"/>
                  </a:lnTo>
                  <a:lnTo>
                    <a:pt x="795" y="830"/>
                  </a:lnTo>
                  <a:lnTo>
                    <a:pt x="856" y="794"/>
                  </a:lnTo>
                  <a:lnTo>
                    <a:pt x="865" y="750"/>
                  </a:lnTo>
                  <a:lnTo>
                    <a:pt x="803" y="671"/>
                  </a:lnTo>
                  <a:lnTo>
                    <a:pt x="750" y="644"/>
                  </a:lnTo>
                  <a:lnTo>
                    <a:pt x="680" y="609"/>
                  </a:lnTo>
                  <a:lnTo>
                    <a:pt x="733" y="556"/>
                  </a:lnTo>
                  <a:lnTo>
                    <a:pt x="715" y="477"/>
                  </a:lnTo>
                  <a:lnTo>
                    <a:pt x="662" y="389"/>
                  </a:lnTo>
                  <a:lnTo>
                    <a:pt x="618" y="371"/>
                  </a:lnTo>
                  <a:lnTo>
                    <a:pt x="539" y="353"/>
                  </a:lnTo>
                  <a:lnTo>
                    <a:pt x="468" y="362"/>
                  </a:lnTo>
                  <a:lnTo>
                    <a:pt x="459" y="309"/>
                  </a:lnTo>
                  <a:lnTo>
                    <a:pt x="406" y="274"/>
                  </a:lnTo>
                  <a:lnTo>
                    <a:pt x="345" y="274"/>
                  </a:lnTo>
                  <a:lnTo>
                    <a:pt x="336" y="221"/>
                  </a:lnTo>
                  <a:lnTo>
                    <a:pt x="292" y="186"/>
                  </a:lnTo>
                  <a:lnTo>
                    <a:pt x="300" y="124"/>
                  </a:lnTo>
                  <a:lnTo>
                    <a:pt x="292" y="62"/>
                  </a:lnTo>
                  <a:lnTo>
                    <a:pt x="283" y="0"/>
                  </a:lnTo>
                  <a:lnTo>
                    <a:pt x="195" y="27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093D9E5-E87D-45D4-B904-AEBA8078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923" y="880820"/>
              <a:ext cx="342715" cy="485526"/>
            </a:xfrm>
            <a:custGeom>
              <a:avLst/>
              <a:gdLst>
                <a:gd name="T0" fmla="*/ 1112 w 1430"/>
                <a:gd name="T1" fmla="*/ 1835 h 1969"/>
                <a:gd name="T2" fmla="*/ 1006 w 1430"/>
                <a:gd name="T3" fmla="*/ 1791 h 1969"/>
                <a:gd name="T4" fmla="*/ 865 w 1430"/>
                <a:gd name="T5" fmla="*/ 1774 h 1969"/>
                <a:gd name="T6" fmla="*/ 776 w 1430"/>
                <a:gd name="T7" fmla="*/ 1809 h 1969"/>
                <a:gd name="T8" fmla="*/ 618 w 1430"/>
                <a:gd name="T9" fmla="*/ 1827 h 1969"/>
                <a:gd name="T10" fmla="*/ 582 w 1430"/>
                <a:gd name="T11" fmla="*/ 1738 h 1969"/>
                <a:gd name="T12" fmla="*/ 485 w 1430"/>
                <a:gd name="T13" fmla="*/ 1694 h 1969"/>
                <a:gd name="T14" fmla="*/ 459 w 1430"/>
                <a:gd name="T15" fmla="*/ 1571 h 1969"/>
                <a:gd name="T16" fmla="*/ 450 w 1430"/>
                <a:gd name="T17" fmla="*/ 1438 h 1969"/>
                <a:gd name="T18" fmla="*/ 406 w 1430"/>
                <a:gd name="T19" fmla="*/ 1359 h 1969"/>
                <a:gd name="T20" fmla="*/ 565 w 1430"/>
                <a:gd name="T21" fmla="*/ 1324 h 1969"/>
                <a:gd name="T22" fmla="*/ 591 w 1430"/>
                <a:gd name="T23" fmla="*/ 1200 h 1969"/>
                <a:gd name="T24" fmla="*/ 494 w 1430"/>
                <a:gd name="T25" fmla="*/ 1130 h 1969"/>
                <a:gd name="T26" fmla="*/ 397 w 1430"/>
                <a:gd name="T27" fmla="*/ 1050 h 1969"/>
                <a:gd name="T28" fmla="*/ 291 w 1430"/>
                <a:gd name="T29" fmla="*/ 997 h 1969"/>
                <a:gd name="T30" fmla="*/ 212 w 1430"/>
                <a:gd name="T31" fmla="*/ 944 h 1969"/>
                <a:gd name="T32" fmla="*/ 79 w 1430"/>
                <a:gd name="T33" fmla="*/ 883 h 1969"/>
                <a:gd name="T34" fmla="*/ 0 w 1430"/>
                <a:gd name="T35" fmla="*/ 785 h 1969"/>
                <a:gd name="T36" fmla="*/ 168 w 1430"/>
                <a:gd name="T37" fmla="*/ 680 h 1969"/>
                <a:gd name="T38" fmla="*/ 132 w 1430"/>
                <a:gd name="T39" fmla="*/ 521 h 1969"/>
                <a:gd name="T40" fmla="*/ 35 w 1430"/>
                <a:gd name="T41" fmla="*/ 415 h 1969"/>
                <a:gd name="T42" fmla="*/ 97 w 1430"/>
                <a:gd name="T43" fmla="*/ 247 h 1969"/>
                <a:gd name="T44" fmla="*/ 115 w 1430"/>
                <a:gd name="T45" fmla="*/ 62 h 1969"/>
                <a:gd name="T46" fmla="*/ 203 w 1430"/>
                <a:gd name="T47" fmla="*/ 27 h 1969"/>
                <a:gd name="T48" fmla="*/ 256 w 1430"/>
                <a:gd name="T49" fmla="*/ 80 h 1969"/>
                <a:gd name="T50" fmla="*/ 256 w 1430"/>
                <a:gd name="T51" fmla="*/ 212 h 1969"/>
                <a:gd name="T52" fmla="*/ 423 w 1430"/>
                <a:gd name="T53" fmla="*/ 256 h 1969"/>
                <a:gd name="T54" fmla="*/ 415 w 1430"/>
                <a:gd name="T55" fmla="*/ 362 h 1969"/>
                <a:gd name="T56" fmla="*/ 379 w 1430"/>
                <a:gd name="T57" fmla="*/ 503 h 1969"/>
                <a:gd name="T58" fmla="*/ 521 w 1430"/>
                <a:gd name="T59" fmla="*/ 450 h 1969"/>
                <a:gd name="T60" fmla="*/ 653 w 1430"/>
                <a:gd name="T61" fmla="*/ 521 h 1969"/>
                <a:gd name="T62" fmla="*/ 750 w 1430"/>
                <a:gd name="T63" fmla="*/ 574 h 1969"/>
                <a:gd name="T64" fmla="*/ 865 w 1430"/>
                <a:gd name="T65" fmla="*/ 653 h 1969"/>
                <a:gd name="T66" fmla="*/ 935 w 1430"/>
                <a:gd name="T67" fmla="*/ 812 h 1969"/>
                <a:gd name="T68" fmla="*/ 971 w 1430"/>
                <a:gd name="T69" fmla="*/ 962 h 1969"/>
                <a:gd name="T70" fmla="*/ 1068 w 1430"/>
                <a:gd name="T71" fmla="*/ 1103 h 1969"/>
                <a:gd name="T72" fmla="*/ 1200 w 1430"/>
                <a:gd name="T73" fmla="*/ 1156 h 1969"/>
                <a:gd name="T74" fmla="*/ 1324 w 1430"/>
                <a:gd name="T75" fmla="*/ 1288 h 1969"/>
                <a:gd name="T76" fmla="*/ 1359 w 1430"/>
                <a:gd name="T77" fmla="*/ 1412 h 1969"/>
                <a:gd name="T78" fmla="*/ 1315 w 1430"/>
                <a:gd name="T79" fmla="*/ 1509 h 1969"/>
                <a:gd name="T80" fmla="*/ 1359 w 1430"/>
                <a:gd name="T81" fmla="*/ 1659 h 1969"/>
                <a:gd name="T82" fmla="*/ 1429 w 1430"/>
                <a:gd name="T83" fmla="*/ 1756 h 1969"/>
                <a:gd name="T84" fmla="*/ 1315 w 1430"/>
                <a:gd name="T85" fmla="*/ 1906 h 1969"/>
                <a:gd name="T86" fmla="*/ 1227 w 1430"/>
                <a:gd name="T87" fmla="*/ 1933 h 1969"/>
                <a:gd name="T88" fmla="*/ 1129 w 1430"/>
                <a:gd name="T89" fmla="*/ 1941 h 1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0" h="1969">
                  <a:moveTo>
                    <a:pt x="1121" y="1888"/>
                  </a:moveTo>
                  <a:lnTo>
                    <a:pt x="1112" y="1835"/>
                  </a:lnTo>
                  <a:lnTo>
                    <a:pt x="1041" y="1827"/>
                  </a:lnTo>
                  <a:lnTo>
                    <a:pt x="1006" y="1791"/>
                  </a:lnTo>
                  <a:lnTo>
                    <a:pt x="944" y="1765"/>
                  </a:lnTo>
                  <a:lnTo>
                    <a:pt x="865" y="1774"/>
                  </a:lnTo>
                  <a:lnTo>
                    <a:pt x="856" y="1712"/>
                  </a:lnTo>
                  <a:lnTo>
                    <a:pt x="776" y="1809"/>
                  </a:lnTo>
                  <a:lnTo>
                    <a:pt x="688" y="1844"/>
                  </a:lnTo>
                  <a:lnTo>
                    <a:pt x="618" y="1827"/>
                  </a:lnTo>
                  <a:lnTo>
                    <a:pt x="626" y="1765"/>
                  </a:lnTo>
                  <a:lnTo>
                    <a:pt x="582" y="1738"/>
                  </a:lnTo>
                  <a:lnTo>
                    <a:pt x="503" y="1738"/>
                  </a:lnTo>
                  <a:lnTo>
                    <a:pt x="485" y="1694"/>
                  </a:lnTo>
                  <a:lnTo>
                    <a:pt x="476" y="1633"/>
                  </a:lnTo>
                  <a:lnTo>
                    <a:pt x="459" y="1571"/>
                  </a:lnTo>
                  <a:lnTo>
                    <a:pt x="441" y="1500"/>
                  </a:lnTo>
                  <a:lnTo>
                    <a:pt x="450" y="1438"/>
                  </a:lnTo>
                  <a:lnTo>
                    <a:pt x="379" y="1403"/>
                  </a:lnTo>
                  <a:lnTo>
                    <a:pt x="406" y="1359"/>
                  </a:lnTo>
                  <a:lnTo>
                    <a:pt x="485" y="1333"/>
                  </a:lnTo>
                  <a:lnTo>
                    <a:pt x="565" y="1324"/>
                  </a:lnTo>
                  <a:lnTo>
                    <a:pt x="600" y="1288"/>
                  </a:lnTo>
                  <a:lnTo>
                    <a:pt x="591" y="1200"/>
                  </a:lnTo>
                  <a:lnTo>
                    <a:pt x="565" y="1138"/>
                  </a:lnTo>
                  <a:lnTo>
                    <a:pt x="494" y="1130"/>
                  </a:lnTo>
                  <a:lnTo>
                    <a:pt x="476" y="1077"/>
                  </a:lnTo>
                  <a:lnTo>
                    <a:pt x="397" y="1050"/>
                  </a:lnTo>
                  <a:lnTo>
                    <a:pt x="344" y="1015"/>
                  </a:lnTo>
                  <a:lnTo>
                    <a:pt x="291" y="997"/>
                  </a:lnTo>
                  <a:lnTo>
                    <a:pt x="300" y="953"/>
                  </a:lnTo>
                  <a:lnTo>
                    <a:pt x="212" y="944"/>
                  </a:lnTo>
                  <a:lnTo>
                    <a:pt x="141" y="883"/>
                  </a:lnTo>
                  <a:lnTo>
                    <a:pt x="79" y="883"/>
                  </a:lnTo>
                  <a:lnTo>
                    <a:pt x="18" y="865"/>
                  </a:lnTo>
                  <a:lnTo>
                    <a:pt x="0" y="785"/>
                  </a:lnTo>
                  <a:lnTo>
                    <a:pt x="97" y="733"/>
                  </a:lnTo>
                  <a:lnTo>
                    <a:pt x="168" y="680"/>
                  </a:lnTo>
                  <a:lnTo>
                    <a:pt x="168" y="609"/>
                  </a:lnTo>
                  <a:lnTo>
                    <a:pt x="132" y="521"/>
                  </a:lnTo>
                  <a:lnTo>
                    <a:pt x="88" y="468"/>
                  </a:lnTo>
                  <a:lnTo>
                    <a:pt x="35" y="415"/>
                  </a:lnTo>
                  <a:lnTo>
                    <a:pt x="79" y="344"/>
                  </a:lnTo>
                  <a:lnTo>
                    <a:pt x="97" y="247"/>
                  </a:lnTo>
                  <a:lnTo>
                    <a:pt x="123" y="141"/>
                  </a:lnTo>
                  <a:lnTo>
                    <a:pt x="115" y="62"/>
                  </a:lnTo>
                  <a:lnTo>
                    <a:pt x="159" y="0"/>
                  </a:lnTo>
                  <a:lnTo>
                    <a:pt x="203" y="27"/>
                  </a:lnTo>
                  <a:lnTo>
                    <a:pt x="194" y="97"/>
                  </a:lnTo>
                  <a:lnTo>
                    <a:pt x="256" y="80"/>
                  </a:lnTo>
                  <a:lnTo>
                    <a:pt x="256" y="150"/>
                  </a:lnTo>
                  <a:lnTo>
                    <a:pt x="256" y="212"/>
                  </a:lnTo>
                  <a:lnTo>
                    <a:pt x="318" y="238"/>
                  </a:lnTo>
                  <a:lnTo>
                    <a:pt x="423" y="256"/>
                  </a:lnTo>
                  <a:lnTo>
                    <a:pt x="415" y="291"/>
                  </a:lnTo>
                  <a:lnTo>
                    <a:pt x="415" y="362"/>
                  </a:lnTo>
                  <a:lnTo>
                    <a:pt x="362" y="432"/>
                  </a:lnTo>
                  <a:lnTo>
                    <a:pt x="379" y="503"/>
                  </a:lnTo>
                  <a:lnTo>
                    <a:pt x="441" y="459"/>
                  </a:lnTo>
                  <a:lnTo>
                    <a:pt x="521" y="450"/>
                  </a:lnTo>
                  <a:lnTo>
                    <a:pt x="573" y="468"/>
                  </a:lnTo>
                  <a:lnTo>
                    <a:pt x="653" y="521"/>
                  </a:lnTo>
                  <a:lnTo>
                    <a:pt x="688" y="565"/>
                  </a:lnTo>
                  <a:lnTo>
                    <a:pt x="750" y="574"/>
                  </a:lnTo>
                  <a:lnTo>
                    <a:pt x="803" y="582"/>
                  </a:lnTo>
                  <a:lnTo>
                    <a:pt x="865" y="653"/>
                  </a:lnTo>
                  <a:lnTo>
                    <a:pt x="944" y="715"/>
                  </a:lnTo>
                  <a:lnTo>
                    <a:pt x="935" y="812"/>
                  </a:lnTo>
                  <a:lnTo>
                    <a:pt x="918" y="891"/>
                  </a:lnTo>
                  <a:lnTo>
                    <a:pt x="971" y="962"/>
                  </a:lnTo>
                  <a:lnTo>
                    <a:pt x="1024" y="1033"/>
                  </a:lnTo>
                  <a:lnTo>
                    <a:pt x="1068" y="1103"/>
                  </a:lnTo>
                  <a:lnTo>
                    <a:pt x="1138" y="1138"/>
                  </a:lnTo>
                  <a:lnTo>
                    <a:pt x="1200" y="1156"/>
                  </a:lnTo>
                  <a:lnTo>
                    <a:pt x="1262" y="1200"/>
                  </a:lnTo>
                  <a:lnTo>
                    <a:pt x="1324" y="1288"/>
                  </a:lnTo>
                  <a:lnTo>
                    <a:pt x="1359" y="1341"/>
                  </a:lnTo>
                  <a:lnTo>
                    <a:pt x="1359" y="1412"/>
                  </a:lnTo>
                  <a:lnTo>
                    <a:pt x="1297" y="1430"/>
                  </a:lnTo>
                  <a:lnTo>
                    <a:pt x="1315" y="1509"/>
                  </a:lnTo>
                  <a:lnTo>
                    <a:pt x="1332" y="1580"/>
                  </a:lnTo>
                  <a:lnTo>
                    <a:pt x="1359" y="1659"/>
                  </a:lnTo>
                  <a:lnTo>
                    <a:pt x="1385" y="1703"/>
                  </a:lnTo>
                  <a:lnTo>
                    <a:pt x="1429" y="1756"/>
                  </a:lnTo>
                  <a:lnTo>
                    <a:pt x="1341" y="1835"/>
                  </a:lnTo>
                  <a:lnTo>
                    <a:pt x="1315" y="1906"/>
                  </a:lnTo>
                  <a:lnTo>
                    <a:pt x="1271" y="1968"/>
                  </a:lnTo>
                  <a:lnTo>
                    <a:pt x="1227" y="1933"/>
                  </a:lnTo>
                  <a:lnTo>
                    <a:pt x="1174" y="1959"/>
                  </a:lnTo>
                  <a:lnTo>
                    <a:pt x="1129" y="1941"/>
                  </a:lnTo>
                  <a:lnTo>
                    <a:pt x="1121" y="18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FC931CA6-2F79-4907-892C-1AD27D97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769" y="2043039"/>
              <a:ext cx="361754" cy="265030"/>
            </a:xfrm>
            <a:custGeom>
              <a:avLst/>
              <a:gdLst>
                <a:gd name="T0" fmla="*/ 1438 w 1510"/>
                <a:gd name="T1" fmla="*/ 0 h 1077"/>
                <a:gd name="T2" fmla="*/ 1323 w 1510"/>
                <a:gd name="T3" fmla="*/ 79 h 1077"/>
                <a:gd name="T4" fmla="*/ 1165 w 1510"/>
                <a:gd name="T5" fmla="*/ 35 h 1077"/>
                <a:gd name="T6" fmla="*/ 1006 w 1510"/>
                <a:gd name="T7" fmla="*/ 115 h 1077"/>
                <a:gd name="T8" fmla="*/ 935 w 1510"/>
                <a:gd name="T9" fmla="*/ 194 h 1077"/>
                <a:gd name="T10" fmla="*/ 776 w 1510"/>
                <a:gd name="T11" fmla="*/ 300 h 1077"/>
                <a:gd name="T12" fmla="*/ 661 w 1510"/>
                <a:gd name="T13" fmla="*/ 326 h 1077"/>
                <a:gd name="T14" fmla="*/ 556 w 1510"/>
                <a:gd name="T15" fmla="*/ 97 h 1077"/>
                <a:gd name="T16" fmla="*/ 432 w 1510"/>
                <a:gd name="T17" fmla="*/ 150 h 1077"/>
                <a:gd name="T18" fmla="*/ 300 w 1510"/>
                <a:gd name="T19" fmla="*/ 79 h 1077"/>
                <a:gd name="T20" fmla="*/ 335 w 1510"/>
                <a:gd name="T21" fmla="*/ 238 h 1077"/>
                <a:gd name="T22" fmla="*/ 220 w 1510"/>
                <a:gd name="T23" fmla="*/ 282 h 1077"/>
                <a:gd name="T24" fmla="*/ 106 w 1510"/>
                <a:gd name="T25" fmla="*/ 326 h 1077"/>
                <a:gd name="T26" fmla="*/ 0 w 1510"/>
                <a:gd name="T27" fmla="*/ 362 h 1077"/>
                <a:gd name="T28" fmla="*/ 0 w 1510"/>
                <a:gd name="T29" fmla="*/ 485 h 1077"/>
                <a:gd name="T30" fmla="*/ 123 w 1510"/>
                <a:gd name="T31" fmla="*/ 459 h 1077"/>
                <a:gd name="T32" fmla="*/ 132 w 1510"/>
                <a:gd name="T33" fmla="*/ 538 h 1077"/>
                <a:gd name="T34" fmla="*/ 79 w 1510"/>
                <a:gd name="T35" fmla="*/ 635 h 1077"/>
                <a:gd name="T36" fmla="*/ 61 w 1510"/>
                <a:gd name="T37" fmla="*/ 759 h 1077"/>
                <a:gd name="T38" fmla="*/ 132 w 1510"/>
                <a:gd name="T39" fmla="*/ 838 h 1077"/>
                <a:gd name="T40" fmla="*/ 203 w 1510"/>
                <a:gd name="T41" fmla="*/ 918 h 1077"/>
                <a:gd name="T42" fmla="*/ 361 w 1510"/>
                <a:gd name="T43" fmla="*/ 944 h 1077"/>
                <a:gd name="T44" fmla="*/ 467 w 1510"/>
                <a:gd name="T45" fmla="*/ 979 h 1077"/>
                <a:gd name="T46" fmla="*/ 547 w 1510"/>
                <a:gd name="T47" fmla="*/ 1041 h 1077"/>
                <a:gd name="T48" fmla="*/ 688 w 1510"/>
                <a:gd name="T49" fmla="*/ 1032 h 1077"/>
                <a:gd name="T50" fmla="*/ 679 w 1510"/>
                <a:gd name="T51" fmla="*/ 926 h 1077"/>
                <a:gd name="T52" fmla="*/ 661 w 1510"/>
                <a:gd name="T53" fmla="*/ 768 h 1077"/>
                <a:gd name="T54" fmla="*/ 794 w 1510"/>
                <a:gd name="T55" fmla="*/ 723 h 1077"/>
                <a:gd name="T56" fmla="*/ 917 w 1510"/>
                <a:gd name="T57" fmla="*/ 670 h 1077"/>
                <a:gd name="T58" fmla="*/ 1023 w 1510"/>
                <a:gd name="T59" fmla="*/ 556 h 1077"/>
                <a:gd name="T60" fmla="*/ 1200 w 1510"/>
                <a:gd name="T61" fmla="*/ 538 h 1077"/>
                <a:gd name="T62" fmla="*/ 1385 w 1510"/>
                <a:gd name="T63" fmla="*/ 503 h 1077"/>
                <a:gd name="T64" fmla="*/ 1447 w 1510"/>
                <a:gd name="T65" fmla="*/ 326 h 1077"/>
                <a:gd name="T66" fmla="*/ 1473 w 1510"/>
                <a:gd name="T67" fmla="*/ 167 h 1077"/>
                <a:gd name="T68" fmla="*/ 1509 w 1510"/>
                <a:gd name="T69" fmla="*/ 17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0" h="1077">
                  <a:moveTo>
                    <a:pt x="1509" y="17"/>
                  </a:moveTo>
                  <a:lnTo>
                    <a:pt x="1438" y="0"/>
                  </a:lnTo>
                  <a:lnTo>
                    <a:pt x="1376" y="17"/>
                  </a:lnTo>
                  <a:lnTo>
                    <a:pt x="1323" y="79"/>
                  </a:lnTo>
                  <a:lnTo>
                    <a:pt x="1244" y="53"/>
                  </a:lnTo>
                  <a:lnTo>
                    <a:pt x="1165" y="35"/>
                  </a:lnTo>
                  <a:lnTo>
                    <a:pt x="1094" y="62"/>
                  </a:lnTo>
                  <a:lnTo>
                    <a:pt x="1006" y="115"/>
                  </a:lnTo>
                  <a:lnTo>
                    <a:pt x="935" y="141"/>
                  </a:lnTo>
                  <a:lnTo>
                    <a:pt x="935" y="194"/>
                  </a:lnTo>
                  <a:lnTo>
                    <a:pt x="891" y="256"/>
                  </a:lnTo>
                  <a:lnTo>
                    <a:pt x="776" y="300"/>
                  </a:lnTo>
                  <a:lnTo>
                    <a:pt x="732" y="362"/>
                  </a:lnTo>
                  <a:lnTo>
                    <a:pt x="661" y="326"/>
                  </a:lnTo>
                  <a:lnTo>
                    <a:pt x="609" y="176"/>
                  </a:lnTo>
                  <a:lnTo>
                    <a:pt x="556" y="97"/>
                  </a:lnTo>
                  <a:lnTo>
                    <a:pt x="503" y="123"/>
                  </a:lnTo>
                  <a:lnTo>
                    <a:pt x="432" y="150"/>
                  </a:lnTo>
                  <a:lnTo>
                    <a:pt x="388" y="97"/>
                  </a:lnTo>
                  <a:lnTo>
                    <a:pt x="300" y="79"/>
                  </a:lnTo>
                  <a:lnTo>
                    <a:pt x="317" y="150"/>
                  </a:lnTo>
                  <a:lnTo>
                    <a:pt x="335" y="238"/>
                  </a:lnTo>
                  <a:lnTo>
                    <a:pt x="282" y="300"/>
                  </a:lnTo>
                  <a:lnTo>
                    <a:pt x="220" y="282"/>
                  </a:lnTo>
                  <a:lnTo>
                    <a:pt x="158" y="291"/>
                  </a:lnTo>
                  <a:lnTo>
                    <a:pt x="106" y="326"/>
                  </a:lnTo>
                  <a:lnTo>
                    <a:pt x="70" y="353"/>
                  </a:lnTo>
                  <a:lnTo>
                    <a:pt x="0" y="362"/>
                  </a:lnTo>
                  <a:lnTo>
                    <a:pt x="35" y="432"/>
                  </a:lnTo>
                  <a:lnTo>
                    <a:pt x="0" y="485"/>
                  </a:lnTo>
                  <a:lnTo>
                    <a:pt x="61" y="494"/>
                  </a:lnTo>
                  <a:lnTo>
                    <a:pt x="123" y="459"/>
                  </a:lnTo>
                  <a:lnTo>
                    <a:pt x="194" y="476"/>
                  </a:lnTo>
                  <a:lnTo>
                    <a:pt x="132" y="538"/>
                  </a:lnTo>
                  <a:lnTo>
                    <a:pt x="88" y="582"/>
                  </a:lnTo>
                  <a:lnTo>
                    <a:pt x="79" y="635"/>
                  </a:lnTo>
                  <a:lnTo>
                    <a:pt x="79" y="688"/>
                  </a:lnTo>
                  <a:lnTo>
                    <a:pt x="61" y="759"/>
                  </a:lnTo>
                  <a:lnTo>
                    <a:pt x="61" y="829"/>
                  </a:lnTo>
                  <a:lnTo>
                    <a:pt x="132" y="838"/>
                  </a:lnTo>
                  <a:lnTo>
                    <a:pt x="185" y="856"/>
                  </a:lnTo>
                  <a:lnTo>
                    <a:pt x="203" y="918"/>
                  </a:lnTo>
                  <a:lnTo>
                    <a:pt x="238" y="962"/>
                  </a:lnTo>
                  <a:lnTo>
                    <a:pt x="361" y="944"/>
                  </a:lnTo>
                  <a:lnTo>
                    <a:pt x="441" y="944"/>
                  </a:lnTo>
                  <a:lnTo>
                    <a:pt x="467" y="979"/>
                  </a:lnTo>
                  <a:lnTo>
                    <a:pt x="547" y="988"/>
                  </a:lnTo>
                  <a:lnTo>
                    <a:pt x="547" y="1041"/>
                  </a:lnTo>
                  <a:lnTo>
                    <a:pt x="626" y="1076"/>
                  </a:lnTo>
                  <a:lnTo>
                    <a:pt x="688" y="1032"/>
                  </a:lnTo>
                  <a:lnTo>
                    <a:pt x="679" y="979"/>
                  </a:lnTo>
                  <a:lnTo>
                    <a:pt x="679" y="926"/>
                  </a:lnTo>
                  <a:lnTo>
                    <a:pt x="697" y="856"/>
                  </a:lnTo>
                  <a:lnTo>
                    <a:pt x="661" y="768"/>
                  </a:lnTo>
                  <a:lnTo>
                    <a:pt x="706" y="723"/>
                  </a:lnTo>
                  <a:lnTo>
                    <a:pt x="794" y="723"/>
                  </a:lnTo>
                  <a:lnTo>
                    <a:pt x="838" y="688"/>
                  </a:lnTo>
                  <a:lnTo>
                    <a:pt x="917" y="670"/>
                  </a:lnTo>
                  <a:lnTo>
                    <a:pt x="979" y="600"/>
                  </a:lnTo>
                  <a:lnTo>
                    <a:pt x="1023" y="556"/>
                  </a:lnTo>
                  <a:lnTo>
                    <a:pt x="1094" y="529"/>
                  </a:lnTo>
                  <a:lnTo>
                    <a:pt x="1200" y="538"/>
                  </a:lnTo>
                  <a:lnTo>
                    <a:pt x="1315" y="538"/>
                  </a:lnTo>
                  <a:lnTo>
                    <a:pt x="1385" y="503"/>
                  </a:lnTo>
                  <a:lnTo>
                    <a:pt x="1447" y="415"/>
                  </a:lnTo>
                  <a:lnTo>
                    <a:pt x="1447" y="326"/>
                  </a:lnTo>
                  <a:lnTo>
                    <a:pt x="1482" y="265"/>
                  </a:lnTo>
                  <a:lnTo>
                    <a:pt x="1473" y="167"/>
                  </a:lnTo>
                  <a:lnTo>
                    <a:pt x="1482" y="97"/>
                  </a:lnTo>
                  <a:lnTo>
                    <a:pt x="1509" y="1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E4235A4-E625-4DB4-B274-ED9CA8CDB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596" y="1297915"/>
              <a:ext cx="553209" cy="1254545"/>
            </a:xfrm>
            <a:custGeom>
              <a:avLst/>
              <a:gdLst>
                <a:gd name="T0" fmla="*/ 2198 w 2305"/>
                <a:gd name="T1" fmla="*/ 3211 h 5092"/>
                <a:gd name="T2" fmla="*/ 2162 w 2305"/>
                <a:gd name="T3" fmla="*/ 2929 h 5092"/>
                <a:gd name="T4" fmla="*/ 1995 w 2305"/>
                <a:gd name="T5" fmla="*/ 2752 h 5092"/>
                <a:gd name="T6" fmla="*/ 1730 w 2305"/>
                <a:gd name="T7" fmla="*/ 2646 h 5092"/>
                <a:gd name="T8" fmla="*/ 1421 w 2305"/>
                <a:gd name="T9" fmla="*/ 2567 h 5092"/>
                <a:gd name="T10" fmla="*/ 1377 w 2305"/>
                <a:gd name="T11" fmla="*/ 2329 h 5092"/>
                <a:gd name="T12" fmla="*/ 1183 w 2305"/>
                <a:gd name="T13" fmla="*/ 2152 h 5092"/>
                <a:gd name="T14" fmla="*/ 1253 w 2305"/>
                <a:gd name="T15" fmla="*/ 1923 h 5092"/>
                <a:gd name="T16" fmla="*/ 1412 w 2305"/>
                <a:gd name="T17" fmla="*/ 1720 h 5092"/>
                <a:gd name="T18" fmla="*/ 1668 w 2305"/>
                <a:gd name="T19" fmla="*/ 1614 h 5092"/>
                <a:gd name="T20" fmla="*/ 1456 w 2305"/>
                <a:gd name="T21" fmla="*/ 1393 h 5092"/>
                <a:gd name="T22" fmla="*/ 945 w 2305"/>
                <a:gd name="T23" fmla="*/ 829 h 5092"/>
                <a:gd name="T24" fmla="*/ 1112 w 2305"/>
                <a:gd name="T25" fmla="*/ 618 h 5092"/>
                <a:gd name="T26" fmla="*/ 1059 w 2305"/>
                <a:gd name="T27" fmla="*/ 371 h 5092"/>
                <a:gd name="T28" fmla="*/ 768 w 2305"/>
                <a:gd name="T29" fmla="*/ 177 h 5092"/>
                <a:gd name="T30" fmla="*/ 503 w 2305"/>
                <a:gd name="T31" fmla="*/ 106 h 5092"/>
                <a:gd name="T32" fmla="*/ 627 w 2305"/>
                <a:gd name="T33" fmla="*/ 371 h 5092"/>
                <a:gd name="T34" fmla="*/ 786 w 2305"/>
                <a:gd name="T35" fmla="*/ 609 h 5092"/>
                <a:gd name="T36" fmla="*/ 742 w 2305"/>
                <a:gd name="T37" fmla="*/ 829 h 5092"/>
                <a:gd name="T38" fmla="*/ 283 w 2305"/>
                <a:gd name="T39" fmla="*/ 1120 h 5092"/>
                <a:gd name="T40" fmla="*/ 186 w 2305"/>
                <a:gd name="T41" fmla="*/ 1279 h 5092"/>
                <a:gd name="T42" fmla="*/ 71 w 2305"/>
                <a:gd name="T43" fmla="*/ 1605 h 5092"/>
                <a:gd name="T44" fmla="*/ 309 w 2305"/>
                <a:gd name="T45" fmla="*/ 1852 h 5092"/>
                <a:gd name="T46" fmla="*/ 389 w 2305"/>
                <a:gd name="T47" fmla="*/ 2011 h 5092"/>
                <a:gd name="T48" fmla="*/ 583 w 2305"/>
                <a:gd name="T49" fmla="*/ 2117 h 5092"/>
                <a:gd name="T50" fmla="*/ 671 w 2305"/>
                <a:gd name="T51" fmla="*/ 2346 h 5092"/>
                <a:gd name="T52" fmla="*/ 556 w 2305"/>
                <a:gd name="T53" fmla="*/ 2549 h 5092"/>
                <a:gd name="T54" fmla="*/ 662 w 2305"/>
                <a:gd name="T55" fmla="*/ 2805 h 5092"/>
                <a:gd name="T56" fmla="*/ 750 w 2305"/>
                <a:gd name="T57" fmla="*/ 3035 h 5092"/>
                <a:gd name="T58" fmla="*/ 697 w 2305"/>
                <a:gd name="T59" fmla="*/ 3317 h 5092"/>
                <a:gd name="T60" fmla="*/ 503 w 2305"/>
                <a:gd name="T61" fmla="*/ 3379 h 5092"/>
                <a:gd name="T62" fmla="*/ 618 w 2305"/>
                <a:gd name="T63" fmla="*/ 3546 h 5092"/>
                <a:gd name="T64" fmla="*/ 689 w 2305"/>
                <a:gd name="T65" fmla="*/ 3820 h 5092"/>
                <a:gd name="T66" fmla="*/ 750 w 2305"/>
                <a:gd name="T67" fmla="*/ 4146 h 5092"/>
                <a:gd name="T68" fmla="*/ 777 w 2305"/>
                <a:gd name="T69" fmla="*/ 4464 h 5092"/>
                <a:gd name="T70" fmla="*/ 653 w 2305"/>
                <a:gd name="T71" fmla="*/ 4746 h 5092"/>
                <a:gd name="T72" fmla="*/ 547 w 2305"/>
                <a:gd name="T73" fmla="*/ 4914 h 5092"/>
                <a:gd name="T74" fmla="*/ 768 w 2305"/>
                <a:gd name="T75" fmla="*/ 4870 h 5092"/>
                <a:gd name="T76" fmla="*/ 998 w 2305"/>
                <a:gd name="T77" fmla="*/ 4879 h 5092"/>
                <a:gd name="T78" fmla="*/ 1333 w 2305"/>
                <a:gd name="T79" fmla="*/ 5011 h 5092"/>
                <a:gd name="T80" fmla="*/ 1686 w 2305"/>
                <a:gd name="T81" fmla="*/ 5029 h 5092"/>
                <a:gd name="T82" fmla="*/ 1827 w 2305"/>
                <a:gd name="T83" fmla="*/ 4835 h 5092"/>
                <a:gd name="T84" fmla="*/ 1668 w 2305"/>
                <a:gd name="T85" fmla="*/ 4579 h 5092"/>
                <a:gd name="T86" fmla="*/ 1906 w 2305"/>
                <a:gd name="T87" fmla="*/ 4235 h 5092"/>
                <a:gd name="T88" fmla="*/ 2154 w 2305"/>
                <a:gd name="T89" fmla="*/ 3996 h 5092"/>
                <a:gd name="T90" fmla="*/ 2012 w 2305"/>
                <a:gd name="T91" fmla="*/ 3758 h 5092"/>
                <a:gd name="T92" fmla="*/ 2039 w 2305"/>
                <a:gd name="T93" fmla="*/ 3538 h 5092"/>
                <a:gd name="T94" fmla="*/ 2304 w 2305"/>
                <a:gd name="T95" fmla="*/ 3432 h 5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05" h="5092">
                  <a:moveTo>
                    <a:pt x="2277" y="3352"/>
                  </a:moveTo>
                  <a:lnTo>
                    <a:pt x="2268" y="3308"/>
                  </a:lnTo>
                  <a:lnTo>
                    <a:pt x="2233" y="3273"/>
                  </a:lnTo>
                  <a:lnTo>
                    <a:pt x="2198" y="3211"/>
                  </a:lnTo>
                  <a:lnTo>
                    <a:pt x="2207" y="3141"/>
                  </a:lnTo>
                  <a:lnTo>
                    <a:pt x="2171" y="3088"/>
                  </a:lnTo>
                  <a:lnTo>
                    <a:pt x="2127" y="3017"/>
                  </a:lnTo>
                  <a:lnTo>
                    <a:pt x="2162" y="2929"/>
                  </a:lnTo>
                  <a:lnTo>
                    <a:pt x="2171" y="2867"/>
                  </a:lnTo>
                  <a:lnTo>
                    <a:pt x="2145" y="2814"/>
                  </a:lnTo>
                  <a:lnTo>
                    <a:pt x="2039" y="2823"/>
                  </a:lnTo>
                  <a:lnTo>
                    <a:pt x="1995" y="2752"/>
                  </a:lnTo>
                  <a:lnTo>
                    <a:pt x="2004" y="2664"/>
                  </a:lnTo>
                  <a:lnTo>
                    <a:pt x="1977" y="2611"/>
                  </a:lnTo>
                  <a:lnTo>
                    <a:pt x="1871" y="2620"/>
                  </a:lnTo>
                  <a:lnTo>
                    <a:pt x="1730" y="2646"/>
                  </a:lnTo>
                  <a:lnTo>
                    <a:pt x="1633" y="2664"/>
                  </a:lnTo>
                  <a:lnTo>
                    <a:pt x="1527" y="2673"/>
                  </a:lnTo>
                  <a:lnTo>
                    <a:pt x="1448" y="2638"/>
                  </a:lnTo>
                  <a:lnTo>
                    <a:pt x="1421" y="2567"/>
                  </a:lnTo>
                  <a:lnTo>
                    <a:pt x="1359" y="2532"/>
                  </a:lnTo>
                  <a:lnTo>
                    <a:pt x="1351" y="2470"/>
                  </a:lnTo>
                  <a:lnTo>
                    <a:pt x="1351" y="2399"/>
                  </a:lnTo>
                  <a:lnTo>
                    <a:pt x="1377" y="2329"/>
                  </a:lnTo>
                  <a:lnTo>
                    <a:pt x="1324" y="2293"/>
                  </a:lnTo>
                  <a:lnTo>
                    <a:pt x="1262" y="2241"/>
                  </a:lnTo>
                  <a:lnTo>
                    <a:pt x="1236" y="2179"/>
                  </a:lnTo>
                  <a:lnTo>
                    <a:pt x="1183" y="2152"/>
                  </a:lnTo>
                  <a:lnTo>
                    <a:pt x="1174" y="2082"/>
                  </a:lnTo>
                  <a:lnTo>
                    <a:pt x="1121" y="2029"/>
                  </a:lnTo>
                  <a:lnTo>
                    <a:pt x="1121" y="1976"/>
                  </a:lnTo>
                  <a:lnTo>
                    <a:pt x="1253" y="1923"/>
                  </a:lnTo>
                  <a:lnTo>
                    <a:pt x="1315" y="1888"/>
                  </a:lnTo>
                  <a:lnTo>
                    <a:pt x="1306" y="1817"/>
                  </a:lnTo>
                  <a:lnTo>
                    <a:pt x="1298" y="1746"/>
                  </a:lnTo>
                  <a:lnTo>
                    <a:pt x="1412" y="1720"/>
                  </a:lnTo>
                  <a:lnTo>
                    <a:pt x="1492" y="1738"/>
                  </a:lnTo>
                  <a:lnTo>
                    <a:pt x="1562" y="1755"/>
                  </a:lnTo>
                  <a:lnTo>
                    <a:pt x="1633" y="1746"/>
                  </a:lnTo>
                  <a:lnTo>
                    <a:pt x="1668" y="1614"/>
                  </a:lnTo>
                  <a:lnTo>
                    <a:pt x="1651" y="1526"/>
                  </a:lnTo>
                  <a:lnTo>
                    <a:pt x="1615" y="1455"/>
                  </a:lnTo>
                  <a:lnTo>
                    <a:pt x="1545" y="1402"/>
                  </a:lnTo>
                  <a:lnTo>
                    <a:pt x="1456" y="1393"/>
                  </a:lnTo>
                  <a:lnTo>
                    <a:pt x="1271" y="1173"/>
                  </a:lnTo>
                  <a:lnTo>
                    <a:pt x="962" y="943"/>
                  </a:lnTo>
                  <a:lnTo>
                    <a:pt x="900" y="864"/>
                  </a:lnTo>
                  <a:lnTo>
                    <a:pt x="945" y="829"/>
                  </a:lnTo>
                  <a:lnTo>
                    <a:pt x="1006" y="785"/>
                  </a:lnTo>
                  <a:lnTo>
                    <a:pt x="1024" y="705"/>
                  </a:lnTo>
                  <a:lnTo>
                    <a:pt x="1033" y="644"/>
                  </a:lnTo>
                  <a:lnTo>
                    <a:pt x="1112" y="618"/>
                  </a:lnTo>
                  <a:lnTo>
                    <a:pt x="1103" y="556"/>
                  </a:lnTo>
                  <a:lnTo>
                    <a:pt x="1077" y="494"/>
                  </a:lnTo>
                  <a:lnTo>
                    <a:pt x="1095" y="441"/>
                  </a:lnTo>
                  <a:lnTo>
                    <a:pt x="1059" y="371"/>
                  </a:lnTo>
                  <a:lnTo>
                    <a:pt x="971" y="371"/>
                  </a:lnTo>
                  <a:lnTo>
                    <a:pt x="927" y="327"/>
                  </a:lnTo>
                  <a:lnTo>
                    <a:pt x="865" y="203"/>
                  </a:lnTo>
                  <a:lnTo>
                    <a:pt x="768" y="177"/>
                  </a:lnTo>
                  <a:lnTo>
                    <a:pt x="697" y="141"/>
                  </a:lnTo>
                  <a:lnTo>
                    <a:pt x="689" y="80"/>
                  </a:lnTo>
                  <a:lnTo>
                    <a:pt x="583" y="0"/>
                  </a:lnTo>
                  <a:lnTo>
                    <a:pt x="503" y="106"/>
                  </a:lnTo>
                  <a:lnTo>
                    <a:pt x="512" y="168"/>
                  </a:lnTo>
                  <a:lnTo>
                    <a:pt x="565" y="221"/>
                  </a:lnTo>
                  <a:lnTo>
                    <a:pt x="627" y="291"/>
                  </a:lnTo>
                  <a:lnTo>
                    <a:pt x="627" y="371"/>
                  </a:lnTo>
                  <a:lnTo>
                    <a:pt x="680" y="424"/>
                  </a:lnTo>
                  <a:lnTo>
                    <a:pt x="742" y="486"/>
                  </a:lnTo>
                  <a:lnTo>
                    <a:pt x="759" y="556"/>
                  </a:lnTo>
                  <a:lnTo>
                    <a:pt x="786" y="609"/>
                  </a:lnTo>
                  <a:lnTo>
                    <a:pt x="812" y="696"/>
                  </a:lnTo>
                  <a:lnTo>
                    <a:pt x="803" y="740"/>
                  </a:lnTo>
                  <a:lnTo>
                    <a:pt x="803" y="793"/>
                  </a:lnTo>
                  <a:lnTo>
                    <a:pt x="742" y="829"/>
                  </a:lnTo>
                  <a:lnTo>
                    <a:pt x="671" y="855"/>
                  </a:lnTo>
                  <a:lnTo>
                    <a:pt x="406" y="1217"/>
                  </a:lnTo>
                  <a:lnTo>
                    <a:pt x="344" y="1199"/>
                  </a:lnTo>
                  <a:lnTo>
                    <a:pt x="283" y="1120"/>
                  </a:lnTo>
                  <a:lnTo>
                    <a:pt x="230" y="1067"/>
                  </a:lnTo>
                  <a:lnTo>
                    <a:pt x="177" y="1093"/>
                  </a:lnTo>
                  <a:lnTo>
                    <a:pt x="186" y="1199"/>
                  </a:lnTo>
                  <a:lnTo>
                    <a:pt x="186" y="1279"/>
                  </a:lnTo>
                  <a:lnTo>
                    <a:pt x="97" y="1323"/>
                  </a:lnTo>
                  <a:lnTo>
                    <a:pt x="80" y="1358"/>
                  </a:lnTo>
                  <a:lnTo>
                    <a:pt x="0" y="1552"/>
                  </a:lnTo>
                  <a:lnTo>
                    <a:pt x="71" y="1605"/>
                  </a:lnTo>
                  <a:lnTo>
                    <a:pt x="142" y="1667"/>
                  </a:lnTo>
                  <a:lnTo>
                    <a:pt x="239" y="1729"/>
                  </a:lnTo>
                  <a:lnTo>
                    <a:pt x="283" y="1791"/>
                  </a:lnTo>
                  <a:lnTo>
                    <a:pt x="309" y="1852"/>
                  </a:lnTo>
                  <a:lnTo>
                    <a:pt x="265" y="1888"/>
                  </a:lnTo>
                  <a:lnTo>
                    <a:pt x="239" y="1949"/>
                  </a:lnTo>
                  <a:lnTo>
                    <a:pt x="309" y="1985"/>
                  </a:lnTo>
                  <a:lnTo>
                    <a:pt x="389" y="2011"/>
                  </a:lnTo>
                  <a:lnTo>
                    <a:pt x="442" y="2073"/>
                  </a:lnTo>
                  <a:lnTo>
                    <a:pt x="459" y="2161"/>
                  </a:lnTo>
                  <a:lnTo>
                    <a:pt x="512" y="2117"/>
                  </a:lnTo>
                  <a:lnTo>
                    <a:pt x="583" y="2117"/>
                  </a:lnTo>
                  <a:lnTo>
                    <a:pt x="636" y="2161"/>
                  </a:lnTo>
                  <a:lnTo>
                    <a:pt x="627" y="2205"/>
                  </a:lnTo>
                  <a:lnTo>
                    <a:pt x="671" y="2267"/>
                  </a:lnTo>
                  <a:lnTo>
                    <a:pt x="671" y="2346"/>
                  </a:lnTo>
                  <a:lnTo>
                    <a:pt x="671" y="2435"/>
                  </a:lnTo>
                  <a:lnTo>
                    <a:pt x="636" y="2470"/>
                  </a:lnTo>
                  <a:lnTo>
                    <a:pt x="627" y="2532"/>
                  </a:lnTo>
                  <a:lnTo>
                    <a:pt x="556" y="2549"/>
                  </a:lnTo>
                  <a:lnTo>
                    <a:pt x="547" y="2629"/>
                  </a:lnTo>
                  <a:lnTo>
                    <a:pt x="539" y="2708"/>
                  </a:lnTo>
                  <a:lnTo>
                    <a:pt x="609" y="2743"/>
                  </a:lnTo>
                  <a:lnTo>
                    <a:pt x="662" y="2805"/>
                  </a:lnTo>
                  <a:lnTo>
                    <a:pt x="697" y="2858"/>
                  </a:lnTo>
                  <a:lnTo>
                    <a:pt x="697" y="2920"/>
                  </a:lnTo>
                  <a:lnTo>
                    <a:pt x="733" y="2973"/>
                  </a:lnTo>
                  <a:lnTo>
                    <a:pt x="750" y="3035"/>
                  </a:lnTo>
                  <a:lnTo>
                    <a:pt x="812" y="3096"/>
                  </a:lnTo>
                  <a:lnTo>
                    <a:pt x="803" y="3176"/>
                  </a:lnTo>
                  <a:lnTo>
                    <a:pt x="750" y="3246"/>
                  </a:lnTo>
                  <a:lnTo>
                    <a:pt x="697" y="3317"/>
                  </a:lnTo>
                  <a:lnTo>
                    <a:pt x="662" y="3361"/>
                  </a:lnTo>
                  <a:lnTo>
                    <a:pt x="583" y="3352"/>
                  </a:lnTo>
                  <a:lnTo>
                    <a:pt x="512" y="3317"/>
                  </a:lnTo>
                  <a:lnTo>
                    <a:pt x="503" y="3379"/>
                  </a:lnTo>
                  <a:lnTo>
                    <a:pt x="468" y="3441"/>
                  </a:lnTo>
                  <a:lnTo>
                    <a:pt x="521" y="3458"/>
                  </a:lnTo>
                  <a:lnTo>
                    <a:pt x="618" y="3485"/>
                  </a:lnTo>
                  <a:lnTo>
                    <a:pt x="618" y="3546"/>
                  </a:lnTo>
                  <a:lnTo>
                    <a:pt x="653" y="3608"/>
                  </a:lnTo>
                  <a:lnTo>
                    <a:pt x="653" y="3679"/>
                  </a:lnTo>
                  <a:lnTo>
                    <a:pt x="653" y="3749"/>
                  </a:lnTo>
                  <a:lnTo>
                    <a:pt x="689" y="3820"/>
                  </a:lnTo>
                  <a:lnTo>
                    <a:pt x="680" y="3917"/>
                  </a:lnTo>
                  <a:lnTo>
                    <a:pt x="715" y="3979"/>
                  </a:lnTo>
                  <a:lnTo>
                    <a:pt x="689" y="4049"/>
                  </a:lnTo>
                  <a:lnTo>
                    <a:pt x="750" y="4146"/>
                  </a:lnTo>
                  <a:lnTo>
                    <a:pt x="733" y="4226"/>
                  </a:lnTo>
                  <a:lnTo>
                    <a:pt x="777" y="4279"/>
                  </a:lnTo>
                  <a:lnTo>
                    <a:pt x="777" y="4367"/>
                  </a:lnTo>
                  <a:lnTo>
                    <a:pt x="777" y="4464"/>
                  </a:lnTo>
                  <a:lnTo>
                    <a:pt x="777" y="4552"/>
                  </a:lnTo>
                  <a:lnTo>
                    <a:pt x="768" y="4614"/>
                  </a:lnTo>
                  <a:lnTo>
                    <a:pt x="715" y="4685"/>
                  </a:lnTo>
                  <a:lnTo>
                    <a:pt x="653" y="4746"/>
                  </a:lnTo>
                  <a:lnTo>
                    <a:pt x="556" y="4799"/>
                  </a:lnTo>
                  <a:lnTo>
                    <a:pt x="539" y="4861"/>
                  </a:lnTo>
                  <a:lnTo>
                    <a:pt x="636" y="4861"/>
                  </a:lnTo>
                  <a:lnTo>
                    <a:pt x="547" y="4914"/>
                  </a:lnTo>
                  <a:lnTo>
                    <a:pt x="556" y="4958"/>
                  </a:lnTo>
                  <a:lnTo>
                    <a:pt x="645" y="4923"/>
                  </a:lnTo>
                  <a:lnTo>
                    <a:pt x="715" y="4949"/>
                  </a:lnTo>
                  <a:lnTo>
                    <a:pt x="768" y="4870"/>
                  </a:lnTo>
                  <a:lnTo>
                    <a:pt x="795" y="4905"/>
                  </a:lnTo>
                  <a:lnTo>
                    <a:pt x="839" y="4852"/>
                  </a:lnTo>
                  <a:lnTo>
                    <a:pt x="927" y="4852"/>
                  </a:lnTo>
                  <a:lnTo>
                    <a:pt x="998" y="4879"/>
                  </a:lnTo>
                  <a:lnTo>
                    <a:pt x="1086" y="4932"/>
                  </a:lnTo>
                  <a:lnTo>
                    <a:pt x="1130" y="4967"/>
                  </a:lnTo>
                  <a:lnTo>
                    <a:pt x="1245" y="4941"/>
                  </a:lnTo>
                  <a:lnTo>
                    <a:pt x="1333" y="5011"/>
                  </a:lnTo>
                  <a:lnTo>
                    <a:pt x="1403" y="5055"/>
                  </a:lnTo>
                  <a:lnTo>
                    <a:pt x="1509" y="5091"/>
                  </a:lnTo>
                  <a:lnTo>
                    <a:pt x="1553" y="5029"/>
                  </a:lnTo>
                  <a:lnTo>
                    <a:pt x="1686" y="5029"/>
                  </a:lnTo>
                  <a:lnTo>
                    <a:pt x="1721" y="4949"/>
                  </a:lnTo>
                  <a:lnTo>
                    <a:pt x="1783" y="4923"/>
                  </a:lnTo>
                  <a:lnTo>
                    <a:pt x="1845" y="4905"/>
                  </a:lnTo>
                  <a:lnTo>
                    <a:pt x="1827" y="4835"/>
                  </a:lnTo>
                  <a:lnTo>
                    <a:pt x="1739" y="4799"/>
                  </a:lnTo>
                  <a:lnTo>
                    <a:pt x="1721" y="4746"/>
                  </a:lnTo>
                  <a:lnTo>
                    <a:pt x="1686" y="4676"/>
                  </a:lnTo>
                  <a:lnTo>
                    <a:pt x="1668" y="4579"/>
                  </a:lnTo>
                  <a:lnTo>
                    <a:pt x="1739" y="4579"/>
                  </a:lnTo>
                  <a:lnTo>
                    <a:pt x="1756" y="4508"/>
                  </a:lnTo>
                  <a:lnTo>
                    <a:pt x="1845" y="4341"/>
                  </a:lnTo>
                  <a:lnTo>
                    <a:pt x="1906" y="4235"/>
                  </a:lnTo>
                  <a:lnTo>
                    <a:pt x="1933" y="4191"/>
                  </a:lnTo>
                  <a:lnTo>
                    <a:pt x="2012" y="4164"/>
                  </a:lnTo>
                  <a:lnTo>
                    <a:pt x="2092" y="4076"/>
                  </a:lnTo>
                  <a:lnTo>
                    <a:pt x="2154" y="3996"/>
                  </a:lnTo>
                  <a:lnTo>
                    <a:pt x="2136" y="3944"/>
                  </a:lnTo>
                  <a:lnTo>
                    <a:pt x="2065" y="3899"/>
                  </a:lnTo>
                  <a:lnTo>
                    <a:pt x="2057" y="3829"/>
                  </a:lnTo>
                  <a:lnTo>
                    <a:pt x="2012" y="3758"/>
                  </a:lnTo>
                  <a:lnTo>
                    <a:pt x="1959" y="3714"/>
                  </a:lnTo>
                  <a:lnTo>
                    <a:pt x="1915" y="3644"/>
                  </a:lnTo>
                  <a:lnTo>
                    <a:pt x="1995" y="3599"/>
                  </a:lnTo>
                  <a:lnTo>
                    <a:pt x="2039" y="3538"/>
                  </a:lnTo>
                  <a:lnTo>
                    <a:pt x="2092" y="3485"/>
                  </a:lnTo>
                  <a:lnTo>
                    <a:pt x="2145" y="3485"/>
                  </a:lnTo>
                  <a:lnTo>
                    <a:pt x="2198" y="3432"/>
                  </a:lnTo>
                  <a:lnTo>
                    <a:pt x="2304" y="3432"/>
                  </a:lnTo>
                  <a:lnTo>
                    <a:pt x="2277" y="335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9EF825F0-6DEC-425C-A96A-26EC93DA9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331" y="1386982"/>
              <a:ext cx="583885" cy="660401"/>
            </a:xfrm>
            <a:custGeom>
              <a:avLst/>
              <a:gdLst>
                <a:gd name="T0" fmla="*/ 698 w 2436"/>
                <a:gd name="T1" fmla="*/ 1102 h 2682"/>
                <a:gd name="T2" fmla="*/ 751 w 2436"/>
                <a:gd name="T3" fmla="*/ 1279 h 2682"/>
                <a:gd name="T4" fmla="*/ 592 w 2436"/>
                <a:gd name="T5" fmla="*/ 1402 h 2682"/>
                <a:gd name="T6" fmla="*/ 451 w 2436"/>
                <a:gd name="T7" fmla="*/ 1570 h 2682"/>
                <a:gd name="T8" fmla="*/ 283 w 2436"/>
                <a:gd name="T9" fmla="*/ 1684 h 2682"/>
                <a:gd name="T10" fmla="*/ 142 w 2436"/>
                <a:gd name="T11" fmla="*/ 1808 h 2682"/>
                <a:gd name="T12" fmla="*/ 115 w 2436"/>
                <a:gd name="T13" fmla="*/ 1993 h 2682"/>
                <a:gd name="T14" fmla="*/ 80 w 2436"/>
                <a:gd name="T15" fmla="*/ 2179 h 2682"/>
                <a:gd name="T16" fmla="*/ 248 w 2436"/>
                <a:gd name="T17" fmla="*/ 2346 h 2682"/>
                <a:gd name="T18" fmla="*/ 345 w 2436"/>
                <a:gd name="T19" fmla="*/ 2417 h 2682"/>
                <a:gd name="T20" fmla="*/ 415 w 2436"/>
                <a:gd name="T21" fmla="*/ 2549 h 2682"/>
                <a:gd name="T22" fmla="*/ 601 w 2436"/>
                <a:gd name="T23" fmla="*/ 2584 h 2682"/>
                <a:gd name="T24" fmla="*/ 768 w 2436"/>
                <a:gd name="T25" fmla="*/ 2673 h 2682"/>
                <a:gd name="T26" fmla="*/ 971 w 2436"/>
                <a:gd name="T27" fmla="*/ 2611 h 2682"/>
                <a:gd name="T28" fmla="*/ 1121 w 2436"/>
                <a:gd name="T29" fmla="*/ 2611 h 2682"/>
                <a:gd name="T30" fmla="*/ 1209 w 2436"/>
                <a:gd name="T31" fmla="*/ 2329 h 2682"/>
                <a:gd name="T32" fmla="*/ 1395 w 2436"/>
                <a:gd name="T33" fmla="*/ 2364 h 2682"/>
                <a:gd name="T34" fmla="*/ 1271 w 2436"/>
                <a:gd name="T35" fmla="*/ 2540 h 2682"/>
                <a:gd name="T36" fmla="*/ 1421 w 2436"/>
                <a:gd name="T37" fmla="*/ 2540 h 2682"/>
                <a:gd name="T38" fmla="*/ 1571 w 2436"/>
                <a:gd name="T39" fmla="*/ 2443 h 2682"/>
                <a:gd name="T40" fmla="*/ 1801 w 2436"/>
                <a:gd name="T41" fmla="*/ 2381 h 2682"/>
                <a:gd name="T42" fmla="*/ 2012 w 2436"/>
                <a:gd name="T43" fmla="*/ 2187 h 2682"/>
                <a:gd name="T44" fmla="*/ 2153 w 2436"/>
                <a:gd name="T45" fmla="*/ 1993 h 2682"/>
                <a:gd name="T46" fmla="*/ 2082 w 2436"/>
                <a:gd name="T47" fmla="*/ 1781 h 2682"/>
                <a:gd name="T48" fmla="*/ 2197 w 2436"/>
                <a:gd name="T49" fmla="*/ 1773 h 2682"/>
                <a:gd name="T50" fmla="*/ 2347 w 2436"/>
                <a:gd name="T51" fmla="*/ 1799 h 2682"/>
                <a:gd name="T52" fmla="*/ 2435 w 2436"/>
                <a:gd name="T53" fmla="*/ 1614 h 2682"/>
                <a:gd name="T54" fmla="*/ 2435 w 2436"/>
                <a:gd name="T55" fmla="*/ 1402 h 2682"/>
                <a:gd name="T56" fmla="*/ 2320 w 2436"/>
                <a:gd name="T57" fmla="*/ 1279 h 2682"/>
                <a:gd name="T58" fmla="*/ 2153 w 2436"/>
                <a:gd name="T59" fmla="*/ 1234 h 2682"/>
                <a:gd name="T60" fmla="*/ 1968 w 2436"/>
                <a:gd name="T61" fmla="*/ 1120 h 2682"/>
                <a:gd name="T62" fmla="*/ 1968 w 2436"/>
                <a:gd name="T63" fmla="*/ 899 h 2682"/>
                <a:gd name="T64" fmla="*/ 1907 w 2436"/>
                <a:gd name="T65" fmla="*/ 740 h 2682"/>
                <a:gd name="T66" fmla="*/ 1792 w 2436"/>
                <a:gd name="T67" fmla="*/ 626 h 2682"/>
                <a:gd name="T68" fmla="*/ 1686 w 2436"/>
                <a:gd name="T69" fmla="*/ 546 h 2682"/>
                <a:gd name="T70" fmla="*/ 1474 w 2436"/>
                <a:gd name="T71" fmla="*/ 590 h 2682"/>
                <a:gd name="T72" fmla="*/ 1324 w 2436"/>
                <a:gd name="T73" fmla="*/ 626 h 2682"/>
                <a:gd name="T74" fmla="*/ 1121 w 2436"/>
                <a:gd name="T75" fmla="*/ 546 h 2682"/>
                <a:gd name="T76" fmla="*/ 1006 w 2436"/>
                <a:gd name="T77" fmla="*/ 449 h 2682"/>
                <a:gd name="T78" fmla="*/ 883 w 2436"/>
                <a:gd name="T79" fmla="*/ 326 h 2682"/>
                <a:gd name="T80" fmla="*/ 901 w 2436"/>
                <a:gd name="T81" fmla="*/ 159 h 2682"/>
                <a:gd name="T82" fmla="*/ 786 w 2436"/>
                <a:gd name="T83" fmla="*/ 44 h 2682"/>
                <a:gd name="T84" fmla="*/ 777 w 2436"/>
                <a:gd name="T85" fmla="*/ 265 h 2682"/>
                <a:gd name="T86" fmla="*/ 821 w 2436"/>
                <a:gd name="T87" fmla="*/ 511 h 2682"/>
                <a:gd name="T88" fmla="*/ 724 w 2436"/>
                <a:gd name="T89" fmla="*/ 723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36" h="2682">
                  <a:moveTo>
                    <a:pt x="680" y="943"/>
                  </a:moveTo>
                  <a:lnTo>
                    <a:pt x="698" y="1023"/>
                  </a:lnTo>
                  <a:lnTo>
                    <a:pt x="698" y="1102"/>
                  </a:lnTo>
                  <a:lnTo>
                    <a:pt x="733" y="1173"/>
                  </a:lnTo>
                  <a:lnTo>
                    <a:pt x="777" y="1226"/>
                  </a:lnTo>
                  <a:lnTo>
                    <a:pt x="751" y="1279"/>
                  </a:lnTo>
                  <a:lnTo>
                    <a:pt x="698" y="1331"/>
                  </a:lnTo>
                  <a:lnTo>
                    <a:pt x="609" y="1349"/>
                  </a:lnTo>
                  <a:lnTo>
                    <a:pt x="592" y="1402"/>
                  </a:lnTo>
                  <a:lnTo>
                    <a:pt x="530" y="1429"/>
                  </a:lnTo>
                  <a:lnTo>
                    <a:pt x="495" y="1508"/>
                  </a:lnTo>
                  <a:lnTo>
                    <a:pt x="451" y="1570"/>
                  </a:lnTo>
                  <a:lnTo>
                    <a:pt x="371" y="1587"/>
                  </a:lnTo>
                  <a:lnTo>
                    <a:pt x="309" y="1623"/>
                  </a:lnTo>
                  <a:lnTo>
                    <a:pt x="283" y="1684"/>
                  </a:lnTo>
                  <a:lnTo>
                    <a:pt x="195" y="1702"/>
                  </a:lnTo>
                  <a:lnTo>
                    <a:pt x="159" y="1746"/>
                  </a:lnTo>
                  <a:lnTo>
                    <a:pt x="142" y="1808"/>
                  </a:lnTo>
                  <a:lnTo>
                    <a:pt x="150" y="1887"/>
                  </a:lnTo>
                  <a:lnTo>
                    <a:pt x="168" y="1949"/>
                  </a:lnTo>
                  <a:lnTo>
                    <a:pt x="115" y="1993"/>
                  </a:lnTo>
                  <a:lnTo>
                    <a:pt x="80" y="2055"/>
                  </a:lnTo>
                  <a:lnTo>
                    <a:pt x="0" y="2126"/>
                  </a:lnTo>
                  <a:lnTo>
                    <a:pt x="80" y="2179"/>
                  </a:lnTo>
                  <a:lnTo>
                    <a:pt x="98" y="2258"/>
                  </a:lnTo>
                  <a:lnTo>
                    <a:pt x="168" y="2337"/>
                  </a:lnTo>
                  <a:lnTo>
                    <a:pt x="248" y="2346"/>
                  </a:lnTo>
                  <a:lnTo>
                    <a:pt x="309" y="2284"/>
                  </a:lnTo>
                  <a:lnTo>
                    <a:pt x="353" y="2329"/>
                  </a:lnTo>
                  <a:lnTo>
                    <a:pt x="345" y="2417"/>
                  </a:lnTo>
                  <a:lnTo>
                    <a:pt x="380" y="2452"/>
                  </a:lnTo>
                  <a:lnTo>
                    <a:pt x="362" y="2523"/>
                  </a:lnTo>
                  <a:lnTo>
                    <a:pt x="415" y="2549"/>
                  </a:lnTo>
                  <a:lnTo>
                    <a:pt x="451" y="2496"/>
                  </a:lnTo>
                  <a:lnTo>
                    <a:pt x="539" y="2540"/>
                  </a:lnTo>
                  <a:lnTo>
                    <a:pt x="601" y="2584"/>
                  </a:lnTo>
                  <a:lnTo>
                    <a:pt x="671" y="2593"/>
                  </a:lnTo>
                  <a:lnTo>
                    <a:pt x="706" y="2655"/>
                  </a:lnTo>
                  <a:lnTo>
                    <a:pt x="768" y="2673"/>
                  </a:lnTo>
                  <a:lnTo>
                    <a:pt x="839" y="2681"/>
                  </a:lnTo>
                  <a:lnTo>
                    <a:pt x="918" y="2646"/>
                  </a:lnTo>
                  <a:lnTo>
                    <a:pt x="971" y="2611"/>
                  </a:lnTo>
                  <a:lnTo>
                    <a:pt x="1042" y="2611"/>
                  </a:lnTo>
                  <a:lnTo>
                    <a:pt x="1095" y="2681"/>
                  </a:lnTo>
                  <a:lnTo>
                    <a:pt x="1121" y="2611"/>
                  </a:lnTo>
                  <a:lnTo>
                    <a:pt x="1121" y="2505"/>
                  </a:lnTo>
                  <a:lnTo>
                    <a:pt x="1148" y="2381"/>
                  </a:lnTo>
                  <a:lnTo>
                    <a:pt x="1209" y="2329"/>
                  </a:lnTo>
                  <a:lnTo>
                    <a:pt x="1289" y="2311"/>
                  </a:lnTo>
                  <a:lnTo>
                    <a:pt x="1359" y="2329"/>
                  </a:lnTo>
                  <a:lnTo>
                    <a:pt x="1395" y="2364"/>
                  </a:lnTo>
                  <a:lnTo>
                    <a:pt x="1412" y="2434"/>
                  </a:lnTo>
                  <a:lnTo>
                    <a:pt x="1342" y="2496"/>
                  </a:lnTo>
                  <a:lnTo>
                    <a:pt x="1271" y="2540"/>
                  </a:lnTo>
                  <a:lnTo>
                    <a:pt x="1307" y="2584"/>
                  </a:lnTo>
                  <a:lnTo>
                    <a:pt x="1412" y="2602"/>
                  </a:lnTo>
                  <a:lnTo>
                    <a:pt x="1421" y="2540"/>
                  </a:lnTo>
                  <a:lnTo>
                    <a:pt x="1457" y="2496"/>
                  </a:lnTo>
                  <a:lnTo>
                    <a:pt x="1518" y="2487"/>
                  </a:lnTo>
                  <a:lnTo>
                    <a:pt x="1571" y="2443"/>
                  </a:lnTo>
                  <a:lnTo>
                    <a:pt x="1580" y="2364"/>
                  </a:lnTo>
                  <a:lnTo>
                    <a:pt x="1721" y="2373"/>
                  </a:lnTo>
                  <a:lnTo>
                    <a:pt x="1801" y="2381"/>
                  </a:lnTo>
                  <a:lnTo>
                    <a:pt x="1854" y="2337"/>
                  </a:lnTo>
                  <a:lnTo>
                    <a:pt x="1924" y="2276"/>
                  </a:lnTo>
                  <a:lnTo>
                    <a:pt x="2012" y="2187"/>
                  </a:lnTo>
                  <a:lnTo>
                    <a:pt x="2073" y="2099"/>
                  </a:lnTo>
                  <a:lnTo>
                    <a:pt x="2135" y="2055"/>
                  </a:lnTo>
                  <a:lnTo>
                    <a:pt x="2153" y="1993"/>
                  </a:lnTo>
                  <a:lnTo>
                    <a:pt x="2144" y="1905"/>
                  </a:lnTo>
                  <a:lnTo>
                    <a:pt x="2135" y="1826"/>
                  </a:lnTo>
                  <a:lnTo>
                    <a:pt x="2082" y="1781"/>
                  </a:lnTo>
                  <a:lnTo>
                    <a:pt x="2073" y="1711"/>
                  </a:lnTo>
                  <a:lnTo>
                    <a:pt x="2153" y="1711"/>
                  </a:lnTo>
                  <a:lnTo>
                    <a:pt x="2197" y="1773"/>
                  </a:lnTo>
                  <a:lnTo>
                    <a:pt x="2214" y="1834"/>
                  </a:lnTo>
                  <a:lnTo>
                    <a:pt x="2276" y="1852"/>
                  </a:lnTo>
                  <a:lnTo>
                    <a:pt x="2347" y="1799"/>
                  </a:lnTo>
                  <a:lnTo>
                    <a:pt x="2373" y="1746"/>
                  </a:lnTo>
                  <a:lnTo>
                    <a:pt x="2391" y="1658"/>
                  </a:lnTo>
                  <a:lnTo>
                    <a:pt x="2435" y="1614"/>
                  </a:lnTo>
                  <a:lnTo>
                    <a:pt x="2426" y="1552"/>
                  </a:lnTo>
                  <a:lnTo>
                    <a:pt x="2426" y="1473"/>
                  </a:lnTo>
                  <a:lnTo>
                    <a:pt x="2435" y="1402"/>
                  </a:lnTo>
                  <a:lnTo>
                    <a:pt x="2409" y="1331"/>
                  </a:lnTo>
                  <a:lnTo>
                    <a:pt x="2356" y="1331"/>
                  </a:lnTo>
                  <a:lnTo>
                    <a:pt x="2320" y="1279"/>
                  </a:lnTo>
                  <a:lnTo>
                    <a:pt x="2312" y="1226"/>
                  </a:lnTo>
                  <a:lnTo>
                    <a:pt x="2241" y="1234"/>
                  </a:lnTo>
                  <a:lnTo>
                    <a:pt x="2153" y="1234"/>
                  </a:lnTo>
                  <a:lnTo>
                    <a:pt x="2064" y="1217"/>
                  </a:lnTo>
                  <a:lnTo>
                    <a:pt x="2012" y="1164"/>
                  </a:lnTo>
                  <a:lnTo>
                    <a:pt x="1968" y="1120"/>
                  </a:lnTo>
                  <a:lnTo>
                    <a:pt x="2003" y="1040"/>
                  </a:lnTo>
                  <a:lnTo>
                    <a:pt x="1951" y="970"/>
                  </a:lnTo>
                  <a:lnTo>
                    <a:pt x="1968" y="899"/>
                  </a:lnTo>
                  <a:lnTo>
                    <a:pt x="1977" y="837"/>
                  </a:lnTo>
                  <a:lnTo>
                    <a:pt x="1924" y="776"/>
                  </a:lnTo>
                  <a:lnTo>
                    <a:pt x="1907" y="740"/>
                  </a:lnTo>
                  <a:lnTo>
                    <a:pt x="1898" y="696"/>
                  </a:lnTo>
                  <a:lnTo>
                    <a:pt x="1845" y="652"/>
                  </a:lnTo>
                  <a:lnTo>
                    <a:pt x="1792" y="626"/>
                  </a:lnTo>
                  <a:lnTo>
                    <a:pt x="1792" y="590"/>
                  </a:lnTo>
                  <a:lnTo>
                    <a:pt x="1748" y="528"/>
                  </a:lnTo>
                  <a:lnTo>
                    <a:pt x="1686" y="546"/>
                  </a:lnTo>
                  <a:lnTo>
                    <a:pt x="1615" y="546"/>
                  </a:lnTo>
                  <a:lnTo>
                    <a:pt x="1509" y="528"/>
                  </a:lnTo>
                  <a:lnTo>
                    <a:pt x="1474" y="590"/>
                  </a:lnTo>
                  <a:lnTo>
                    <a:pt x="1457" y="643"/>
                  </a:lnTo>
                  <a:lnTo>
                    <a:pt x="1395" y="652"/>
                  </a:lnTo>
                  <a:lnTo>
                    <a:pt x="1324" y="626"/>
                  </a:lnTo>
                  <a:lnTo>
                    <a:pt x="1262" y="643"/>
                  </a:lnTo>
                  <a:lnTo>
                    <a:pt x="1192" y="608"/>
                  </a:lnTo>
                  <a:lnTo>
                    <a:pt x="1121" y="546"/>
                  </a:lnTo>
                  <a:lnTo>
                    <a:pt x="1077" y="502"/>
                  </a:lnTo>
                  <a:lnTo>
                    <a:pt x="1059" y="449"/>
                  </a:lnTo>
                  <a:lnTo>
                    <a:pt x="1006" y="449"/>
                  </a:lnTo>
                  <a:lnTo>
                    <a:pt x="909" y="449"/>
                  </a:lnTo>
                  <a:lnTo>
                    <a:pt x="874" y="396"/>
                  </a:lnTo>
                  <a:lnTo>
                    <a:pt x="883" y="326"/>
                  </a:lnTo>
                  <a:lnTo>
                    <a:pt x="954" y="291"/>
                  </a:lnTo>
                  <a:lnTo>
                    <a:pt x="962" y="229"/>
                  </a:lnTo>
                  <a:lnTo>
                    <a:pt x="901" y="159"/>
                  </a:lnTo>
                  <a:lnTo>
                    <a:pt x="856" y="62"/>
                  </a:lnTo>
                  <a:lnTo>
                    <a:pt x="848" y="0"/>
                  </a:lnTo>
                  <a:lnTo>
                    <a:pt x="786" y="44"/>
                  </a:lnTo>
                  <a:lnTo>
                    <a:pt x="742" y="115"/>
                  </a:lnTo>
                  <a:lnTo>
                    <a:pt x="733" y="203"/>
                  </a:lnTo>
                  <a:lnTo>
                    <a:pt x="777" y="265"/>
                  </a:lnTo>
                  <a:lnTo>
                    <a:pt x="804" y="352"/>
                  </a:lnTo>
                  <a:lnTo>
                    <a:pt x="812" y="423"/>
                  </a:lnTo>
                  <a:lnTo>
                    <a:pt x="821" y="511"/>
                  </a:lnTo>
                  <a:lnTo>
                    <a:pt x="804" y="590"/>
                  </a:lnTo>
                  <a:lnTo>
                    <a:pt x="759" y="634"/>
                  </a:lnTo>
                  <a:lnTo>
                    <a:pt x="724" y="723"/>
                  </a:lnTo>
                  <a:lnTo>
                    <a:pt x="715" y="811"/>
                  </a:lnTo>
                  <a:lnTo>
                    <a:pt x="680" y="94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E1A2AAC3-1A2B-444D-9891-D902162CE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932" y="2266793"/>
              <a:ext cx="525707" cy="545265"/>
            </a:xfrm>
            <a:custGeom>
              <a:avLst/>
              <a:gdLst>
                <a:gd name="T0" fmla="*/ 1951 w 2190"/>
                <a:gd name="T1" fmla="*/ 441 h 2215"/>
                <a:gd name="T2" fmla="*/ 2012 w 2190"/>
                <a:gd name="T3" fmla="*/ 635 h 2215"/>
                <a:gd name="T4" fmla="*/ 2065 w 2190"/>
                <a:gd name="T5" fmla="*/ 856 h 2215"/>
                <a:gd name="T6" fmla="*/ 2162 w 2190"/>
                <a:gd name="T7" fmla="*/ 1014 h 2215"/>
                <a:gd name="T8" fmla="*/ 2118 w 2190"/>
                <a:gd name="T9" fmla="*/ 1156 h 2215"/>
                <a:gd name="T10" fmla="*/ 1942 w 2190"/>
                <a:gd name="T11" fmla="*/ 1332 h 2215"/>
                <a:gd name="T12" fmla="*/ 1880 w 2190"/>
                <a:gd name="T13" fmla="*/ 1588 h 2215"/>
                <a:gd name="T14" fmla="*/ 1818 w 2190"/>
                <a:gd name="T15" fmla="*/ 1853 h 2215"/>
                <a:gd name="T16" fmla="*/ 1712 w 2190"/>
                <a:gd name="T17" fmla="*/ 1994 h 2215"/>
                <a:gd name="T18" fmla="*/ 1492 w 2190"/>
                <a:gd name="T19" fmla="*/ 1906 h 2215"/>
                <a:gd name="T20" fmla="*/ 1271 w 2190"/>
                <a:gd name="T21" fmla="*/ 1914 h 2215"/>
                <a:gd name="T22" fmla="*/ 1253 w 2190"/>
                <a:gd name="T23" fmla="*/ 2100 h 2215"/>
                <a:gd name="T24" fmla="*/ 989 w 2190"/>
                <a:gd name="T25" fmla="*/ 2153 h 2215"/>
                <a:gd name="T26" fmla="*/ 874 w 2190"/>
                <a:gd name="T27" fmla="*/ 2214 h 2215"/>
                <a:gd name="T28" fmla="*/ 645 w 2190"/>
                <a:gd name="T29" fmla="*/ 2170 h 2215"/>
                <a:gd name="T30" fmla="*/ 406 w 2190"/>
                <a:gd name="T31" fmla="*/ 2153 h 2215"/>
                <a:gd name="T32" fmla="*/ 274 w 2190"/>
                <a:gd name="T33" fmla="*/ 2082 h 2215"/>
                <a:gd name="T34" fmla="*/ 115 w 2190"/>
                <a:gd name="T35" fmla="*/ 1994 h 2215"/>
                <a:gd name="T36" fmla="*/ 97 w 2190"/>
                <a:gd name="T37" fmla="*/ 1906 h 2215"/>
                <a:gd name="T38" fmla="*/ 247 w 2190"/>
                <a:gd name="T39" fmla="*/ 1809 h 2215"/>
                <a:gd name="T40" fmla="*/ 362 w 2190"/>
                <a:gd name="T41" fmla="*/ 1597 h 2215"/>
                <a:gd name="T42" fmla="*/ 477 w 2190"/>
                <a:gd name="T43" fmla="*/ 1500 h 2215"/>
                <a:gd name="T44" fmla="*/ 521 w 2190"/>
                <a:gd name="T45" fmla="*/ 1394 h 2215"/>
                <a:gd name="T46" fmla="*/ 556 w 2190"/>
                <a:gd name="T47" fmla="*/ 1314 h 2215"/>
                <a:gd name="T48" fmla="*/ 574 w 2190"/>
                <a:gd name="T49" fmla="*/ 1253 h 2215"/>
                <a:gd name="T50" fmla="*/ 547 w 2190"/>
                <a:gd name="T51" fmla="*/ 1235 h 2215"/>
                <a:gd name="T52" fmla="*/ 442 w 2190"/>
                <a:gd name="T53" fmla="*/ 1288 h 2215"/>
                <a:gd name="T54" fmla="*/ 265 w 2190"/>
                <a:gd name="T55" fmla="*/ 1235 h 2215"/>
                <a:gd name="T56" fmla="*/ 292 w 2190"/>
                <a:gd name="T57" fmla="*/ 1103 h 2215"/>
                <a:gd name="T58" fmla="*/ 159 w 2190"/>
                <a:gd name="T59" fmla="*/ 1191 h 2215"/>
                <a:gd name="T60" fmla="*/ 53 w 2190"/>
                <a:gd name="T61" fmla="*/ 1103 h 2215"/>
                <a:gd name="T62" fmla="*/ 159 w 2190"/>
                <a:gd name="T63" fmla="*/ 1014 h 2215"/>
                <a:gd name="T64" fmla="*/ 283 w 2190"/>
                <a:gd name="T65" fmla="*/ 917 h 2215"/>
                <a:gd name="T66" fmla="*/ 530 w 2190"/>
                <a:gd name="T67" fmla="*/ 997 h 2215"/>
                <a:gd name="T68" fmla="*/ 777 w 2190"/>
                <a:gd name="T69" fmla="*/ 1076 h 2215"/>
                <a:gd name="T70" fmla="*/ 997 w 2190"/>
                <a:gd name="T71" fmla="*/ 1094 h 2215"/>
                <a:gd name="T72" fmla="*/ 1227 w 2190"/>
                <a:gd name="T73" fmla="*/ 988 h 2215"/>
                <a:gd name="T74" fmla="*/ 1183 w 2190"/>
                <a:gd name="T75" fmla="*/ 864 h 2215"/>
                <a:gd name="T76" fmla="*/ 1112 w 2190"/>
                <a:gd name="T77" fmla="*/ 644 h 2215"/>
                <a:gd name="T78" fmla="*/ 1289 w 2190"/>
                <a:gd name="T79" fmla="*/ 406 h 2215"/>
                <a:gd name="T80" fmla="*/ 1456 w 2190"/>
                <a:gd name="T81" fmla="*/ 229 h 2215"/>
                <a:gd name="T82" fmla="*/ 1580 w 2190"/>
                <a:gd name="T83" fmla="*/ 9 h 2215"/>
                <a:gd name="T84" fmla="*/ 1765 w 2190"/>
                <a:gd name="T85" fmla="*/ 97 h 2215"/>
                <a:gd name="T86" fmla="*/ 1845 w 2190"/>
                <a:gd name="T87" fmla="*/ 229 h 2215"/>
                <a:gd name="T88" fmla="*/ 2012 w 2190"/>
                <a:gd name="T89" fmla="*/ 300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90" h="2215">
                  <a:moveTo>
                    <a:pt x="2039" y="388"/>
                  </a:moveTo>
                  <a:lnTo>
                    <a:pt x="1986" y="397"/>
                  </a:lnTo>
                  <a:lnTo>
                    <a:pt x="1951" y="441"/>
                  </a:lnTo>
                  <a:lnTo>
                    <a:pt x="1968" y="511"/>
                  </a:lnTo>
                  <a:lnTo>
                    <a:pt x="1977" y="582"/>
                  </a:lnTo>
                  <a:lnTo>
                    <a:pt x="2012" y="635"/>
                  </a:lnTo>
                  <a:lnTo>
                    <a:pt x="2056" y="688"/>
                  </a:lnTo>
                  <a:lnTo>
                    <a:pt x="2039" y="759"/>
                  </a:lnTo>
                  <a:lnTo>
                    <a:pt x="2065" y="856"/>
                  </a:lnTo>
                  <a:lnTo>
                    <a:pt x="2065" y="935"/>
                  </a:lnTo>
                  <a:lnTo>
                    <a:pt x="2101" y="997"/>
                  </a:lnTo>
                  <a:lnTo>
                    <a:pt x="2162" y="1014"/>
                  </a:lnTo>
                  <a:lnTo>
                    <a:pt x="2189" y="1059"/>
                  </a:lnTo>
                  <a:lnTo>
                    <a:pt x="2162" y="1111"/>
                  </a:lnTo>
                  <a:lnTo>
                    <a:pt x="2118" y="1156"/>
                  </a:lnTo>
                  <a:lnTo>
                    <a:pt x="2030" y="1173"/>
                  </a:lnTo>
                  <a:lnTo>
                    <a:pt x="1959" y="1235"/>
                  </a:lnTo>
                  <a:lnTo>
                    <a:pt x="1942" y="1332"/>
                  </a:lnTo>
                  <a:lnTo>
                    <a:pt x="1915" y="1438"/>
                  </a:lnTo>
                  <a:lnTo>
                    <a:pt x="1871" y="1500"/>
                  </a:lnTo>
                  <a:lnTo>
                    <a:pt x="1880" y="1588"/>
                  </a:lnTo>
                  <a:lnTo>
                    <a:pt x="1845" y="1676"/>
                  </a:lnTo>
                  <a:lnTo>
                    <a:pt x="1836" y="1764"/>
                  </a:lnTo>
                  <a:lnTo>
                    <a:pt x="1818" y="1853"/>
                  </a:lnTo>
                  <a:lnTo>
                    <a:pt x="1783" y="1923"/>
                  </a:lnTo>
                  <a:lnTo>
                    <a:pt x="1765" y="1994"/>
                  </a:lnTo>
                  <a:lnTo>
                    <a:pt x="1712" y="1994"/>
                  </a:lnTo>
                  <a:lnTo>
                    <a:pt x="1633" y="1967"/>
                  </a:lnTo>
                  <a:lnTo>
                    <a:pt x="1562" y="1906"/>
                  </a:lnTo>
                  <a:lnTo>
                    <a:pt x="1492" y="1906"/>
                  </a:lnTo>
                  <a:lnTo>
                    <a:pt x="1403" y="1932"/>
                  </a:lnTo>
                  <a:lnTo>
                    <a:pt x="1333" y="1879"/>
                  </a:lnTo>
                  <a:lnTo>
                    <a:pt x="1271" y="1914"/>
                  </a:lnTo>
                  <a:lnTo>
                    <a:pt x="1262" y="1967"/>
                  </a:lnTo>
                  <a:lnTo>
                    <a:pt x="1253" y="2038"/>
                  </a:lnTo>
                  <a:lnTo>
                    <a:pt x="1253" y="2100"/>
                  </a:lnTo>
                  <a:lnTo>
                    <a:pt x="1174" y="2117"/>
                  </a:lnTo>
                  <a:lnTo>
                    <a:pt x="1068" y="2117"/>
                  </a:lnTo>
                  <a:lnTo>
                    <a:pt x="989" y="2153"/>
                  </a:lnTo>
                  <a:lnTo>
                    <a:pt x="936" y="2117"/>
                  </a:lnTo>
                  <a:lnTo>
                    <a:pt x="918" y="2170"/>
                  </a:lnTo>
                  <a:lnTo>
                    <a:pt x="874" y="2214"/>
                  </a:lnTo>
                  <a:lnTo>
                    <a:pt x="795" y="2206"/>
                  </a:lnTo>
                  <a:lnTo>
                    <a:pt x="706" y="2135"/>
                  </a:lnTo>
                  <a:lnTo>
                    <a:pt x="645" y="2170"/>
                  </a:lnTo>
                  <a:lnTo>
                    <a:pt x="556" y="2153"/>
                  </a:lnTo>
                  <a:lnTo>
                    <a:pt x="477" y="2135"/>
                  </a:lnTo>
                  <a:lnTo>
                    <a:pt x="406" y="2153"/>
                  </a:lnTo>
                  <a:lnTo>
                    <a:pt x="380" y="2091"/>
                  </a:lnTo>
                  <a:lnTo>
                    <a:pt x="318" y="2056"/>
                  </a:lnTo>
                  <a:lnTo>
                    <a:pt x="274" y="2082"/>
                  </a:lnTo>
                  <a:lnTo>
                    <a:pt x="221" y="2038"/>
                  </a:lnTo>
                  <a:lnTo>
                    <a:pt x="186" y="1976"/>
                  </a:lnTo>
                  <a:lnTo>
                    <a:pt x="115" y="1994"/>
                  </a:lnTo>
                  <a:lnTo>
                    <a:pt x="36" y="2038"/>
                  </a:lnTo>
                  <a:lnTo>
                    <a:pt x="44" y="1967"/>
                  </a:lnTo>
                  <a:lnTo>
                    <a:pt x="97" y="1906"/>
                  </a:lnTo>
                  <a:lnTo>
                    <a:pt x="150" y="1862"/>
                  </a:lnTo>
                  <a:lnTo>
                    <a:pt x="194" y="1835"/>
                  </a:lnTo>
                  <a:lnTo>
                    <a:pt x="247" y="1809"/>
                  </a:lnTo>
                  <a:lnTo>
                    <a:pt x="256" y="1720"/>
                  </a:lnTo>
                  <a:lnTo>
                    <a:pt x="292" y="1659"/>
                  </a:lnTo>
                  <a:lnTo>
                    <a:pt x="362" y="1597"/>
                  </a:lnTo>
                  <a:lnTo>
                    <a:pt x="424" y="1579"/>
                  </a:lnTo>
                  <a:lnTo>
                    <a:pt x="433" y="1526"/>
                  </a:lnTo>
                  <a:lnTo>
                    <a:pt x="477" y="1500"/>
                  </a:lnTo>
                  <a:lnTo>
                    <a:pt x="424" y="1447"/>
                  </a:lnTo>
                  <a:lnTo>
                    <a:pt x="442" y="1385"/>
                  </a:lnTo>
                  <a:lnTo>
                    <a:pt x="521" y="1394"/>
                  </a:lnTo>
                  <a:lnTo>
                    <a:pt x="530" y="1314"/>
                  </a:lnTo>
                  <a:lnTo>
                    <a:pt x="530" y="1314"/>
                  </a:lnTo>
                  <a:lnTo>
                    <a:pt x="556" y="1314"/>
                  </a:lnTo>
                  <a:lnTo>
                    <a:pt x="574" y="1297"/>
                  </a:lnTo>
                  <a:lnTo>
                    <a:pt x="583" y="1270"/>
                  </a:lnTo>
                  <a:lnTo>
                    <a:pt x="574" y="1253"/>
                  </a:lnTo>
                  <a:lnTo>
                    <a:pt x="574" y="1253"/>
                  </a:lnTo>
                  <a:lnTo>
                    <a:pt x="556" y="1244"/>
                  </a:lnTo>
                  <a:lnTo>
                    <a:pt x="547" y="1235"/>
                  </a:lnTo>
                  <a:lnTo>
                    <a:pt x="530" y="1235"/>
                  </a:lnTo>
                  <a:lnTo>
                    <a:pt x="512" y="1244"/>
                  </a:lnTo>
                  <a:lnTo>
                    <a:pt x="442" y="1288"/>
                  </a:lnTo>
                  <a:lnTo>
                    <a:pt x="353" y="1314"/>
                  </a:lnTo>
                  <a:lnTo>
                    <a:pt x="300" y="1297"/>
                  </a:lnTo>
                  <a:lnTo>
                    <a:pt x="265" y="1235"/>
                  </a:lnTo>
                  <a:lnTo>
                    <a:pt x="318" y="1182"/>
                  </a:lnTo>
                  <a:lnTo>
                    <a:pt x="362" y="1111"/>
                  </a:lnTo>
                  <a:lnTo>
                    <a:pt x="292" y="1103"/>
                  </a:lnTo>
                  <a:lnTo>
                    <a:pt x="239" y="1156"/>
                  </a:lnTo>
                  <a:lnTo>
                    <a:pt x="212" y="1217"/>
                  </a:lnTo>
                  <a:lnTo>
                    <a:pt x="159" y="1191"/>
                  </a:lnTo>
                  <a:lnTo>
                    <a:pt x="124" y="1138"/>
                  </a:lnTo>
                  <a:lnTo>
                    <a:pt x="106" y="1076"/>
                  </a:lnTo>
                  <a:lnTo>
                    <a:pt x="53" y="1103"/>
                  </a:lnTo>
                  <a:lnTo>
                    <a:pt x="0" y="1023"/>
                  </a:lnTo>
                  <a:lnTo>
                    <a:pt x="89" y="988"/>
                  </a:lnTo>
                  <a:lnTo>
                    <a:pt x="159" y="1014"/>
                  </a:lnTo>
                  <a:lnTo>
                    <a:pt x="212" y="935"/>
                  </a:lnTo>
                  <a:lnTo>
                    <a:pt x="239" y="970"/>
                  </a:lnTo>
                  <a:lnTo>
                    <a:pt x="283" y="917"/>
                  </a:lnTo>
                  <a:lnTo>
                    <a:pt x="371" y="917"/>
                  </a:lnTo>
                  <a:lnTo>
                    <a:pt x="442" y="944"/>
                  </a:lnTo>
                  <a:lnTo>
                    <a:pt x="530" y="997"/>
                  </a:lnTo>
                  <a:lnTo>
                    <a:pt x="574" y="1032"/>
                  </a:lnTo>
                  <a:lnTo>
                    <a:pt x="689" y="1006"/>
                  </a:lnTo>
                  <a:lnTo>
                    <a:pt x="777" y="1076"/>
                  </a:lnTo>
                  <a:lnTo>
                    <a:pt x="847" y="1120"/>
                  </a:lnTo>
                  <a:lnTo>
                    <a:pt x="953" y="1156"/>
                  </a:lnTo>
                  <a:lnTo>
                    <a:pt x="997" y="1094"/>
                  </a:lnTo>
                  <a:lnTo>
                    <a:pt x="1130" y="1094"/>
                  </a:lnTo>
                  <a:lnTo>
                    <a:pt x="1165" y="1014"/>
                  </a:lnTo>
                  <a:lnTo>
                    <a:pt x="1227" y="988"/>
                  </a:lnTo>
                  <a:lnTo>
                    <a:pt x="1289" y="970"/>
                  </a:lnTo>
                  <a:lnTo>
                    <a:pt x="1271" y="900"/>
                  </a:lnTo>
                  <a:lnTo>
                    <a:pt x="1183" y="864"/>
                  </a:lnTo>
                  <a:lnTo>
                    <a:pt x="1165" y="811"/>
                  </a:lnTo>
                  <a:lnTo>
                    <a:pt x="1130" y="741"/>
                  </a:lnTo>
                  <a:lnTo>
                    <a:pt x="1112" y="644"/>
                  </a:lnTo>
                  <a:lnTo>
                    <a:pt x="1183" y="644"/>
                  </a:lnTo>
                  <a:lnTo>
                    <a:pt x="1200" y="573"/>
                  </a:lnTo>
                  <a:lnTo>
                    <a:pt x="1289" y="406"/>
                  </a:lnTo>
                  <a:lnTo>
                    <a:pt x="1350" y="300"/>
                  </a:lnTo>
                  <a:lnTo>
                    <a:pt x="1377" y="256"/>
                  </a:lnTo>
                  <a:lnTo>
                    <a:pt x="1456" y="229"/>
                  </a:lnTo>
                  <a:lnTo>
                    <a:pt x="1536" y="141"/>
                  </a:lnTo>
                  <a:lnTo>
                    <a:pt x="1598" y="61"/>
                  </a:lnTo>
                  <a:lnTo>
                    <a:pt x="1580" y="9"/>
                  </a:lnTo>
                  <a:lnTo>
                    <a:pt x="1642" y="0"/>
                  </a:lnTo>
                  <a:lnTo>
                    <a:pt x="1712" y="35"/>
                  </a:lnTo>
                  <a:lnTo>
                    <a:pt x="1765" y="97"/>
                  </a:lnTo>
                  <a:lnTo>
                    <a:pt x="1783" y="132"/>
                  </a:lnTo>
                  <a:lnTo>
                    <a:pt x="1871" y="132"/>
                  </a:lnTo>
                  <a:lnTo>
                    <a:pt x="1845" y="229"/>
                  </a:lnTo>
                  <a:lnTo>
                    <a:pt x="1898" y="273"/>
                  </a:lnTo>
                  <a:lnTo>
                    <a:pt x="1951" y="282"/>
                  </a:lnTo>
                  <a:lnTo>
                    <a:pt x="2012" y="300"/>
                  </a:lnTo>
                  <a:lnTo>
                    <a:pt x="2039" y="388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213DF70B-66F4-41D5-8857-B21B8A42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176" y="1671563"/>
              <a:ext cx="757357" cy="660401"/>
            </a:xfrm>
            <a:custGeom>
              <a:avLst/>
              <a:gdLst>
                <a:gd name="T0" fmla="*/ 2920 w 3159"/>
                <a:gd name="T1" fmla="*/ 18 h 2683"/>
                <a:gd name="T2" fmla="*/ 2761 w 3159"/>
                <a:gd name="T3" fmla="*/ 35 h 2683"/>
                <a:gd name="T4" fmla="*/ 2611 w 3159"/>
                <a:gd name="T5" fmla="*/ 203 h 2683"/>
                <a:gd name="T6" fmla="*/ 2523 w 3159"/>
                <a:gd name="T7" fmla="*/ 247 h 2683"/>
                <a:gd name="T8" fmla="*/ 2523 w 3159"/>
                <a:gd name="T9" fmla="*/ 459 h 2683"/>
                <a:gd name="T10" fmla="*/ 2435 w 3159"/>
                <a:gd name="T11" fmla="*/ 644 h 2683"/>
                <a:gd name="T12" fmla="*/ 2285 w 3159"/>
                <a:gd name="T13" fmla="*/ 618 h 2683"/>
                <a:gd name="T14" fmla="*/ 2170 w 3159"/>
                <a:gd name="T15" fmla="*/ 626 h 2683"/>
                <a:gd name="T16" fmla="*/ 2241 w 3159"/>
                <a:gd name="T17" fmla="*/ 838 h 2683"/>
                <a:gd name="T18" fmla="*/ 2100 w 3159"/>
                <a:gd name="T19" fmla="*/ 1032 h 2683"/>
                <a:gd name="T20" fmla="*/ 1889 w 3159"/>
                <a:gd name="T21" fmla="*/ 1226 h 2683"/>
                <a:gd name="T22" fmla="*/ 1659 w 3159"/>
                <a:gd name="T23" fmla="*/ 1288 h 2683"/>
                <a:gd name="T24" fmla="*/ 1509 w 3159"/>
                <a:gd name="T25" fmla="*/ 1385 h 2683"/>
                <a:gd name="T26" fmla="*/ 1359 w 3159"/>
                <a:gd name="T27" fmla="*/ 1385 h 2683"/>
                <a:gd name="T28" fmla="*/ 1483 w 3159"/>
                <a:gd name="T29" fmla="*/ 1209 h 2683"/>
                <a:gd name="T30" fmla="*/ 1297 w 3159"/>
                <a:gd name="T31" fmla="*/ 1174 h 2683"/>
                <a:gd name="T32" fmla="*/ 1209 w 3159"/>
                <a:gd name="T33" fmla="*/ 1456 h 2683"/>
                <a:gd name="T34" fmla="*/ 1059 w 3159"/>
                <a:gd name="T35" fmla="*/ 1456 h 2683"/>
                <a:gd name="T36" fmla="*/ 856 w 3159"/>
                <a:gd name="T37" fmla="*/ 1518 h 2683"/>
                <a:gd name="T38" fmla="*/ 689 w 3159"/>
                <a:gd name="T39" fmla="*/ 1429 h 2683"/>
                <a:gd name="T40" fmla="*/ 503 w 3159"/>
                <a:gd name="T41" fmla="*/ 1394 h 2683"/>
                <a:gd name="T42" fmla="*/ 433 w 3159"/>
                <a:gd name="T43" fmla="*/ 1262 h 2683"/>
                <a:gd name="T44" fmla="*/ 336 w 3159"/>
                <a:gd name="T45" fmla="*/ 1191 h 2683"/>
                <a:gd name="T46" fmla="*/ 168 w 3159"/>
                <a:gd name="T47" fmla="*/ 1024 h 2683"/>
                <a:gd name="T48" fmla="*/ 9 w 3159"/>
                <a:gd name="T49" fmla="*/ 1103 h 2683"/>
                <a:gd name="T50" fmla="*/ 88 w 3159"/>
                <a:gd name="T51" fmla="*/ 1235 h 2683"/>
                <a:gd name="T52" fmla="*/ 0 w 3159"/>
                <a:gd name="T53" fmla="*/ 1385 h 2683"/>
                <a:gd name="T54" fmla="*/ 88 w 3159"/>
                <a:gd name="T55" fmla="*/ 1509 h 2683"/>
                <a:gd name="T56" fmla="*/ 265 w 3159"/>
                <a:gd name="T57" fmla="*/ 1500 h 2683"/>
                <a:gd name="T58" fmla="*/ 380 w 3159"/>
                <a:gd name="T59" fmla="*/ 1491 h 2683"/>
                <a:gd name="T60" fmla="*/ 415 w 3159"/>
                <a:gd name="T61" fmla="*/ 1712 h 2683"/>
                <a:gd name="T62" fmla="*/ 539 w 3159"/>
                <a:gd name="T63" fmla="*/ 1809 h 2683"/>
                <a:gd name="T64" fmla="*/ 724 w 3159"/>
                <a:gd name="T65" fmla="*/ 1924 h 2683"/>
                <a:gd name="T66" fmla="*/ 892 w 3159"/>
                <a:gd name="T67" fmla="*/ 1765 h 2683"/>
                <a:gd name="T68" fmla="*/ 1015 w 3159"/>
                <a:gd name="T69" fmla="*/ 1765 h 2683"/>
                <a:gd name="T70" fmla="*/ 1227 w 3159"/>
                <a:gd name="T71" fmla="*/ 1888 h 2683"/>
                <a:gd name="T72" fmla="*/ 1342 w 3159"/>
                <a:gd name="T73" fmla="*/ 2038 h 2683"/>
                <a:gd name="T74" fmla="*/ 1412 w 3159"/>
                <a:gd name="T75" fmla="*/ 2268 h 2683"/>
                <a:gd name="T76" fmla="*/ 1386 w 3159"/>
                <a:gd name="T77" fmla="*/ 2435 h 2683"/>
                <a:gd name="T78" fmla="*/ 1527 w 3159"/>
                <a:gd name="T79" fmla="*/ 2550 h 2683"/>
                <a:gd name="T80" fmla="*/ 1695 w 3159"/>
                <a:gd name="T81" fmla="*/ 2603 h 2683"/>
                <a:gd name="T82" fmla="*/ 1915 w 3159"/>
                <a:gd name="T83" fmla="*/ 2612 h 2683"/>
                <a:gd name="T84" fmla="*/ 1915 w 3159"/>
                <a:gd name="T85" fmla="*/ 2374 h 2683"/>
                <a:gd name="T86" fmla="*/ 2056 w 3159"/>
                <a:gd name="T87" fmla="*/ 2259 h 2683"/>
                <a:gd name="T88" fmla="*/ 2056 w 3159"/>
                <a:gd name="T89" fmla="*/ 2091 h 2683"/>
                <a:gd name="T90" fmla="*/ 2135 w 3159"/>
                <a:gd name="T91" fmla="*/ 1932 h 2683"/>
                <a:gd name="T92" fmla="*/ 2320 w 3159"/>
                <a:gd name="T93" fmla="*/ 1950 h 2683"/>
                <a:gd name="T94" fmla="*/ 2523 w 3159"/>
                <a:gd name="T95" fmla="*/ 1809 h 2683"/>
                <a:gd name="T96" fmla="*/ 2673 w 3159"/>
                <a:gd name="T97" fmla="*/ 1632 h 2683"/>
                <a:gd name="T98" fmla="*/ 2797 w 3159"/>
                <a:gd name="T99" fmla="*/ 1641 h 2683"/>
                <a:gd name="T100" fmla="*/ 2814 w 3159"/>
                <a:gd name="T101" fmla="*/ 1438 h 2683"/>
                <a:gd name="T102" fmla="*/ 2603 w 3159"/>
                <a:gd name="T103" fmla="*/ 1324 h 2683"/>
                <a:gd name="T104" fmla="*/ 2691 w 3159"/>
                <a:gd name="T105" fmla="*/ 1085 h 2683"/>
                <a:gd name="T106" fmla="*/ 2655 w 3159"/>
                <a:gd name="T107" fmla="*/ 838 h 2683"/>
                <a:gd name="T108" fmla="*/ 2920 w 3159"/>
                <a:gd name="T109" fmla="*/ 635 h 2683"/>
                <a:gd name="T110" fmla="*/ 3158 w 3159"/>
                <a:gd name="T111" fmla="*/ 9 h 2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59" h="2683">
                  <a:moveTo>
                    <a:pt x="3026" y="18"/>
                  </a:moveTo>
                  <a:lnTo>
                    <a:pt x="2973" y="53"/>
                  </a:lnTo>
                  <a:lnTo>
                    <a:pt x="2920" y="18"/>
                  </a:lnTo>
                  <a:lnTo>
                    <a:pt x="2858" y="0"/>
                  </a:lnTo>
                  <a:lnTo>
                    <a:pt x="2832" y="71"/>
                  </a:lnTo>
                  <a:lnTo>
                    <a:pt x="2761" y="35"/>
                  </a:lnTo>
                  <a:lnTo>
                    <a:pt x="2717" y="106"/>
                  </a:lnTo>
                  <a:lnTo>
                    <a:pt x="2664" y="194"/>
                  </a:lnTo>
                  <a:lnTo>
                    <a:pt x="2611" y="203"/>
                  </a:lnTo>
                  <a:lnTo>
                    <a:pt x="2558" y="185"/>
                  </a:lnTo>
                  <a:lnTo>
                    <a:pt x="2497" y="176"/>
                  </a:lnTo>
                  <a:lnTo>
                    <a:pt x="2523" y="247"/>
                  </a:lnTo>
                  <a:lnTo>
                    <a:pt x="2514" y="318"/>
                  </a:lnTo>
                  <a:lnTo>
                    <a:pt x="2514" y="397"/>
                  </a:lnTo>
                  <a:lnTo>
                    <a:pt x="2523" y="459"/>
                  </a:lnTo>
                  <a:lnTo>
                    <a:pt x="2479" y="503"/>
                  </a:lnTo>
                  <a:lnTo>
                    <a:pt x="2461" y="591"/>
                  </a:lnTo>
                  <a:lnTo>
                    <a:pt x="2435" y="644"/>
                  </a:lnTo>
                  <a:lnTo>
                    <a:pt x="2364" y="697"/>
                  </a:lnTo>
                  <a:lnTo>
                    <a:pt x="2302" y="679"/>
                  </a:lnTo>
                  <a:lnTo>
                    <a:pt x="2285" y="618"/>
                  </a:lnTo>
                  <a:lnTo>
                    <a:pt x="2241" y="556"/>
                  </a:lnTo>
                  <a:lnTo>
                    <a:pt x="2161" y="556"/>
                  </a:lnTo>
                  <a:lnTo>
                    <a:pt x="2170" y="626"/>
                  </a:lnTo>
                  <a:lnTo>
                    <a:pt x="2223" y="671"/>
                  </a:lnTo>
                  <a:lnTo>
                    <a:pt x="2232" y="750"/>
                  </a:lnTo>
                  <a:lnTo>
                    <a:pt x="2241" y="838"/>
                  </a:lnTo>
                  <a:lnTo>
                    <a:pt x="2223" y="900"/>
                  </a:lnTo>
                  <a:lnTo>
                    <a:pt x="2161" y="944"/>
                  </a:lnTo>
                  <a:lnTo>
                    <a:pt x="2100" y="1032"/>
                  </a:lnTo>
                  <a:lnTo>
                    <a:pt x="2012" y="1121"/>
                  </a:lnTo>
                  <a:lnTo>
                    <a:pt x="1942" y="1182"/>
                  </a:lnTo>
                  <a:lnTo>
                    <a:pt x="1889" y="1226"/>
                  </a:lnTo>
                  <a:lnTo>
                    <a:pt x="1809" y="1218"/>
                  </a:lnTo>
                  <a:lnTo>
                    <a:pt x="1668" y="1209"/>
                  </a:lnTo>
                  <a:lnTo>
                    <a:pt x="1659" y="1288"/>
                  </a:lnTo>
                  <a:lnTo>
                    <a:pt x="1606" y="1332"/>
                  </a:lnTo>
                  <a:lnTo>
                    <a:pt x="1545" y="1341"/>
                  </a:lnTo>
                  <a:lnTo>
                    <a:pt x="1509" y="1385"/>
                  </a:lnTo>
                  <a:lnTo>
                    <a:pt x="1500" y="1447"/>
                  </a:lnTo>
                  <a:lnTo>
                    <a:pt x="1395" y="1429"/>
                  </a:lnTo>
                  <a:lnTo>
                    <a:pt x="1359" y="1385"/>
                  </a:lnTo>
                  <a:lnTo>
                    <a:pt x="1430" y="1341"/>
                  </a:lnTo>
                  <a:lnTo>
                    <a:pt x="1500" y="1279"/>
                  </a:lnTo>
                  <a:lnTo>
                    <a:pt x="1483" y="1209"/>
                  </a:lnTo>
                  <a:lnTo>
                    <a:pt x="1447" y="1174"/>
                  </a:lnTo>
                  <a:lnTo>
                    <a:pt x="1377" y="1156"/>
                  </a:lnTo>
                  <a:lnTo>
                    <a:pt x="1297" y="1174"/>
                  </a:lnTo>
                  <a:lnTo>
                    <a:pt x="1236" y="1226"/>
                  </a:lnTo>
                  <a:lnTo>
                    <a:pt x="1209" y="1350"/>
                  </a:lnTo>
                  <a:lnTo>
                    <a:pt x="1209" y="1456"/>
                  </a:lnTo>
                  <a:lnTo>
                    <a:pt x="1183" y="1526"/>
                  </a:lnTo>
                  <a:lnTo>
                    <a:pt x="1130" y="1456"/>
                  </a:lnTo>
                  <a:lnTo>
                    <a:pt x="1059" y="1456"/>
                  </a:lnTo>
                  <a:lnTo>
                    <a:pt x="1006" y="1491"/>
                  </a:lnTo>
                  <a:lnTo>
                    <a:pt x="927" y="1526"/>
                  </a:lnTo>
                  <a:lnTo>
                    <a:pt x="856" y="1518"/>
                  </a:lnTo>
                  <a:lnTo>
                    <a:pt x="794" y="1500"/>
                  </a:lnTo>
                  <a:lnTo>
                    <a:pt x="759" y="1438"/>
                  </a:lnTo>
                  <a:lnTo>
                    <a:pt x="689" y="1429"/>
                  </a:lnTo>
                  <a:lnTo>
                    <a:pt x="627" y="1385"/>
                  </a:lnTo>
                  <a:lnTo>
                    <a:pt x="539" y="1341"/>
                  </a:lnTo>
                  <a:lnTo>
                    <a:pt x="503" y="1394"/>
                  </a:lnTo>
                  <a:lnTo>
                    <a:pt x="450" y="1368"/>
                  </a:lnTo>
                  <a:lnTo>
                    <a:pt x="468" y="1297"/>
                  </a:lnTo>
                  <a:lnTo>
                    <a:pt x="433" y="1262"/>
                  </a:lnTo>
                  <a:lnTo>
                    <a:pt x="441" y="1174"/>
                  </a:lnTo>
                  <a:lnTo>
                    <a:pt x="397" y="1129"/>
                  </a:lnTo>
                  <a:lnTo>
                    <a:pt x="336" y="1191"/>
                  </a:lnTo>
                  <a:lnTo>
                    <a:pt x="256" y="1182"/>
                  </a:lnTo>
                  <a:lnTo>
                    <a:pt x="186" y="1103"/>
                  </a:lnTo>
                  <a:lnTo>
                    <a:pt x="168" y="1024"/>
                  </a:lnTo>
                  <a:lnTo>
                    <a:pt x="88" y="971"/>
                  </a:lnTo>
                  <a:lnTo>
                    <a:pt x="27" y="1050"/>
                  </a:lnTo>
                  <a:lnTo>
                    <a:pt x="9" y="1103"/>
                  </a:lnTo>
                  <a:lnTo>
                    <a:pt x="44" y="1165"/>
                  </a:lnTo>
                  <a:lnTo>
                    <a:pt x="88" y="1174"/>
                  </a:lnTo>
                  <a:lnTo>
                    <a:pt x="88" y="1235"/>
                  </a:lnTo>
                  <a:lnTo>
                    <a:pt x="62" y="1279"/>
                  </a:lnTo>
                  <a:lnTo>
                    <a:pt x="35" y="1332"/>
                  </a:lnTo>
                  <a:lnTo>
                    <a:pt x="0" y="1385"/>
                  </a:lnTo>
                  <a:lnTo>
                    <a:pt x="9" y="1456"/>
                  </a:lnTo>
                  <a:lnTo>
                    <a:pt x="27" y="1526"/>
                  </a:lnTo>
                  <a:lnTo>
                    <a:pt x="88" y="1509"/>
                  </a:lnTo>
                  <a:lnTo>
                    <a:pt x="150" y="1482"/>
                  </a:lnTo>
                  <a:lnTo>
                    <a:pt x="203" y="1518"/>
                  </a:lnTo>
                  <a:lnTo>
                    <a:pt x="265" y="1500"/>
                  </a:lnTo>
                  <a:lnTo>
                    <a:pt x="309" y="1456"/>
                  </a:lnTo>
                  <a:lnTo>
                    <a:pt x="344" y="1438"/>
                  </a:lnTo>
                  <a:lnTo>
                    <a:pt x="380" y="1491"/>
                  </a:lnTo>
                  <a:lnTo>
                    <a:pt x="415" y="1588"/>
                  </a:lnTo>
                  <a:lnTo>
                    <a:pt x="371" y="1641"/>
                  </a:lnTo>
                  <a:lnTo>
                    <a:pt x="415" y="1712"/>
                  </a:lnTo>
                  <a:lnTo>
                    <a:pt x="459" y="1765"/>
                  </a:lnTo>
                  <a:lnTo>
                    <a:pt x="477" y="1809"/>
                  </a:lnTo>
                  <a:lnTo>
                    <a:pt x="539" y="1809"/>
                  </a:lnTo>
                  <a:lnTo>
                    <a:pt x="636" y="1835"/>
                  </a:lnTo>
                  <a:lnTo>
                    <a:pt x="653" y="1888"/>
                  </a:lnTo>
                  <a:lnTo>
                    <a:pt x="724" y="1924"/>
                  </a:lnTo>
                  <a:lnTo>
                    <a:pt x="803" y="1888"/>
                  </a:lnTo>
                  <a:lnTo>
                    <a:pt x="874" y="1826"/>
                  </a:lnTo>
                  <a:lnTo>
                    <a:pt x="892" y="1765"/>
                  </a:lnTo>
                  <a:lnTo>
                    <a:pt x="944" y="1747"/>
                  </a:lnTo>
                  <a:lnTo>
                    <a:pt x="980" y="1703"/>
                  </a:lnTo>
                  <a:lnTo>
                    <a:pt x="1015" y="1765"/>
                  </a:lnTo>
                  <a:lnTo>
                    <a:pt x="1077" y="1809"/>
                  </a:lnTo>
                  <a:lnTo>
                    <a:pt x="1200" y="1826"/>
                  </a:lnTo>
                  <a:lnTo>
                    <a:pt x="1227" y="1888"/>
                  </a:lnTo>
                  <a:lnTo>
                    <a:pt x="1227" y="1959"/>
                  </a:lnTo>
                  <a:lnTo>
                    <a:pt x="1271" y="2003"/>
                  </a:lnTo>
                  <a:lnTo>
                    <a:pt x="1342" y="2038"/>
                  </a:lnTo>
                  <a:lnTo>
                    <a:pt x="1350" y="2118"/>
                  </a:lnTo>
                  <a:lnTo>
                    <a:pt x="1395" y="2206"/>
                  </a:lnTo>
                  <a:lnTo>
                    <a:pt x="1412" y="2268"/>
                  </a:lnTo>
                  <a:lnTo>
                    <a:pt x="1377" y="2321"/>
                  </a:lnTo>
                  <a:lnTo>
                    <a:pt x="1333" y="2400"/>
                  </a:lnTo>
                  <a:lnTo>
                    <a:pt x="1386" y="2435"/>
                  </a:lnTo>
                  <a:lnTo>
                    <a:pt x="1483" y="2427"/>
                  </a:lnTo>
                  <a:lnTo>
                    <a:pt x="1527" y="2479"/>
                  </a:lnTo>
                  <a:lnTo>
                    <a:pt x="1527" y="2550"/>
                  </a:lnTo>
                  <a:lnTo>
                    <a:pt x="1597" y="2559"/>
                  </a:lnTo>
                  <a:lnTo>
                    <a:pt x="1624" y="2612"/>
                  </a:lnTo>
                  <a:lnTo>
                    <a:pt x="1695" y="2603"/>
                  </a:lnTo>
                  <a:lnTo>
                    <a:pt x="1748" y="2674"/>
                  </a:lnTo>
                  <a:lnTo>
                    <a:pt x="1862" y="2682"/>
                  </a:lnTo>
                  <a:lnTo>
                    <a:pt x="1915" y="2612"/>
                  </a:lnTo>
                  <a:lnTo>
                    <a:pt x="1889" y="2541"/>
                  </a:lnTo>
                  <a:lnTo>
                    <a:pt x="1933" y="2462"/>
                  </a:lnTo>
                  <a:lnTo>
                    <a:pt x="1915" y="2374"/>
                  </a:lnTo>
                  <a:lnTo>
                    <a:pt x="1933" y="2329"/>
                  </a:lnTo>
                  <a:lnTo>
                    <a:pt x="1995" y="2312"/>
                  </a:lnTo>
                  <a:lnTo>
                    <a:pt x="2056" y="2259"/>
                  </a:lnTo>
                  <a:lnTo>
                    <a:pt x="2091" y="2188"/>
                  </a:lnTo>
                  <a:lnTo>
                    <a:pt x="2039" y="2153"/>
                  </a:lnTo>
                  <a:lnTo>
                    <a:pt x="2056" y="2091"/>
                  </a:lnTo>
                  <a:lnTo>
                    <a:pt x="2039" y="2021"/>
                  </a:lnTo>
                  <a:lnTo>
                    <a:pt x="2082" y="1985"/>
                  </a:lnTo>
                  <a:lnTo>
                    <a:pt x="2135" y="1932"/>
                  </a:lnTo>
                  <a:lnTo>
                    <a:pt x="2179" y="1897"/>
                  </a:lnTo>
                  <a:lnTo>
                    <a:pt x="2250" y="1924"/>
                  </a:lnTo>
                  <a:lnTo>
                    <a:pt x="2320" y="1950"/>
                  </a:lnTo>
                  <a:lnTo>
                    <a:pt x="2400" y="1924"/>
                  </a:lnTo>
                  <a:lnTo>
                    <a:pt x="2479" y="1879"/>
                  </a:lnTo>
                  <a:lnTo>
                    <a:pt x="2523" y="1809"/>
                  </a:lnTo>
                  <a:lnTo>
                    <a:pt x="2576" y="1756"/>
                  </a:lnTo>
                  <a:lnTo>
                    <a:pt x="2603" y="1712"/>
                  </a:lnTo>
                  <a:lnTo>
                    <a:pt x="2673" y="1632"/>
                  </a:lnTo>
                  <a:lnTo>
                    <a:pt x="2717" y="1694"/>
                  </a:lnTo>
                  <a:lnTo>
                    <a:pt x="2797" y="1712"/>
                  </a:lnTo>
                  <a:lnTo>
                    <a:pt x="2797" y="1641"/>
                  </a:lnTo>
                  <a:lnTo>
                    <a:pt x="2788" y="1562"/>
                  </a:lnTo>
                  <a:lnTo>
                    <a:pt x="2850" y="1518"/>
                  </a:lnTo>
                  <a:lnTo>
                    <a:pt x="2814" y="1438"/>
                  </a:lnTo>
                  <a:lnTo>
                    <a:pt x="2779" y="1403"/>
                  </a:lnTo>
                  <a:lnTo>
                    <a:pt x="2691" y="1368"/>
                  </a:lnTo>
                  <a:lnTo>
                    <a:pt x="2603" y="1324"/>
                  </a:lnTo>
                  <a:lnTo>
                    <a:pt x="2647" y="1271"/>
                  </a:lnTo>
                  <a:lnTo>
                    <a:pt x="2691" y="1165"/>
                  </a:lnTo>
                  <a:lnTo>
                    <a:pt x="2691" y="1085"/>
                  </a:lnTo>
                  <a:lnTo>
                    <a:pt x="2655" y="1015"/>
                  </a:lnTo>
                  <a:lnTo>
                    <a:pt x="2638" y="926"/>
                  </a:lnTo>
                  <a:lnTo>
                    <a:pt x="2655" y="838"/>
                  </a:lnTo>
                  <a:lnTo>
                    <a:pt x="2726" y="768"/>
                  </a:lnTo>
                  <a:lnTo>
                    <a:pt x="2832" y="697"/>
                  </a:lnTo>
                  <a:lnTo>
                    <a:pt x="2920" y="635"/>
                  </a:lnTo>
                  <a:lnTo>
                    <a:pt x="2964" y="556"/>
                  </a:lnTo>
                  <a:lnTo>
                    <a:pt x="2956" y="468"/>
                  </a:lnTo>
                  <a:lnTo>
                    <a:pt x="3158" y="9"/>
                  </a:lnTo>
                  <a:lnTo>
                    <a:pt x="3097" y="18"/>
                  </a:lnTo>
                  <a:lnTo>
                    <a:pt x="3026" y="18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b"/>
            <a:lstStyle/>
            <a:p>
              <a:pPr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70B7F143-14F5-4EB0-9F71-B3C0A4C0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898" y="1856215"/>
              <a:ext cx="922368" cy="577851"/>
            </a:xfrm>
            <a:custGeom>
              <a:avLst/>
              <a:gdLst>
                <a:gd name="T0" fmla="*/ 44 w 3847"/>
                <a:gd name="T1" fmla="*/ 1712 h 2348"/>
                <a:gd name="T2" fmla="*/ 106 w 3847"/>
                <a:gd name="T3" fmla="*/ 1562 h 2348"/>
                <a:gd name="T4" fmla="*/ 150 w 3847"/>
                <a:gd name="T5" fmla="*/ 1403 h 2348"/>
                <a:gd name="T6" fmla="*/ 193 w 3847"/>
                <a:gd name="T7" fmla="*/ 1235 h 2348"/>
                <a:gd name="T8" fmla="*/ 361 w 3847"/>
                <a:gd name="T9" fmla="*/ 1174 h 2348"/>
                <a:gd name="T10" fmla="*/ 590 w 3847"/>
                <a:gd name="T11" fmla="*/ 1129 h 2348"/>
                <a:gd name="T12" fmla="*/ 714 w 3847"/>
                <a:gd name="T13" fmla="*/ 962 h 2348"/>
                <a:gd name="T14" fmla="*/ 908 w 3847"/>
                <a:gd name="T15" fmla="*/ 962 h 2348"/>
                <a:gd name="T16" fmla="*/ 961 w 3847"/>
                <a:gd name="T17" fmla="*/ 768 h 2348"/>
                <a:gd name="T18" fmla="*/ 802 w 3847"/>
                <a:gd name="T19" fmla="*/ 618 h 2348"/>
                <a:gd name="T20" fmla="*/ 802 w 3847"/>
                <a:gd name="T21" fmla="*/ 415 h 2348"/>
                <a:gd name="T22" fmla="*/ 749 w 3847"/>
                <a:gd name="T23" fmla="*/ 176 h 2348"/>
                <a:gd name="T24" fmla="*/ 916 w 3847"/>
                <a:gd name="T25" fmla="*/ 247 h 2348"/>
                <a:gd name="T26" fmla="*/ 1049 w 3847"/>
                <a:gd name="T27" fmla="*/ 335 h 2348"/>
                <a:gd name="T28" fmla="*/ 1287 w 3847"/>
                <a:gd name="T29" fmla="*/ 221 h 2348"/>
                <a:gd name="T30" fmla="*/ 1508 w 3847"/>
                <a:gd name="T31" fmla="*/ 176 h 2348"/>
                <a:gd name="T32" fmla="*/ 1746 w 3847"/>
                <a:gd name="T33" fmla="*/ 168 h 2348"/>
                <a:gd name="T34" fmla="*/ 2011 w 3847"/>
                <a:gd name="T35" fmla="*/ 132 h 2348"/>
                <a:gd name="T36" fmla="*/ 2284 w 3847"/>
                <a:gd name="T37" fmla="*/ 115 h 2348"/>
                <a:gd name="T38" fmla="*/ 2558 w 3847"/>
                <a:gd name="T39" fmla="*/ 115 h 2348"/>
                <a:gd name="T40" fmla="*/ 2893 w 3847"/>
                <a:gd name="T41" fmla="*/ 88 h 2348"/>
                <a:gd name="T42" fmla="*/ 3167 w 3847"/>
                <a:gd name="T43" fmla="*/ 0 h 2348"/>
                <a:gd name="T44" fmla="*/ 3502 w 3847"/>
                <a:gd name="T45" fmla="*/ 79 h 2348"/>
                <a:gd name="T46" fmla="*/ 3661 w 3847"/>
                <a:gd name="T47" fmla="*/ 185 h 2348"/>
                <a:gd name="T48" fmla="*/ 3846 w 3847"/>
                <a:gd name="T49" fmla="*/ 256 h 2348"/>
                <a:gd name="T50" fmla="*/ 3758 w 3847"/>
                <a:gd name="T51" fmla="*/ 406 h 2348"/>
                <a:gd name="T52" fmla="*/ 3635 w 3847"/>
                <a:gd name="T53" fmla="*/ 538 h 2348"/>
                <a:gd name="T54" fmla="*/ 3564 w 3847"/>
                <a:gd name="T55" fmla="*/ 688 h 2348"/>
                <a:gd name="T56" fmla="*/ 3396 w 3847"/>
                <a:gd name="T57" fmla="*/ 785 h 2348"/>
                <a:gd name="T58" fmla="*/ 3114 w 3847"/>
                <a:gd name="T59" fmla="*/ 882 h 2348"/>
                <a:gd name="T60" fmla="*/ 2867 w 3847"/>
                <a:gd name="T61" fmla="*/ 1041 h 2348"/>
                <a:gd name="T62" fmla="*/ 2699 w 3847"/>
                <a:gd name="T63" fmla="*/ 1235 h 2348"/>
                <a:gd name="T64" fmla="*/ 2505 w 3847"/>
                <a:gd name="T65" fmla="*/ 1447 h 2348"/>
                <a:gd name="T66" fmla="*/ 2328 w 3847"/>
                <a:gd name="T67" fmla="*/ 1606 h 2348"/>
                <a:gd name="T68" fmla="*/ 2037 w 3847"/>
                <a:gd name="T69" fmla="*/ 1765 h 2348"/>
                <a:gd name="T70" fmla="*/ 1746 w 3847"/>
                <a:gd name="T71" fmla="*/ 1924 h 2348"/>
                <a:gd name="T72" fmla="*/ 1367 w 3847"/>
                <a:gd name="T73" fmla="*/ 2197 h 2348"/>
                <a:gd name="T74" fmla="*/ 1137 w 3847"/>
                <a:gd name="T75" fmla="*/ 2153 h 2348"/>
                <a:gd name="T76" fmla="*/ 855 w 3847"/>
                <a:gd name="T77" fmla="*/ 2294 h 2348"/>
                <a:gd name="T78" fmla="*/ 652 w 3847"/>
                <a:gd name="T79" fmla="*/ 2268 h 2348"/>
                <a:gd name="T80" fmla="*/ 440 w 3847"/>
                <a:gd name="T81" fmla="*/ 2347 h 2348"/>
                <a:gd name="T82" fmla="*/ 246 w 3847"/>
                <a:gd name="T83" fmla="*/ 2135 h 2348"/>
                <a:gd name="T84" fmla="*/ 26 w 3847"/>
                <a:gd name="T85" fmla="*/ 1862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47" h="2348">
                  <a:moveTo>
                    <a:pt x="26" y="1862"/>
                  </a:moveTo>
                  <a:lnTo>
                    <a:pt x="0" y="1791"/>
                  </a:lnTo>
                  <a:lnTo>
                    <a:pt x="44" y="1712"/>
                  </a:lnTo>
                  <a:lnTo>
                    <a:pt x="26" y="1624"/>
                  </a:lnTo>
                  <a:lnTo>
                    <a:pt x="44" y="1579"/>
                  </a:lnTo>
                  <a:lnTo>
                    <a:pt x="106" y="1562"/>
                  </a:lnTo>
                  <a:lnTo>
                    <a:pt x="167" y="1509"/>
                  </a:lnTo>
                  <a:lnTo>
                    <a:pt x="202" y="1438"/>
                  </a:lnTo>
                  <a:lnTo>
                    <a:pt x="150" y="1403"/>
                  </a:lnTo>
                  <a:lnTo>
                    <a:pt x="167" y="1341"/>
                  </a:lnTo>
                  <a:lnTo>
                    <a:pt x="150" y="1271"/>
                  </a:lnTo>
                  <a:lnTo>
                    <a:pt x="193" y="1235"/>
                  </a:lnTo>
                  <a:lnTo>
                    <a:pt x="246" y="1182"/>
                  </a:lnTo>
                  <a:lnTo>
                    <a:pt x="290" y="1147"/>
                  </a:lnTo>
                  <a:lnTo>
                    <a:pt x="361" y="1174"/>
                  </a:lnTo>
                  <a:lnTo>
                    <a:pt x="431" y="1200"/>
                  </a:lnTo>
                  <a:lnTo>
                    <a:pt x="511" y="1174"/>
                  </a:lnTo>
                  <a:lnTo>
                    <a:pt x="590" y="1129"/>
                  </a:lnTo>
                  <a:lnTo>
                    <a:pt x="634" y="1059"/>
                  </a:lnTo>
                  <a:lnTo>
                    <a:pt x="687" y="1006"/>
                  </a:lnTo>
                  <a:lnTo>
                    <a:pt x="714" y="962"/>
                  </a:lnTo>
                  <a:lnTo>
                    <a:pt x="784" y="882"/>
                  </a:lnTo>
                  <a:lnTo>
                    <a:pt x="828" y="944"/>
                  </a:lnTo>
                  <a:lnTo>
                    <a:pt x="908" y="962"/>
                  </a:lnTo>
                  <a:lnTo>
                    <a:pt x="908" y="891"/>
                  </a:lnTo>
                  <a:lnTo>
                    <a:pt x="899" y="812"/>
                  </a:lnTo>
                  <a:lnTo>
                    <a:pt x="961" y="768"/>
                  </a:lnTo>
                  <a:lnTo>
                    <a:pt x="925" y="688"/>
                  </a:lnTo>
                  <a:lnTo>
                    <a:pt x="890" y="653"/>
                  </a:lnTo>
                  <a:lnTo>
                    <a:pt x="802" y="618"/>
                  </a:lnTo>
                  <a:lnTo>
                    <a:pt x="714" y="574"/>
                  </a:lnTo>
                  <a:lnTo>
                    <a:pt x="758" y="521"/>
                  </a:lnTo>
                  <a:lnTo>
                    <a:pt x="802" y="415"/>
                  </a:lnTo>
                  <a:lnTo>
                    <a:pt x="802" y="335"/>
                  </a:lnTo>
                  <a:lnTo>
                    <a:pt x="766" y="265"/>
                  </a:lnTo>
                  <a:lnTo>
                    <a:pt x="749" y="176"/>
                  </a:lnTo>
                  <a:lnTo>
                    <a:pt x="837" y="168"/>
                  </a:lnTo>
                  <a:lnTo>
                    <a:pt x="899" y="185"/>
                  </a:lnTo>
                  <a:lnTo>
                    <a:pt x="916" y="247"/>
                  </a:lnTo>
                  <a:lnTo>
                    <a:pt x="952" y="300"/>
                  </a:lnTo>
                  <a:lnTo>
                    <a:pt x="1005" y="291"/>
                  </a:lnTo>
                  <a:lnTo>
                    <a:pt x="1049" y="335"/>
                  </a:lnTo>
                  <a:lnTo>
                    <a:pt x="1128" y="291"/>
                  </a:lnTo>
                  <a:lnTo>
                    <a:pt x="1217" y="247"/>
                  </a:lnTo>
                  <a:lnTo>
                    <a:pt x="1287" y="221"/>
                  </a:lnTo>
                  <a:lnTo>
                    <a:pt x="1402" y="221"/>
                  </a:lnTo>
                  <a:lnTo>
                    <a:pt x="1428" y="176"/>
                  </a:lnTo>
                  <a:lnTo>
                    <a:pt x="1508" y="176"/>
                  </a:lnTo>
                  <a:lnTo>
                    <a:pt x="1578" y="141"/>
                  </a:lnTo>
                  <a:lnTo>
                    <a:pt x="1684" y="141"/>
                  </a:lnTo>
                  <a:lnTo>
                    <a:pt x="1746" y="168"/>
                  </a:lnTo>
                  <a:lnTo>
                    <a:pt x="1861" y="168"/>
                  </a:lnTo>
                  <a:lnTo>
                    <a:pt x="1923" y="124"/>
                  </a:lnTo>
                  <a:lnTo>
                    <a:pt x="2011" y="132"/>
                  </a:lnTo>
                  <a:lnTo>
                    <a:pt x="2099" y="97"/>
                  </a:lnTo>
                  <a:lnTo>
                    <a:pt x="2178" y="53"/>
                  </a:lnTo>
                  <a:lnTo>
                    <a:pt x="2284" y="115"/>
                  </a:lnTo>
                  <a:lnTo>
                    <a:pt x="2364" y="79"/>
                  </a:lnTo>
                  <a:lnTo>
                    <a:pt x="2461" y="97"/>
                  </a:lnTo>
                  <a:lnTo>
                    <a:pt x="2558" y="115"/>
                  </a:lnTo>
                  <a:lnTo>
                    <a:pt x="2690" y="97"/>
                  </a:lnTo>
                  <a:lnTo>
                    <a:pt x="2814" y="124"/>
                  </a:lnTo>
                  <a:lnTo>
                    <a:pt x="2893" y="88"/>
                  </a:lnTo>
                  <a:lnTo>
                    <a:pt x="2981" y="115"/>
                  </a:lnTo>
                  <a:lnTo>
                    <a:pt x="3079" y="44"/>
                  </a:lnTo>
                  <a:lnTo>
                    <a:pt x="3167" y="0"/>
                  </a:lnTo>
                  <a:lnTo>
                    <a:pt x="3299" y="44"/>
                  </a:lnTo>
                  <a:lnTo>
                    <a:pt x="3387" y="35"/>
                  </a:lnTo>
                  <a:lnTo>
                    <a:pt x="3502" y="79"/>
                  </a:lnTo>
                  <a:lnTo>
                    <a:pt x="3555" y="132"/>
                  </a:lnTo>
                  <a:lnTo>
                    <a:pt x="3590" y="185"/>
                  </a:lnTo>
                  <a:lnTo>
                    <a:pt x="3661" y="185"/>
                  </a:lnTo>
                  <a:lnTo>
                    <a:pt x="3732" y="221"/>
                  </a:lnTo>
                  <a:lnTo>
                    <a:pt x="3758" y="265"/>
                  </a:lnTo>
                  <a:lnTo>
                    <a:pt x="3846" y="256"/>
                  </a:lnTo>
                  <a:lnTo>
                    <a:pt x="3838" y="309"/>
                  </a:lnTo>
                  <a:lnTo>
                    <a:pt x="3785" y="335"/>
                  </a:lnTo>
                  <a:lnTo>
                    <a:pt x="3758" y="406"/>
                  </a:lnTo>
                  <a:lnTo>
                    <a:pt x="3696" y="441"/>
                  </a:lnTo>
                  <a:lnTo>
                    <a:pt x="3679" y="494"/>
                  </a:lnTo>
                  <a:lnTo>
                    <a:pt x="3635" y="538"/>
                  </a:lnTo>
                  <a:lnTo>
                    <a:pt x="3635" y="591"/>
                  </a:lnTo>
                  <a:lnTo>
                    <a:pt x="3573" y="635"/>
                  </a:lnTo>
                  <a:lnTo>
                    <a:pt x="3564" y="688"/>
                  </a:lnTo>
                  <a:lnTo>
                    <a:pt x="3502" y="732"/>
                  </a:lnTo>
                  <a:lnTo>
                    <a:pt x="3476" y="776"/>
                  </a:lnTo>
                  <a:lnTo>
                    <a:pt x="3396" y="785"/>
                  </a:lnTo>
                  <a:lnTo>
                    <a:pt x="3326" y="812"/>
                  </a:lnTo>
                  <a:lnTo>
                    <a:pt x="3220" y="812"/>
                  </a:lnTo>
                  <a:lnTo>
                    <a:pt x="3114" y="882"/>
                  </a:lnTo>
                  <a:lnTo>
                    <a:pt x="3017" y="944"/>
                  </a:lnTo>
                  <a:lnTo>
                    <a:pt x="2946" y="988"/>
                  </a:lnTo>
                  <a:lnTo>
                    <a:pt x="2867" y="1041"/>
                  </a:lnTo>
                  <a:lnTo>
                    <a:pt x="2840" y="1138"/>
                  </a:lnTo>
                  <a:lnTo>
                    <a:pt x="2787" y="1182"/>
                  </a:lnTo>
                  <a:lnTo>
                    <a:pt x="2699" y="1235"/>
                  </a:lnTo>
                  <a:lnTo>
                    <a:pt x="2629" y="1288"/>
                  </a:lnTo>
                  <a:lnTo>
                    <a:pt x="2549" y="1332"/>
                  </a:lnTo>
                  <a:lnTo>
                    <a:pt x="2505" y="1447"/>
                  </a:lnTo>
                  <a:lnTo>
                    <a:pt x="2461" y="1527"/>
                  </a:lnTo>
                  <a:lnTo>
                    <a:pt x="2417" y="1579"/>
                  </a:lnTo>
                  <a:lnTo>
                    <a:pt x="2328" y="1606"/>
                  </a:lnTo>
                  <a:lnTo>
                    <a:pt x="2284" y="1668"/>
                  </a:lnTo>
                  <a:lnTo>
                    <a:pt x="2170" y="1694"/>
                  </a:lnTo>
                  <a:lnTo>
                    <a:pt x="2037" y="1765"/>
                  </a:lnTo>
                  <a:lnTo>
                    <a:pt x="1940" y="1818"/>
                  </a:lnTo>
                  <a:lnTo>
                    <a:pt x="1772" y="1853"/>
                  </a:lnTo>
                  <a:lnTo>
                    <a:pt x="1746" y="1924"/>
                  </a:lnTo>
                  <a:lnTo>
                    <a:pt x="1658" y="1950"/>
                  </a:lnTo>
                  <a:lnTo>
                    <a:pt x="1543" y="1985"/>
                  </a:lnTo>
                  <a:lnTo>
                    <a:pt x="1367" y="2197"/>
                  </a:lnTo>
                  <a:lnTo>
                    <a:pt x="1287" y="2224"/>
                  </a:lnTo>
                  <a:lnTo>
                    <a:pt x="1225" y="2197"/>
                  </a:lnTo>
                  <a:lnTo>
                    <a:pt x="1137" y="2153"/>
                  </a:lnTo>
                  <a:lnTo>
                    <a:pt x="1031" y="2162"/>
                  </a:lnTo>
                  <a:lnTo>
                    <a:pt x="952" y="2206"/>
                  </a:lnTo>
                  <a:lnTo>
                    <a:pt x="855" y="2294"/>
                  </a:lnTo>
                  <a:lnTo>
                    <a:pt x="793" y="2268"/>
                  </a:lnTo>
                  <a:lnTo>
                    <a:pt x="731" y="2294"/>
                  </a:lnTo>
                  <a:lnTo>
                    <a:pt x="652" y="2268"/>
                  </a:lnTo>
                  <a:lnTo>
                    <a:pt x="581" y="2329"/>
                  </a:lnTo>
                  <a:lnTo>
                    <a:pt x="511" y="2303"/>
                  </a:lnTo>
                  <a:lnTo>
                    <a:pt x="440" y="2347"/>
                  </a:lnTo>
                  <a:lnTo>
                    <a:pt x="387" y="2285"/>
                  </a:lnTo>
                  <a:lnTo>
                    <a:pt x="343" y="2215"/>
                  </a:lnTo>
                  <a:lnTo>
                    <a:pt x="246" y="2135"/>
                  </a:lnTo>
                  <a:lnTo>
                    <a:pt x="150" y="2029"/>
                  </a:lnTo>
                  <a:lnTo>
                    <a:pt x="79" y="1950"/>
                  </a:lnTo>
                  <a:lnTo>
                    <a:pt x="26" y="186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3B164FC-ADB9-4F8F-9DBC-4E572A9CB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526" y="2577442"/>
              <a:ext cx="588115" cy="635419"/>
            </a:xfrm>
            <a:custGeom>
              <a:avLst/>
              <a:gdLst>
                <a:gd name="T0" fmla="*/ 1994 w 2454"/>
                <a:gd name="T1" fmla="*/ 918 h 2578"/>
                <a:gd name="T2" fmla="*/ 2197 w 2454"/>
                <a:gd name="T3" fmla="*/ 724 h 2578"/>
                <a:gd name="T4" fmla="*/ 2303 w 2454"/>
                <a:gd name="T5" fmla="*/ 565 h 2578"/>
                <a:gd name="T6" fmla="*/ 2312 w 2454"/>
                <a:gd name="T7" fmla="*/ 398 h 2578"/>
                <a:gd name="T8" fmla="*/ 2391 w 2454"/>
                <a:gd name="T9" fmla="*/ 283 h 2578"/>
                <a:gd name="T10" fmla="*/ 2453 w 2454"/>
                <a:gd name="T11" fmla="*/ 168 h 2578"/>
                <a:gd name="T12" fmla="*/ 2426 w 2454"/>
                <a:gd name="T13" fmla="*/ 36 h 2578"/>
                <a:gd name="T14" fmla="*/ 2356 w 2454"/>
                <a:gd name="T15" fmla="*/ 62 h 2578"/>
                <a:gd name="T16" fmla="*/ 2223 w 2454"/>
                <a:gd name="T17" fmla="*/ 177 h 2578"/>
                <a:gd name="T18" fmla="*/ 2153 w 2454"/>
                <a:gd name="T19" fmla="*/ 292 h 2578"/>
                <a:gd name="T20" fmla="*/ 2126 w 2454"/>
                <a:gd name="T21" fmla="*/ 398 h 2578"/>
                <a:gd name="T22" fmla="*/ 2038 w 2454"/>
                <a:gd name="T23" fmla="*/ 530 h 2578"/>
                <a:gd name="T24" fmla="*/ 1932 w 2454"/>
                <a:gd name="T25" fmla="*/ 618 h 2578"/>
                <a:gd name="T26" fmla="*/ 1756 w 2454"/>
                <a:gd name="T27" fmla="*/ 583 h 2578"/>
                <a:gd name="T28" fmla="*/ 1835 w 2454"/>
                <a:gd name="T29" fmla="*/ 495 h 2578"/>
                <a:gd name="T30" fmla="*/ 1703 w 2454"/>
                <a:gd name="T31" fmla="*/ 450 h 2578"/>
                <a:gd name="T32" fmla="*/ 1562 w 2454"/>
                <a:gd name="T33" fmla="*/ 539 h 2578"/>
                <a:gd name="T34" fmla="*/ 1420 w 2454"/>
                <a:gd name="T35" fmla="*/ 486 h 2578"/>
                <a:gd name="T36" fmla="*/ 1297 w 2454"/>
                <a:gd name="T37" fmla="*/ 583 h 2578"/>
                <a:gd name="T38" fmla="*/ 1165 w 2454"/>
                <a:gd name="T39" fmla="*/ 680 h 2578"/>
                <a:gd name="T40" fmla="*/ 1165 w 2454"/>
                <a:gd name="T41" fmla="*/ 786 h 2578"/>
                <a:gd name="T42" fmla="*/ 1006 w 2454"/>
                <a:gd name="T43" fmla="*/ 830 h 2578"/>
                <a:gd name="T44" fmla="*/ 900 w 2454"/>
                <a:gd name="T45" fmla="*/ 883 h 2578"/>
                <a:gd name="T46" fmla="*/ 820 w 2454"/>
                <a:gd name="T47" fmla="*/ 971 h 2578"/>
                <a:gd name="T48" fmla="*/ 688 w 2454"/>
                <a:gd name="T49" fmla="*/ 1024 h 2578"/>
                <a:gd name="T50" fmla="*/ 741 w 2454"/>
                <a:gd name="T51" fmla="*/ 1227 h 2578"/>
                <a:gd name="T52" fmla="*/ 829 w 2454"/>
                <a:gd name="T53" fmla="*/ 1359 h 2578"/>
                <a:gd name="T54" fmla="*/ 891 w 2454"/>
                <a:gd name="T55" fmla="*/ 1483 h 2578"/>
                <a:gd name="T56" fmla="*/ 829 w 2454"/>
                <a:gd name="T57" fmla="*/ 1545 h 2578"/>
                <a:gd name="T58" fmla="*/ 714 w 2454"/>
                <a:gd name="T59" fmla="*/ 1518 h 2578"/>
                <a:gd name="T60" fmla="*/ 635 w 2454"/>
                <a:gd name="T61" fmla="*/ 1580 h 2578"/>
                <a:gd name="T62" fmla="*/ 520 w 2454"/>
                <a:gd name="T63" fmla="*/ 1633 h 2578"/>
                <a:gd name="T64" fmla="*/ 361 w 2454"/>
                <a:gd name="T65" fmla="*/ 1606 h 2578"/>
                <a:gd name="T66" fmla="*/ 300 w 2454"/>
                <a:gd name="T67" fmla="*/ 1712 h 2578"/>
                <a:gd name="T68" fmla="*/ 300 w 2454"/>
                <a:gd name="T69" fmla="*/ 1818 h 2578"/>
                <a:gd name="T70" fmla="*/ 300 w 2454"/>
                <a:gd name="T71" fmla="*/ 1942 h 2578"/>
                <a:gd name="T72" fmla="*/ 167 w 2454"/>
                <a:gd name="T73" fmla="*/ 1933 h 2578"/>
                <a:gd name="T74" fmla="*/ 8 w 2454"/>
                <a:gd name="T75" fmla="*/ 1924 h 2578"/>
                <a:gd name="T76" fmla="*/ 26 w 2454"/>
                <a:gd name="T77" fmla="*/ 2065 h 2578"/>
                <a:gd name="T78" fmla="*/ 35 w 2454"/>
                <a:gd name="T79" fmla="*/ 2189 h 2578"/>
                <a:gd name="T80" fmla="*/ 176 w 2454"/>
                <a:gd name="T81" fmla="*/ 2233 h 2578"/>
                <a:gd name="T82" fmla="*/ 220 w 2454"/>
                <a:gd name="T83" fmla="*/ 2409 h 2578"/>
                <a:gd name="T84" fmla="*/ 335 w 2454"/>
                <a:gd name="T85" fmla="*/ 2489 h 2578"/>
                <a:gd name="T86" fmla="*/ 441 w 2454"/>
                <a:gd name="T87" fmla="*/ 2533 h 2578"/>
                <a:gd name="T88" fmla="*/ 564 w 2454"/>
                <a:gd name="T89" fmla="*/ 2559 h 2578"/>
                <a:gd name="T90" fmla="*/ 679 w 2454"/>
                <a:gd name="T91" fmla="*/ 2577 h 2578"/>
                <a:gd name="T92" fmla="*/ 829 w 2454"/>
                <a:gd name="T93" fmla="*/ 2471 h 2578"/>
                <a:gd name="T94" fmla="*/ 962 w 2454"/>
                <a:gd name="T95" fmla="*/ 2348 h 2578"/>
                <a:gd name="T96" fmla="*/ 1032 w 2454"/>
                <a:gd name="T97" fmla="*/ 2215 h 2578"/>
                <a:gd name="T98" fmla="*/ 1138 w 2454"/>
                <a:gd name="T99" fmla="*/ 2092 h 2578"/>
                <a:gd name="T100" fmla="*/ 1270 w 2454"/>
                <a:gd name="T101" fmla="*/ 1959 h 2578"/>
                <a:gd name="T102" fmla="*/ 1376 w 2454"/>
                <a:gd name="T103" fmla="*/ 1827 h 2578"/>
                <a:gd name="T104" fmla="*/ 1465 w 2454"/>
                <a:gd name="T105" fmla="*/ 1721 h 2578"/>
                <a:gd name="T106" fmla="*/ 1570 w 2454"/>
                <a:gd name="T107" fmla="*/ 1553 h 2578"/>
                <a:gd name="T108" fmla="*/ 1615 w 2454"/>
                <a:gd name="T109" fmla="*/ 1421 h 2578"/>
                <a:gd name="T110" fmla="*/ 1720 w 2454"/>
                <a:gd name="T111" fmla="*/ 1456 h 2578"/>
                <a:gd name="T112" fmla="*/ 1888 w 2454"/>
                <a:gd name="T113" fmla="*/ 1333 h 2578"/>
                <a:gd name="T114" fmla="*/ 1862 w 2454"/>
                <a:gd name="T115" fmla="*/ 1236 h 2578"/>
                <a:gd name="T116" fmla="*/ 1844 w 2454"/>
                <a:gd name="T117" fmla="*/ 1130 h 2578"/>
                <a:gd name="T118" fmla="*/ 1968 w 2454"/>
                <a:gd name="T119" fmla="*/ 989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54" h="2578">
                  <a:moveTo>
                    <a:pt x="1968" y="989"/>
                  </a:moveTo>
                  <a:lnTo>
                    <a:pt x="1994" y="918"/>
                  </a:lnTo>
                  <a:lnTo>
                    <a:pt x="2118" y="795"/>
                  </a:lnTo>
                  <a:lnTo>
                    <a:pt x="2197" y="724"/>
                  </a:lnTo>
                  <a:lnTo>
                    <a:pt x="2276" y="627"/>
                  </a:lnTo>
                  <a:lnTo>
                    <a:pt x="2303" y="565"/>
                  </a:lnTo>
                  <a:lnTo>
                    <a:pt x="2303" y="486"/>
                  </a:lnTo>
                  <a:lnTo>
                    <a:pt x="2312" y="398"/>
                  </a:lnTo>
                  <a:lnTo>
                    <a:pt x="2338" y="309"/>
                  </a:lnTo>
                  <a:lnTo>
                    <a:pt x="2391" y="283"/>
                  </a:lnTo>
                  <a:lnTo>
                    <a:pt x="2409" y="221"/>
                  </a:lnTo>
                  <a:lnTo>
                    <a:pt x="2453" y="168"/>
                  </a:lnTo>
                  <a:lnTo>
                    <a:pt x="2444" y="115"/>
                  </a:lnTo>
                  <a:lnTo>
                    <a:pt x="2426" y="36"/>
                  </a:lnTo>
                  <a:lnTo>
                    <a:pt x="2365" y="0"/>
                  </a:lnTo>
                  <a:lnTo>
                    <a:pt x="2356" y="62"/>
                  </a:lnTo>
                  <a:lnTo>
                    <a:pt x="2285" y="124"/>
                  </a:lnTo>
                  <a:lnTo>
                    <a:pt x="2223" y="177"/>
                  </a:lnTo>
                  <a:lnTo>
                    <a:pt x="2171" y="221"/>
                  </a:lnTo>
                  <a:lnTo>
                    <a:pt x="2153" y="292"/>
                  </a:lnTo>
                  <a:lnTo>
                    <a:pt x="2126" y="336"/>
                  </a:lnTo>
                  <a:lnTo>
                    <a:pt x="2126" y="398"/>
                  </a:lnTo>
                  <a:lnTo>
                    <a:pt x="2082" y="459"/>
                  </a:lnTo>
                  <a:lnTo>
                    <a:pt x="2038" y="530"/>
                  </a:lnTo>
                  <a:lnTo>
                    <a:pt x="2003" y="583"/>
                  </a:lnTo>
                  <a:lnTo>
                    <a:pt x="1932" y="618"/>
                  </a:lnTo>
                  <a:lnTo>
                    <a:pt x="1818" y="618"/>
                  </a:lnTo>
                  <a:lnTo>
                    <a:pt x="1756" y="583"/>
                  </a:lnTo>
                  <a:lnTo>
                    <a:pt x="1782" y="530"/>
                  </a:lnTo>
                  <a:lnTo>
                    <a:pt x="1835" y="495"/>
                  </a:lnTo>
                  <a:lnTo>
                    <a:pt x="1782" y="442"/>
                  </a:lnTo>
                  <a:lnTo>
                    <a:pt x="1703" y="450"/>
                  </a:lnTo>
                  <a:lnTo>
                    <a:pt x="1615" y="486"/>
                  </a:lnTo>
                  <a:lnTo>
                    <a:pt x="1562" y="539"/>
                  </a:lnTo>
                  <a:lnTo>
                    <a:pt x="1518" y="495"/>
                  </a:lnTo>
                  <a:lnTo>
                    <a:pt x="1420" y="486"/>
                  </a:lnTo>
                  <a:lnTo>
                    <a:pt x="1367" y="521"/>
                  </a:lnTo>
                  <a:lnTo>
                    <a:pt x="1297" y="583"/>
                  </a:lnTo>
                  <a:lnTo>
                    <a:pt x="1226" y="627"/>
                  </a:lnTo>
                  <a:lnTo>
                    <a:pt x="1165" y="680"/>
                  </a:lnTo>
                  <a:lnTo>
                    <a:pt x="1182" y="742"/>
                  </a:lnTo>
                  <a:lnTo>
                    <a:pt x="1165" y="786"/>
                  </a:lnTo>
                  <a:lnTo>
                    <a:pt x="1076" y="803"/>
                  </a:lnTo>
                  <a:lnTo>
                    <a:pt x="1006" y="830"/>
                  </a:lnTo>
                  <a:lnTo>
                    <a:pt x="962" y="901"/>
                  </a:lnTo>
                  <a:lnTo>
                    <a:pt x="900" y="883"/>
                  </a:lnTo>
                  <a:lnTo>
                    <a:pt x="856" y="918"/>
                  </a:lnTo>
                  <a:lnTo>
                    <a:pt x="820" y="971"/>
                  </a:lnTo>
                  <a:lnTo>
                    <a:pt x="732" y="980"/>
                  </a:lnTo>
                  <a:lnTo>
                    <a:pt x="688" y="1024"/>
                  </a:lnTo>
                  <a:lnTo>
                    <a:pt x="714" y="1121"/>
                  </a:lnTo>
                  <a:lnTo>
                    <a:pt x="741" y="1227"/>
                  </a:lnTo>
                  <a:lnTo>
                    <a:pt x="776" y="1289"/>
                  </a:lnTo>
                  <a:lnTo>
                    <a:pt x="829" y="1359"/>
                  </a:lnTo>
                  <a:lnTo>
                    <a:pt x="873" y="1430"/>
                  </a:lnTo>
                  <a:lnTo>
                    <a:pt x="891" y="1483"/>
                  </a:lnTo>
                  <a:lnTo>
                    <a:pt x="891" y="1536"/>
                  </a:lnTo>
                  <a:lnTo>
                    <a:pt x="829" y="1545"/>
                  </a:lnTo>
                  <a:lnTo>
                    <a:pt x="776" y="1518"/>
                  </a:lnTo>
                  <a:lnTo>
                    <a:pt x="714" y="1518"/>
                  </a:lnTo>
                  <a:lnTo>
                    <a:pt x="670" y="1509"/>
                  </a:lnTo>
                  <a:lnTo>
                    <a:pt x="635" y="1580"/>
                  </a:lnTo>
                  <a:lnTo>
                    <a:pt x="564" y="1624"/>
                  </a:lnTo>
                  <a:lnTo>
                    <a:pt x="520" y="1633"/>
                  </a:lnTo>
                  <a:lnTo>
                    <a:pt x="432" y="1598"/>
                  </a:lnTo>
                  <a:lnTo>
                    <a:pt x="361" y="1606"/>
                  </a:lnTo>
                  <a:lnTo>
                    <a:pt x="344" y="1686"/>
                  </a:lnTo>
                  <a:lnTo>
                    <a:pt x="300" y="1712"/>
                  </a:lnTo>
                  <a:lnTo>
                    <a:pt x="247" y="1765"/>
                  </a:lnTo>
                  <a:lnTo>
                    <a:pt x="300" y="1818"/>
                  </a:lnTo>
                  <a:lnTo>
                    <a:pt x="335" y="1898"/>
                  </a:lnTo>
                  <a:lnTo>
                    <a:pt x="300" y="1942"/>
                  </a:lnTo>
                  <a:lnTo>
                    <a:pt x="229" y="1986"/>
                  </a:lnTo>
                  <a:lnTo>
                    <a:pt x="167" y="1933"/>
                  </a:lnTo>
                  <a:lnTo>
                    <a:pt x="106" y="1898"/>
                  </a:lnTo>
                  <a:lnTo>
                    <a:pt x="8" y="1924"/>
                  </a:lnTo>
                  <a:lnTo>
                    <a:pt x="0" y="2003"/>
                  </a:lnTo>
                  <a:lnTo>
                    <a:pt x="26" y="2065"/>
                  </a:lnTo>
                  <a:lnTo>
                    <a:pt x="17" y="2127"/>
                  </a:lnTo>
                  <a:lnTo>
                    <a:pt x="35" y="2189"/>
                  </a:lnTo>
                  <a:lnTo>
                    <a:pt x="97" y="2206"/>
                  </a:lnTo>
                  <a:lnTo>
                    <a:pt x="176" y="2233"/>
                  </a:lnTo>
                  <a:lnTo>
                    <a:pt x="229" y="2277"/>
                  </a:lnTo>
                  <a:lnTo>
                    <a:pt x="220" y="2409"/>
                  </a:lnTo>
                  <a:lnTo>
                    <a:pt x="256" y="2471"/>
                  </a:lnTo>
                  <a:lnTo>
                    <a:pt x="335" y="2489"/>
                  </a:lnTo>
                  <a:lnTo>
                    <a:pt x="397" y="2489"/>
                  </a:lnTo>
                  <a:lnTo>
                    <a:pt x="441" y="2533"/>
                  </a:lnTo>
                  <a:lnTo>
                    <a:pt x="494" y="2568"/>
                  </a:lnTo>
                  <a:lnTo>
                    <a:pt x="564" y="2559"/>
                  </a:lnTo>
                  <a:lnTo>
                    <a:pt x="635" y="2551"/>
                  </a:lnTo>
                  <a:lnTo>
                    <a:pt x="679" y="2577"/>
                  </a:lnTo>
                  <a:lnTo>
                    <a:pt x="767" y="2551"/>
                  </a:lnTo>
                  <a:lnTo>
                    <a:pt x="829" y="2471"/>
                  </a:lnTo>
                  <a:lnTo>
                    <a:pt x="909" y="2401"/>
                  </a:lnTo>
                  <a:lnTo>
                    <a:pt x="962" y="2348"/>
                  </a:lnTo>
                  <a:lnTo>
                    <a:pt x="979" y="2268"/>
                  </a:lnTo>
                  <a:lnTo>
                    <a:pt x="1032" y="2215"/>
                  </a:lnTo>
                  <a:lnTo>
                    <a:pt x="1094" y="2162"/>
                  </a:lnTo>
                  <a:lnTo>
                    <a:pt x="1138" y="2092"/>
                  </a:lnTo>
                  <a:lnTo>
                    <a:pt x="1235" y="2039"/>
                  </a:lnTo>
                  <a:lnTo>
                    <a:pt x="1270" y="1959"/>
                  </a:lnTo>
                  <a:lnTo>
                    <a:pt x="1315" y="1889"/>
                  </a:lnTo>
                  <a:lnTo>
                    <a:pt x="1376" y="1827"/>
                  </a:lnTo>
                  <a:lnTo>
                    <a:pt x="1412" y="1756"/>
                  </a:lnTo>
                  <a:lnTo>
                    <a:pt x="1465" y="1721"/>
                  </a:lnTo>
                  <a:lnTo>
                    <a:pt x="1526" y="1651"/>
                  </a:lnTo>
                  <a:lnTo>
                    <a:pt x="1570" y="1553"/>
                  </a:lnTo>
                  <a:lnTo>
                    <a:pt x="1588" y="1465"/>
                  </a:lnTo>
                  <a:lnTo>
                    <a:pt x="1615" y="1421"/>
                  </a:lnTo>
                  <a:lnTo>
                    <a:pt x="1676" y="1430"/>
                  </a:lnTo>
                  <a:lnTo>
                    <a:pt x="1720" y="1456"/>
                  </a:lnTo>
                  <a:lnTo>
                    <a:pt x="1818" y="1403"/>
                  </a:lnTo>
                  <a:lnTo>
                    <a:pt x="1888" y="1333"/>
                  </a:lnTo>
                  <a:lnTo>
                    <a:pt x="1906" y="1280"/>
                  </a:lnTo>
                  <a:lnTo>
                    <a:pt x="1862" y="1236"/>
                  </a:lnTo>
                  <a:lnTo>
                    <a:pt x="1818" y="1183"/>
                  </a:lnTo>
                  <a:lnTo>
                    <a:pt x="1844" y="1130"/>
                  </a:lnTo>
                  <a:lnTo>
                    <a:pt x="1923" y="1042"/>
                  </a:lnTo>
                  <a:lnTo>
                    <a:pt x="1968" y="98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DE2469B-A153-4322-B985-CD39ED63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64" y="2910901"/>
              <a:ext cx="629368" cy="616954"/>
            </a:xfrm>
            <a:custGeom>
              <a:avLst/>
              <a:gdLst>
                <a:gd name="T0" fmla="*/ 971 w 2622"/>
                <a:gd name="T1" fmla="*/ 0 h 2506"/>
                <a:gd name="T2" fmla="*/ 891 w 2622"/>
                <a:gd name="T3" fmla="*/ 52 h 2506"/>
                <a:gd name="T4" fmla="*/ 803 w 2622"/>
                <a:gd name="T5" fmla="*/ 0 h 2506"/>
                <a:gd name="T6" fmla="*/ 750 w 2622"/>
                <a:gd name="T7" fmla="*/ 52 h 2506"/>
                <a:gd name="T8" fmla="*/ 697 w 2622"/>
                <a:gd name="T9" fmla="*/ 105 h 2506"/>
                <a:gd name="T10" fmla="*/ 618 w 2622"/>
                <a:gd name="T11" fmla="*/ 123 h 2506"/>
                <a:gd name="T12" fmla="*/ 547 w 2622"/>
                <a:gd name="T13" fmla="*/ 185 h 2506"/>
                <a:gd name="T14" fmla="*/ 424 w 2622"/>
                <a:gd name="T15" fmla="*/ 317 h 2506"/>
                <a:gd name="T16" fmla="*/ 344 w 2622"/>
                <a:gd name="T17" fmla="*/ 467 h 2506"/>
                <a:gd name="T18" fmla="*/ 335 w 2622"/>
                <a:gd name="T19" fmla="*/ 600 h 2506"/>
                <a:gd name="T20" fmla="*/ 415 w 2622"/>
                <a:gd name="T21" fmla="*/ 741 h 2506"/>
                <a:gd name="T22" fmla="*/ 494 w 2622"/>
                <a:gd name="T23" fmla="*/ 855 h 2506"/>
                <a:gd name="T24" fmla="*/ 529 w 2622"/>
                <a:gd name="T25" fmla="*/ 917 h 2506"/>
                <a:gd name="T26" fmla="*/ 468 w 2622"/>
                <a:gd name="T27" fmla="*/ 1005 h 2506"/>
                <a:gd name="T28" fmla="*/ 362 w 2622"/>
                <a:gd name="T29" fmla="*/ 988 h 2506"/>
                <a:gd name="T30" fmla="*/ 176 w 2622"/>
                <a:gd name="T31" fmla="*/ 970 h 2506"/>
                <a:gd name="T32" fmla="*/ 71 w 2622"/>
                <a:gd name="T33" fmla="*/ 1058 h 2506"/>
                <a:gd name="T34" fmla="*/ 0 w 2622"/>
                <a:gd name="T35" fmla="*/ 1182 h 2506"/>
                <a:gd name="T36" fmla="*/ 124 w 2622"/>
                <a:gd name="T37" fmla="*/ 1279 h 2506"/>
                <a:gd name="T38" fmla="*/ 176 w 2622"/>
                <a:gd name="T39" fmla="*/ 1367 h 2506"/>
                <a:gd name="T40" fmla="*/ 318 w 2622"/>
                <a:gd name="T41" fmla="*/ 1473 h 2506"/>
                <a:gd name="T42" fmla="*/ 450 w 2622"/>
                <a:gd name="T43" fmla="*/ 1561 h 2506"/>
                <a:gd name="T44" fmla="*/ 653 w 2622"/>
                <a:gd name="T45" fmla="*/ 1623 h 2506"/>
                <a:gd name="T46" fmla="*/ 777 w 2622"/>
                <a:gd name="T47" fmla="*/ 1755 h 2506"/>
                <a:gd name="T48" fmla="*/ 953 w 2622"/>
                <a:gd name="T49" fmla="*/ 1817 h 2506"/>
                <a:gd name="T50" fmla="*/ 1077 w 2622"/>
                <a:gd name="T51" fmla="*/ 1914 h 2506"/>
                <a:gd name="T52" fmla="*/ 1333 w 2622"/>
                <a:gd name="T53" fmla="*/ 2047 h 2506"/>
                <a:gd name="T54" fmla="*/ 1544 w 2622"/>
                <a:gd name="T55" fmla="*/ 2064 h 2506"/>
                <a:gd name="T56" fmla="*/ 1703 w 2622"/>
                <a:gd name="T57" fmla="*/ 2153 h 2506"/>
                <a:gd name="T58" fmla="*/ 1836 w 2622"/>
                <a:gd name="T59" fmla="*/ 2250 h 2506"/>
                <a:gd name="T60" fmla="*/ 1915 w 2622"/>
                <a:gd name="T61" fmla="*/ 2408 h 2506"/>
                <a:gd name="T62" fmla="*/ 2039 w 2622"/>
                <a:gd name="T63" fmla="*/ 2461 h 2506"/>
                <a:gd name="T64" fmla="*/ 2197 w 2622"/>
                <a:gd name="T65" fmla="*/ 2505 h 2506"/>
                <a:gd name="T66" fmla="*/ 2321 w 2622"/>
                <a:gd name="T67" fmla="*/ 2488 h 2506"/>
                <a:gd name="T68" fmla="*/ 2330 w 2622"/>
                <a:gd name="T69" fmla="*/ 2382 h 2506"/>
                <a:gd name="T70" fmla="*/ 2303 w 2622"/>
                <a:gd name="T71" fmla="*/ 2250 h 2506"/>
                <a:gd name="T72" fmla="*/ 2312 w 2622"/>
                <a:gd name="T73" fmla="*/ 2188 h 2506"/>
                <a:gd name="T74" fmla="*/ 2400 w 2622"/>
                <a:gd name="T75" fmla="*/ 2126 h 2506"/>
                <a:gd name="T76" fmla="*/ 2356 w 2622"/>
                <a:gd name="T77" fmla="*/ 2003 h 2506"/>
                <a:gd name="T78" fmla="*/ 2339 w 2622"/>
                <a:gd name="T79" fmla="*/ 1914 h 2506"/>
                <a:gd name="T80" fmla="*/ 2294 w 2622"/>
                <a:gd name="T81" fmla="*/ 1764 h 2506"/>
                <a:gd name="T82" fmla="*/ 2303 w 2622"/>
                <a:gd name="T83" fmla="*/ 1588 h 2506"/>
                <a:gd name="T84" fmla="*/ 2436 w 2622"/>
                <a:gd name="T85" fmla="*/ 1526 h 2506"/>
                <a:gd name="T86" fmla="*/ 2586 w 2622"/>
                <a:gd name="T87" fmla="*/ 1491 h 2506"/>
                <a:gd name="T88" fmla="*/ 2612 w 2622"/>
                <a:gd name="T89" fmla="*/ 1394 h 2506"/>
                <a:gd name="T90" fmla="*/ 2621 w 2622"/>
                <a:gd name="T91" fmla="*/ 1252 h 2506"/>
                <a:gd name="T92" fmla="*/ 2568 w 2622"/>
                <a:gd name="T93" fmla="*/ 1129 h 2506"/>
                <a:gd name="T94" fmla="*/ 2427 w 2622"/>
                <a:gd name="T95" fmla="*/ 1085 h 2506"/>
                <a:gd name="T96" fmla="*/ 2312 w 2622"/>
                <a:gd name="T97" fmla="*/ 1058 h 2506"/>
                <a:gd name="T98" fmla="*/ 2127 w 2622"/>
                <a:gd name="T99" fmla="*/ 1067 h 2506"/>
                <a:gd name="T100" fmla="*/ 2003 w 2622"/>
                <a:gd name="T101" fmla="*/ 1067 h 2506"/>
                <a:gd name="T102" fmla="*/ 1994 w 2622"/>
                <a:gd name="T103" fmla="*/ 900 h 2506"/>
                <a:gd name="T104" fmla="*/ 2091 w 2622"/>
                <a:gd name="T105" fmla="*/ 794 h 2506"/>
                <a:gd name="T106" fmla="*/ 1959 w 2622"/>
                <a:gd name="T107" fmla="*/ 714 h 2506"/>
                <a:gd name="T108" fmla="*/ 1941 w 2622"/>
                <a:gd name="T109" fmla="*/ 573 h 2506"/>
                <a:gd name="T110" fmla="*/ 1844 w 2622"/>
                <a:gd name="T111" fmla="*/ 520 h 2506"/>
                <a:gd name="T112" fmla="*/ 1633 w 2622"/>
                <a:gd name="T113" fmla="*/ 555 h 2506"/>
                <a:gd name="T114" fmla="*/ 1491 w 2622"/>
                <a:gd name="T115" fmla="*/ 485 h 2506"/>
                <a:gd name="T116" fmla="*/ 1394 w 2622"/>
                <a:gd name="T117" fmla="*/ 370 h 2506"/>
                <a:gd name="T118" fmla="*/ 1288 w 2622"/>
                <a:gd name="T119" fmla="*/ 220 h 2506"/>
                <a:gd name="T120" fmla="*/ 1147 w 2622"/>
                <a:gd name="T121" fmla="*/ 88 h 2506"/>
                <a:gd name="T122" fmla="*/ 1015 w 2622"/>
                <a:gd name="T123" fmla="*/ 44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2" h="2506">
                  <a:moveTo>
                    <a:pt x="1015" y="44"/>
                  </a:moveTo>
                  <a:lnTo>
                    <a:pt x="971" y="0"/>
                  </a:lnTo>
                  <a:lnTo>
                    <a:pt x="918" y="8"/>
                  </a:lnTo>
                  <a:lnTo>
                    <a:pt x="891" y="52"/>
                  </a:lnTo>
                  <a:lnTo>
                    <a:pt x="838" y="52"/>
                  </a:lnTo>
                  <a:lnTo>
                    <a:pt x="803" y="0"/>
                  </a:lnTo>
                  <a:lnTo>
                    <a:pt x="750" y="17"/>
                  </a:lnTo>
                  <a:lnTo>
                    <a:pt x="750" y="52"/>
                  </a:lnTo>
                  <a:lnTo>
                    <a:pt x="732" y="114"/>
                  </a:lnTo>
                  <a:lnTo>
                    <a:pt x="697" y="105"/>
                  </a:lnTo>
                  <a:lnTo>
                    <a:pt x="662" y="88"/>
                  </a:lnTo>
                  <a:lnTo>
                    <a:pt x="618" y="123"/>
                  </a:lnTo>
                  <a:lnTo>
                    <a:pt x="627" y="176"/>
                  </a:lnTo>
                  <a:lnTo>
                    <a:pt x="547" y="185"/>
                  </a:lnTo>
                  <a:lnTo>
                    <a:pt x="477" y="229"/>
                  </a:lnTo>
                  <a:lnTo>
                    <a:pt x="424" y="317"/>
                  </a:lnTo>
                  <a:lnTo>
                    <a:pt x="371" y="405"/>
                  </a:lnTo>
                  <a:lnTo>
                    <a:pt x="344" y="467"/>
                  </a:lnTo>
                  <a:lnTo>
                    <a:pt x="327" y="564"/>
                  </a:lnTo>
                  <a:lnTo>
                    <a:pt x="335" y="600"/>
                  </a:lnTo>
                  <a:lnTo>
                    <a:pt x="379" y="679"/>
                  </a:lnTo>
                  <a:lnTo>
                    <a:pt x="415" y="741"/>
                  </a:lnTo>
                  <a:lnTo>
                    <a:pt x="468" y="785"/>
                  </a:lnTo>
                  <a:lnTo>
                    <a:pt x="494" y="855"/>
                  </a:lnTo>
                  <a:lnTo>
                    <a:pt x="538" y="873"/>
                  </a:lnTo>
                  <a:lnTo>
                    <a:pt x="529" y="917"/>
                  </a:lnTo>
                  <a:lnTo>
                    <a:pt x="529" y="970"/>
                  </a:lnTo>
                  <a:lnTo>
                    <a:pt x="468" y="1005"/>
                  </a:lnTo>
                  <a:lnTo>
                    <a:pt x="424" y="979"/>
                  </a:lnTo>
                  <a:lnTo>
                    <a:pt x="362" y="988"/>
                  </a:lnTo>
                  <a:lnTo>
                    <a:pt x="265" y="970"/>
                  </a:lnTo>
                  <a:lnTo>
                    <a:pt x="176" y="970"/>
                  </a:lnTo>
                  <a:lnTo>
                    <a:pt x="124" y="997"/>
                  </a:lnTo>
                  <a:lnTo>
                    <a:pt x="71" y="1058"/>
                  </a:lnTo>
                  <a:lnTo>
                    <a:pt x="9" y="1120"/>
                  </a:lnTo>
                  <a:lnTo>
                    <a:pt x="0" y="1182"/>
                  </a:lnTo>
                  <a:lnTo>
                    <a:pt x="44" y="1252"/>
                  </a:lnTo>
                  <a:lnTo>
                    <a:pt x="124" y="1279"/>
                  </a:lnTo>
                  <a:lnTo>
                    <a:pt x="132" y="1323"/>
                  </a:lnTo>
                  <a:lnTo>
                    <a:pt x="176" y="1367"/>
                  </a:lnTo>
                  <a:lnTo>
                    <a:pt x="265" y="1411"/>
                  </a:lnTo>
                  <a:lnTo>
                    <a:pt x="318" y="1473"/>
                  </a:lnTo>
                  <a:lnTo>
                    <a:pt x="362" y="1517"/>
                  </a:lnTo>
                  <a:lnTo>
                    <a:pt x="450" y="1561"/>
                  </a:lnTo>
                  <a:lnTo>
                    <a:pt x="556" y="1623"/>
                  </a:lnTo>
                  <a:lnTo>
                    <a:pt x="653" y="1623"/>
                  </a:lnTo>
                  <a:lnTo>
                    <a:pt x="697" y="1676"/>
                  </a:lnTo>
                  <a:lnTo>
                    <a:pt x="777" y="1755"/>
                  </a:lnTo>
                  <a:lnTo>
                    <a:pt x="847" y="1800"/>
                  </a:lnTo>
                  <a:lnTo>
                    <a:pt x="953" y="1817"/>
                  </a:lnTo>
                  <a:lnTo>
                    <a:pt x="997" y="1879"/>
                  </a:lnTo>
                  <a:lnTo>
                    <a:pt x="1077" y="1914"/>
                  </a:lnTo>
                  <a:lnTo>
                    <a:pt x="1183" y="2003"/>
                  </a:lnTo>
                  <a:lnTo>
                    <a:pt x="1333" y="2047"/>
                  </a:lnTo>
                  <a:lnTo>
                    <a:pt x="1456" y="2038"/>
                  </a:lnTo>
                  <a:lnTo>
                    <a:pt x="1544" y="2064"/>
                  </a:lnTo>
                  <a:lnTo>
                    <a:pt x="1633" y="2108"/>
                  </a:lnTo>
                  <a:lnTo>
                    <a:pt x="1703" y="2153"/>
                  </a:lnTo>
                  <a:lnTo>
                    <a:pt x="1774" y="2205"/>
                  </a:lnTo>
                  <a:lnTo>
                    <a:pt x="1836" y="2250"/>
                  </a:lnTo>
                  <a:lnTo>
                    <a:pt x="1880" y="2338"/>
                  </a:lnTo>
                  <a:lnTo>
                    <a:pt x="1915" y="2408"/>
                  </a:lnTo>
                  <a:lnTo>
                    <a:pt x="1941" y="2461"/>
                  </a:lnTo>
                  <a:lnTo>
                    <a:pt x="2039" y="2461"/>
                  </a:lnTo>
                  <a:lnTo>
                    <a:pt x="2118" y="2479"/>
                  </a:lnTo>
                  <a:lnTo>
                    <a:pt x="2197" y="2505"/>
                  </a:lnTo>
                  <a:lnTo>
                    <a:pt x="2286" y="2470"/>
                  </a:lnTo>
                  <a:lnTo>
                    <a:pt x="2321" y="2488"/>
                  </a:lnTo>
                  <a:lnTo>
                    <a:pt x="2339" y="2444"/>
                  </a:lnTo>
                  <a:lnTo>
                    <a:pt x="2330" y="2382"/>
                  </a:lnTo>
                  <a:lnTo>
                    <a:pt x="2303" y="2329"/>
                  </a:lnTo>
                  <a:lnTo>
                    <a:pt x="2303" y="2250"/>
                  </a:lnTo>
                  <a:lnTo>
                    <a:pt x="2259" y="2205"/>
                  </a:lnTo>
                  <a:lnTo>
                    <a:pt x="2312" y="2188"/>
                  </a:lnTo>
                  <a:lnTo>
                    <a:pt x="2392" y="2170"/>
                  </a:lnTo>
                  <a:lnTo>
                    <a:pt x="2400" y="2126"/>
                  </a:lnTo>
                  <a:lnTo>
                    <a:pt x="2374" y="2082"/>
                  </a:lnTo>
                  <a:lnTo>
                    <a:pt x="2356" y="2003"/>
                  </a:lnTo>
                  <a:lnTo>
                    <a:pt x="2365" y="1941"/>
                  </a:lnTo>
                  <a:lnTo>
                    <a:pt x="2339" y="1914"/>
                  </a:lnTo>
                  <a:lnTo>
                    <a:pt x="2312" y="1853"/>
                  </a:lnTo>
                  <a:lnTo>
                    <a:pt x="2294" y="1764"/>
                  </a:lnTo>
                  <a:lnTo>
                    <a:pt x="2294" y="1667"/>
                  </a:lnTo>
                  <a:lnTo>
                    <a:pt x="2303" y="1588"/>
                  </a:lnTo>
                  <a:lnTo>
                    <a:pt x="2356" y="1544"/>
                  </a:lnTo>
                  <a:lnTo>
                    <a:pt x="2436" y="1526"/>
                  </a:lnTo>
                  <a:lnTo>
                    <a:pt x="2515" y="1517"/>
                  </a:lnTo>
                  <a:lnTo>
                    <a:pt x="2586" y="1491"/>
                  </a:lnTo>
                  <a:lnTo>
                    <a:pt x="2594" y="1447"/>
                  </a:lnTo>
                  <a:lnTo>
                    <a:pt x="2612" y="1394"/>
                  </a:lnTo>
                  <a:lnTo>
                    <a:pt x="2586" y="1323"/>
                  </a:lnTo>
                  <a:lnTo>
                    <a:pt x="2621" y="1252"/>
                  </a:lnTo>
                  <a:lnTo>
                    <a:pt x="2612" y="1182"/>
                  </a:lnTo>
                  <a:lnTo>
                    <a:pt x="2568" y="1129"/>
                  </a:lnTo>
                  <a:lnTo>
                    <a:pt x="2497" y="1102"/>
                  </a:lnTo>
                  <a:lnTo>
                    <a:pt x="2427" y="1085"/>
                  </a:lnTo>
                  <a:lnTo>
                    <a:pt x="2365" y="1041"/>
                  </a:lnTo>
                  <a:lnTo>
                    <a:pt x="2312" y="1058"/>
                  </a:lnTo>
                  <a:lnTo>
                    <a:pt x="2224" y="1085"/>
                  </a:lnTo>
                  <a:lnTo>
                    <a:pt x="2127" y="1067"/>
                  </a:lnTo>
                  <a:lnTo>
                    <a:pt x="2074" y="1102"/>
                  </a:lnTo>
                  <a:lnTo>
                    <a:pt x="2003" y="1067"/>
                  </a:lnTo>
                  <a:lnTo>
                    <a:pt x="1994" y="988"/>
                  </a:lnTo>
                  <a:lnTo>
                    <a:pt x="1994" y="900"/>
                  </a:lnTo>
                  <a:lnTo>
                    <a:pt x="2047" y="838"/>
                  </a:lnTo>
                  <a:lnTo>
                    <a:pt x="2091" y="794"/>
                  </a:lnTo>
                  <a:lnTo>
                    <a:pt x="2047" y="750"/>
                  </a:lnTo>
                  <a:lnTo>
                    <a:pt x="1959" y="714"/>
                  </a:lnTo>
                  <a:lnTo>
                    <a:pt x="1941" y="652"/>
                  </a:lnTo>
                  <a:lnTo>
                    <a:pt x="1941" y="573"/>
                  </a:lnTo>
                  <a:lnTo>
                    <a:pt x="1906" y="511"/>
                  </a:lnTo>
                  <a:lnTo>
                    <a:pt x="1844" y="520"/>
                  </a:lnTo>
                  <a:lnTo>
                    <a:pt x="1721" y="538"/>
                  </a:lnTo>
                  <a:lnTo>
                    <a:pt x="1633" y="555"/>
                  </a:lnTo>
                  <a:lnTo>
                    <a:pt x="1553" y="520"/>
                  </a:lnTo>
                  <a:lnTo>
                    <a:pt x="1491" y="485"/>
                  </a:lnTo>
                  <a:lnTo>
                    <a:pt x="1456" y="423"/>
                  </a:lnTo>
                  <a:lnTo>
                    <a:pt x="1394" y="370"/>
                  </a:lnTo>
                  <a:lnTo>
                    <a:pt x="1333" y="282"/>
                  </a:lnTo>
                  <a:lnTo>
                    <a:pt x="1288" y="220"/>
                  </a:lnTo>
                  <a:lnTo>
                    <a:pt x="1209" y="158"/>
                  </a:lnTo>
                  <a:lnTo>
                    <a:pt x="1147" y="88"/>
                  </a:lnTo>
                  <a:lnTo>
                    <a:pt x="1103" y="26"/>
                  </a:lnTo>
                  <a:lnTo>
                    <a:pt x="1015" y="4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69B04A30-EFF3-4F76-B487-AE5EF930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595" y="3243274"/>
              <a:ext cx="934003" cy="506162"/>
            </a:xfrm>
            <a:custGeom>
              <a:avLst/>
              <a:gdLst>
                <a:gd name="T0" fmla="*/ 230 w 3893"/>
                <a:gd name="T1" fmla="*/ 1208 h 2056"/>
                <a:gd name="T2" fmla="*/ 406 w 3893"/>
                <a:gd name="T3" fmla="*/ 1253 h 2056"/>
                <a:gd name="T4" fmla="*/ 556 w 3893"/>
                <a:gd name="T5" fmla="*/ 1217 h 2056"/>
                <a:gd name="T6" fmla="*/ 733 w 3893"/>
                <a:gd name="T7" fmla="*/ 1253 h 2056"/>
                <a:gd name="T8" fmla="*/ 874 w 3893"/>
                <a:gd name="T9" fmla="*/ 1085 h 2056"/>
                <a:gd name="T10" fmla="*/ 980 w 3893"/>
                <a:gd name="T11" fmla="*/ 1032 h 2056"/>
                <a:gd name="T12" fmla="*/ 1165 w 3893"/>
                <a:gd name="T13" fmla="*/ 1094 h 2056"/>
                <a:gd name="T14" fmla="*/ 1324 w 3893"/>
                <a:gd name="T15" fmla="*/ 1217 h 2056"/>
                <a:gd name="T16" fmla="*/ 1509 w 3893"/>
                <a:gd name="T17" fmla="*/ 1358 h 2056"/>
                <a:gd name="T18" fmla="*/ 1889 w 3893"/>
                <a:gd name="T19" fmla="*/ 1508 h 2056"/>
                <a:gd name="T20" fmla="*/ 2092 w 3893"/>
                <a:gd name="T21" fmla="*/ 1553 h 2056"/>
                <a:gd name="T22" fmla="*/ 2321 w 3893"/>
                <a:gd name="T23" fmla="*/ 1535 h 2056"/>
                <a:gd name="T24" fmla="*/ 2462 w 3893"/>
                <a:gd name="T25" fmla="*/ 1561 h 2056"/>
                <a:gd name="T26" fmla="*/ 2639 w 3893"/>
                <a:gd name="T27" fmla="*/ 1685 h 2056"/>
                <a:gd name="T28" fmla="*/ 2833 w 3893"/>
                <a:gd name="T29" fmla="*/ 1694 h 2056"/>
                <a:gd name="T30" fmla="*/ 2965 w 3893"/>
                <a:gd name="T31" fmla="*/ 1853 h 2056"/>
                <a:gd name="T32" fmla="*/ 3124 w 3893"/>
                <a:gd name="T33" fmla="*/ 1950 h 2056"/>
                <a:gd name="T34" fmla="*/ 3292 w 3893"/>
                <a:gd name="T35" fmla="*/ 2055 h 2056"/>
                <a:gd name="T36" fmla="*/ 3715 w 3893"/>
                <a:gd name="T37" fmla="*/ 1800 h 2056"/>
                <a:gd name="T38" fmla="*/ 3574 w 3893"/>
                <a:gd name="T39" fmla="*/ 1694 h 2056"/>
                <a:gd name="T40" fmla="*/ 3442 w 3893"/>
                <a:gd name="T41" fmla="*/ 1694 h 2056"/>
                <a:gd name="T42" fmla="*/ 3301 w 3893"/>
                <a:gd name="T43" fmla="*/ 1570 h 2056"/>
                <a:gd name="T44" fmla="*/ 3159 w 3893"/>
                <a:gd name="T45" fmla="*/ 1597 h 2056"/>
                <a:gd name="T46" fmla="*/ 3018 w 3893"/>
                <a:gd name="T47" fmla="*/ 1579 h 2056"/>
                <a:gd name="T48" fmla="*/ 2948 w 3893"/>
                <a:gd name="T49" fmla="*/ 1473 h 2056"/>
                <a:gd name="T50" fmla="*/ 2921 w 3893"/>
                <a:gd name="T51" fmla="*/ 1367 h 2056"/>
                <a:gd name="T52" fmla="*/ 2798 w 3893"/>
                <a:gd name="T53" fmla="*/ 1235 h 2056"/>
                <a:gd name="T54" fmla="*/ 2568 w 3893"/>
                <a:gd name="T55" fmla="*/ 1226 h 2056"/>
                <a:gd name="T56" fmla="*/ 2542 w 3893"/>
                <a:gd name="T57" fmla="*/ 1058 h 2056"/>
                <a:gd name="T58" fmla="*/ 2427 w 3893"/>
                <a:gd name="T59" fmla="*/ 970 h 2056"/>
                <a:gd name="T60" fmla="*/ 2303 w 3893"/>
                <a:gd name="T61" fmla="*/ 953 h 2056"/>
                <a:gd name="T62" fmla="*/ 2268 w 3893"/>
                <a:gd name="T63" fmla="*/ 829 h 2056"/>
                <a:gd name="T64" fmla="*/ 2224 w 3893"/>
                <a:gd name="T65" fmla="*/ 714 h 2056"/>
                <a:gd name="T66" fmla="*/ 1995 w 3893"/>
                <a:gd name="T67" fmla="*/ 679 h 2056"/>
                <a:gd name="T68" fmla="*/ 1845 w 3893"/>
                <a:gd name="T69" fmla="*/ 582 h 2056"/>
                <a:gd name="T70" fmla="*/ 1668 w 3893"/>
                <a:gd name="T71" fmla="*/ 573 h 2056"/>
                <a:gd name="T72" fmla="*/ 1492 w 3893"/>
                <a:gd name="T73" fmla="*/ 555 h 2056"/>
                <a:gd name="T74" fmla="*/ 1403 w 3893"/>
                <a:gd name="T75" fmla="*/ 405 h 2056"/>
                <a:gd name="T76" fmla="*/ 1227 w 3893"/>
                <a:gd name="T77" fmla="*/ 370 h 2056"/>
                <a:gd name="T78" fmla="*/ 1112 w 3893"/>
                <a:gd name="T79" fmla="*/ 423 h 2056"/>
                <a:gd name="T80" fmla="*/ 936 w 3893"/>
                <a:gd name="T81" fmla="*/ 467 h 2056"/>
                <a:gd name="T82" fmla="*/ 786 w 3893"/>
                <a:gd name="T83" fmla="*/ 450 h 2056"/>
                <a:gd name="T84" fmla="*/ 653 w 3893"/>
                <a:gd name="T85" fmla="*/ 308 h 2056"/>
                <a:gd name="T86" fmla="*/ 618 w 3893"/>
                <a:gd name="T87" fmla="*/ 35 h 2056"/>
                <a:gd name="T88" fmla="*/ 441 w 3893"/>
                <a:gd name="T89" fmla="*/ 79 h 2056"/>
                <a:gd name="T90" fmla="*/ 256 w 3893"/>
                <a:gd name="T91" fmla="*/ 167 h 2056"/>
                <a:gd name="T92" fmla="*/ 44 w 3893"/>
                <a:gd name="T93" fmla="*/ 238 h 2056"/>
                <a:gd name="T94" fmla="*/ 53 w 3893"/>
                <a:gd name="T95" fmla="*/ 503 h 2056"/>
                <a:gd name="T96" fmla="*/ 97 w 3893"/>
                <a:gd name="T97" fmla="*/ 653 h 2056"/>
                <a:gd name="T98" fmla="*/ 133 w 3893"/>
                <a:gd name="T99" fmla="*/ 820 h 2056"/>
                <a:gd name="T100" fmla="*/ 44 w 3893"/>
                <a:gd name="T101" fmla="*/ 900 h 2056"/>
                <a:gd name="T102" fmla="*/ 80 w 3893"/>
                <a:gd name="T103" fmla="*/ 1094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93" h="2056">
                  <a:moveTo>
                    <a:pt x="97" y="1182"/>
                  </a:moveTo>
                  <a:lnTo>
                    <a:pt x="159" y="1200"/>
                  </a:lnTo>
                  <a:lnTo>
                    <a:pt x="230" y="1208"/>
                  </a:lnTo>
                  <a:lnTo>
                    <a:pt x="283" y="1244"/>
                  </a:lnTo>
                  <a:lnTo>
                    <a:pt x="335" y="1253"/>
                  </a:lnTo>
                  <a:lnTo>
                    <a:pt x="406" y="1253"/>
                  </a:lnTo>
                  <a:lnTo>
                    <a:pt x="477" y="1270"/>
                  </a:lnTo>
                  <a:lnTo>
                    <a:pt x="459" y="1217"/>
                  </a:lnTo>
                  <a:lnTo>
                    <a:pt x="556" y="1217"/>
                  </a:lnTo>
                  <a:lnTo>
                    <a:pt x="618" y="1244"/>
                  </a:lnTo>
                  <a:lnTo>
                    <a:pt x="671" y="1288"/>
                  </a:lnTo>
                  <a:lnTo>
                    <a:pt x="733" y="1253"/>
                  </a:lnTo>
                  <a:lnTo>
                    <a:pt x="794" y="1244"/>
                  </a:lnTo>
                  <a:lnTo>
                    <a:pt x="865" y="1244"/>
                  </a:lnTo>
                  <a:lnTo>
                    <a:pt x="874" y="1085"/>
                  </a:lnTo>
                  <a:lnTo>
                    <a:pt x="936" y="1094"/>
                  </a:lnTo>
                  <a:lnTo>
                    <a:pt x="944" y="1058"/>
                  </a:lnTo>
                  <a:lnTo>
                    <a:pt x="980" y="1032"/>
                  </a:lnTo>
                  <a:lnTo>
                    <a:pt x="1059" y="1076"/>
                  </a:lnTo>
                  <a:lnTo>
                    <a:pt x="1121" y="1103"/>
                  </a:lnTo>
                  <a:lnTo>
                    <a:pt x="1165" y="1094"/>
                  </a:lnTo>
                  <a:lnTo>
                    <a:pt x="1218" y="1147"/>
                  </a:lnTo>
                  <a:lnTo>
                    <a:pt x="1280" y="1155"/>
                  </a:lnTo>
                  <a:lnTo>
                    <a:pt x="1324" y="1217"/>
                  </a:lnTo>
                  <a:lnTo>
                    <a:pt x="1377" y="1261"/>
                  </a:lnTo>
                  <a:lnTo>
                    <a:pt x="1421" y="1323"/>
                  </a:lnTo>
                  <a:lnTo>
                    <a:pt x="1509" y="1358"/>
                  </a:lnTo>
                  <a:lnTo>
                    <a:pt x="1642" y="1438"/>
                  </a:lnTo>
                  <a:lnTo>
                    <a:pt x="1800" y="1420"/>
                  </a:lnTo>
                  <a:lnTo>
                    <a:pt x="1889" y="1508"/>
                  </a:lnTo>
                  <a:lnTo>
                    <a:pt x="1959" y="1517"/>
                  </a:lnTo>
                  <a:lnTo>
                    <a:pt x="2039" y="1553"/>
                  </a:lnTo>
                  <a:lnTo>
                    <a:pt x="2092" y="1553"/>
                  </a:lnTo>
                  <a:lnTo>
                    <a:pt x="2153" y="1579"/>
                  </a:lnTo>
                  <a:lnTo>
                    <a:pt x="2233" y="1579"/>
                  </a:lnTo>
                  <a:lnTo>
                    <a:pt x="2321" y="1535"/>
                  </a:lnTo>
                  <a:lnTo>
                    <a:pt x="2374" y="1561"/>
                  </a:lnTo>
                  <a:lnTo>
                    <a:pt x="2427" y="1570"/>
                  </a:lnTo>
                  <a:lnTo>
                    <a:pt x="2462" y="1561"/>
                  </a:lnTo>
                  <a:lnTo>
                    <a:pt x="2533" y="1614"/>
                  </a:lnTo>
                  <a:lnTo>
                    <a:pt x="2577" y="1667"/>
                  </a:lnTo>
                  <a:lnTo>
                    <a:pt x="2639" y="1685"/>
                  </a:lnTo>
                  <a:lnTo>
                    <a:pt x="2718" y="1711"/>
                  </a:lnTo>
                  <a:lnTo>
                    <a:pt x="2780" y="1641"/>
                  </a:lnTo>
                  <a:lnTo>
                    <a:pt x="2833" y="1694"/>
                  </a:lnTo>
                  <a:lnTo>
                    <a:pt x="2868" y="1773"/>
                  </a:lnTo>
                  <a:lnTo>
                    <a:pt x="2904" y="1817"/>
                  </a:lnTo>
                  <a:lnTo>
                    <a:pt x="2965" y="1853"/>
                  </a:lnTo>
                  <a:lnTo>
                    <a:pt x="3018" y="1861"/>
                  </a:lnTo>
                  <a:lnTo>
                    <a:pt x="3080" y="1905"/>
                  </a:lnTo>
                  <a:lnTo>
                    <a:pt x="3124" y="1950"/>
                  </a:lnTo>
                  <a:lnTo>
                    <a:pt x="3186" y="1967"/>
                  </a:lnTo>
                  <a:lnTo>
                    <a:pt x="3257" y="2003"/>
                  </a:lnTo>
                  <a:lnTo>
                    <a:pt x="3292" y="2055"/>
                  </a:lnTo>
                  <a:lnTo>
                    <a:pt x="3892" y="1853"/>
                  </a:lnTo>
                  <a:lnTo>
                    <a:pt x="3795" y="1826"/>
                  </a:lnTo>
                  <a:lnTo>
                    <a:pt x="3715" y="1800"/>
                  </a:lnTo>
                  <a:lnTo>
                    <a:pt x="3671" y="1755"/>
                  </a:lnTo>
                  <a:lnTo>
                    <a:pt x="3636" y="1729"/>
                  </a:lnTo>
                  <a:lnTo>
                    <a:pt x="3574" y="1694"/>
                  </a:lnTo>
                  <a:lnTo>
                    <a:pt x="3530" y="1729"/>
                  </a:lnTo>
                  <a:lnTo>
                    <a:pt x="3495" y="1685"/>
                  </a:lnTo>
                  <a:lnTo>
                    <a:pt x="3442" y="1694"/>
                  </a:lnTo>
                  <a:lnTo>
                    <a:pt x="3380" y="1658"/>
                  </a:lnTo>
                  <a:lnTo>
                    <a:pt x="3407" y="1614"/>
                  </a:lnTo>
                  <a:lnTo>
                    <a:pt x="3301" y="1570"/>
                  </a:lnTo>
                  <a:lnTo>
                    <a:pt x="3239" y="1579"/>
                  </a:lnTo>
                  <a:lnTo>
                    <a:pt x="3204" y="1553"/>
                  </a:lnTo>
                  <a:lnTo>
                    <a:pt x="3159" y="1597"/>
                  </a:lnTo>
                  <a:lnTo>
                    <a:pt x="3124" y="1570"/>
                  </a:lnTo>
                  <a:lnTo>
                    <a:pt x="3062" y="1605"/>
                  </a:lnTo>
                  <a:lnTo>
                    <a:pt x="3018" y="1579"/>
                  </a:lnTo>
                  <a:lnTo>
                    <a:pt x="3001" y="1526"/>
                  </a:lnTo>
                  <a:lnTo>
                    <a:pt x="2948" y="1526"/>
                  </a:lnTo>
                  <a:lnTo>
                    <a:pt x="2948" y="1473"/>
                  </a:lnTo>
                  <a:lnTo>
                    <a:pt x="2904" y="1438"/>
                  </a:lnTo>
                  <a:lnTo>
                    <a:pt x="2895" y="1385"/>
                  </a:lnTo>
                  <a:lnTo>
                    <a:pt x="2921" y="1367"/>
                  </a:lnTo>
                  <a:lnTo>
                    <a:pt x="2912" y="1297"/>
                  </a:lnTo>
                  <a:lnTo>
                    <a:pt x="2859" y="1253"/>
                  </a:lnTo>
                  <a:lnTo>
                    <a:pt x="2798" y="1235"/>
                  </a:lnTo>
                  <a:lnTo>
                    <a:pt x="2701" y="1235"/>
                  </a:lnTo>
                  <a:lnTo>
                    <a:pt x="2621" y="1191"/>
                  </a:lnTo>
                  <a:lnTo>
                    <a:pt x="2568" y="1226"/>
                  </a:lnTo>
                  <a:lnTo>
                    <a:pt x="2542" y="1182"/>
                  </a:lnTo>
                  <a:lnTo>
                    <a:pt x="2515" y="1120"/>
                  </a:lnTo>
                  <a:lnTo>
                    <a:pt x="2542" y="1058"/>
                  </a:lnTo>
                  <a:lnTo>
                    <a:pt x="2533" y="997"/>
                  </a:lnTo>
                  <a:lnTo>
                    <a:pt x="2480" y="953"/>
                  </a:lnTo>
                  <a:lnTo>
                    <a:pt x="2427" y="970"/>
                  </a:lnTo>
                  <a:lnTo>
                    <a:pt x="2409" y="917"/>
                  </a:lnTo>
                  <a:lnTo>
                    <a:pt x="2365" y="926"/>
                  </a:lnTo>
                  <a:lnTo>
                    <a:pt x="2303" y="953"/>
                  </a:lnTo>
                  <a:lnTo>
                    <a:pt x="2242" y="926"/>
                  </a:lnTo>
                  <a:lnTo>
                    <a:pt x="2242" y="882"/>
                  </a:lnTo>
                  <a:lnTo>
                    <a:pt x="2268" y="829"/>
                  </a:lnTo>
                  <a:lnTo>
                    <a:pt x="2250" y="785"/>
                  </a:lnTo>
                  <a:lnTo>
                    <a:pt x="2189" y="767"/>
                  </a:lnTo>
                  <a:lnTo>
                    <a:pt x="2224" y="714"/>
                  </a:lnTo>
                  <a:lnTo>
                    <a:pt x="2118" y="653"/>
                  </a:lnTo>
                  <a:lnTo>
                    <a:pt x="2065" y="661"/>
                  </a:lnTo>
                  <a:lnTo>
                    <a:pt x="1995" y="679"/>
                  </a:lnTo>
                  <a:lnTo>
                    <a:pt x="1950" y="635"/>
                  </a:lnTo>
                  <a:lnTo>
                    <a:pt x="1880" y="644"/>
                  </a:lnTo>
                  <a:lnTo>
                    <a:pt x="1845" y="582"/>
                  </a:lnTo>
                  <a:lnTo>
                    <a:pt x="1783" y="600"/>
                  </a:lnTo>
                  <a:lnTo>
                    <a:pt x="1730" y="555"/>
                  </a:lnTo>
                  <a:lnTo>
                    <a:pt x="1668" y="573"/>
                  </a:lnTo>
                  <a:lnTo>
                    <a:pt x="1589" y="591"/>
                  </a:lnTo>
                  <a:lnTo>
                    <a:pt x="1553" y="529"/>
                  </a:lnTo>
                  <a:lnTo>
                    <a:pt x="1492" y="555"/>
                  </a:lnTo>
                  <a:lnTo>
                    <a:pt x="1439" y="494"/>
                  </a:lnTo>
                  <a:lnTo>
                    <a:pt x="1403" y="458"/>
                  </a:lnTo>
                  <a:lnTo>
                    <a:pt x="1403" y="405"/>
                  </a:lnTo>
                  <a:lnTo>
                    <a:pt x="1342" y="370"/>
                  </a:lnTo>
                  <a:lnTo>
                    <a:pt x="1297" y="379"/>
                  </a:lnTo>
                  <a:lnTo>
                    <a:pt x="1227" y="370"/>
                  </a:lnTo>
                  <a:lnTo>
                    <a:pt x="1209" y="414"/>
                  </a:lnTo>
                  <a:lnTo>
                    <a:pt x="1165" y="432"/>
                  </a:lnTo>
                  <a:lnTo>
                    <a:pt x="1112" y="423"/>
                  </a:lnTo>
                  <a:lnTo>
                    <a:pt x="1068" y="450"/>
                  </a:lnTo>
                  <a:lnTo>
                    <a:pt x="1033" y="467"/>
                  </a:lnTo>
                  <a:lnTo>
                    <a:pt x="936" y="467"/>
                  </a:lnTo>
                  <a:lnTo>
                    <a:pt x="900" y="423"/>
                  </a:lnTo>
                  <a:lnTo>
                    <a:pt x="856" y="458"/>
                  </a:lnTo>
                  <a:lnTo>
                    <a:pt x="786" y="450"/>
                  </a:lnTo>
                  <a:lnTo>
                    <a:pt x="715" y="405"/>
                  </a:lnTo>
                  <a:lnTo>
                    <a:pt x="653" y="388"/>
                  </a:lnTo>
                  <a:lnTo>
                    <a:pt x="653" y="308"/>
                  </a:lnTo>
                  <a:lnTo>
                    <a:pt x="644" y="220"/>
                  </a:lnTo>
                  <a:lnTo>
                    <a:pt x="644" y="105"/>
                  </a:lnTo>
                  <a:lnTo>
                    <a:pt x="618" y="35"/>
                  </a:lnTo>
                  <a:lnTo>
                    <a:pt x="521" y="0"/>
                  </a:lnTo>
                  <a:lnTo>
                    <a:pt x="459" y="17"/>
                  </a:lnTo>
                  <a:lnTo>
                    <a:pt x="441" y="79"/>
                  </a:lnTo>
                  <a:lnTo>
                    <a:pt x="415" y="123"/>
                  </a:lnTo>
                  <a:lnTo>
                    <a:pt x="327" y="141"/>
                  </a:lnTo>
                  <a:lnTo>
                    <a:pt x="256" y="167"/>
                  </a:lnTo>
                  <a:lnTo>
                    <a:pt x="177" y="176"/>
                  </a:lnTo>
                  <a:lnTo>
                    <a:pt x="97" y="194"/>
                  </a:lnTo>
                  <a:lnTo>
                    <a:pt x="44" y="238"/>
                  </a:lnTo>
                  <a:lnTo>
                    <a:pt x="35" y="317"/>
                  </a:lnTo>
                  <a:lnTo>
                    <a:pt x="35" y="414"/>
                  </a:lnTo>
                  <a:lnTo>
                    <a:pt x="53" y="503"/>
                  </a:lnTo>
                  <a:lnTo>
                    <a:pt x="80" y="564"/>
                  </a:lnTo>
                  <a:lnTo>
                    <a:pt x="106" y="591"/>
                  </a:lnTo>
                  <a:lnTo>
                    <a:pt x="97" y="653"/>
                  </a:lnTo>
                  <a:lnTo>
                    <a:pt x="115" y="732"/>
                  </a:lnTo>
                  <a:lnTo>
                    <a:pt x="141" y="776"/>
                  </a:lnTo>
                  <a:lnTo>
                    <a:pt x="133" y="820"/>
                  </a:lnTo>
                  <a:lnTo>
                    <a:pt x="53" y="838"/>
                  </a:lnTo>
                  <a:lnTo>
                    <a:pt x="0" y="855"/>
                  </a:lnTo>
                  <a:lnTo>
                    <a:pt x="44" y="900"/>
                  </a:lnTo>
                  <a:lnTo>
                    <a:pt x="44" y="979"/>
                  </a:lnTo>
                  <a:lnTo>
                    <a:pt x="71" y="1032"/>
                  </a:lnTo>
                  <a:lnTo>
                    <a:pt x="80" y="1094"/>
                  </a:lnTo>
                  <a:lnTo>
                    <a:pt x="62" y="1138"/>
                  </a:lnTo>
                  <a:lnTo>
                    <a:pt x="97" y="118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BB9541E-40ED-42B9-BB9E-D86FD0D64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188" y="2821834"/>
              <a:ext cx="1414227" cy="943895"/>
            </a:xfrm>
            <a:custGeom>
              <a:avLst/>
              <a:gdLst>
                <a:gd name="T0" fmla="*/ 3283 w 5895"/>
                <a:gd name="T1" fmla="*/ 3617 h 3830"/>
                <a:gd name="T2" fmla="*/ 3459 w 5895"/>
                <a:gd name="T3" fmla="*/ 3688 h 3830"/>
                <a:gd name="T4" fmla="*/ 3751 w 5895"/>
                <a:gd name="T5" fmla="*/ 3776 h 3830"/>
                <a:gd name="T6" fmla="*/ 3988 w 5895"/>
                <a:gd name="T7" fmla="*/ 3688 h 3830"/>
                <a:gd name="T8" fmla="*/ 4217 w 5895"/>
                <a:gd name="T9" fmla="*/ 3697 h 3830"/>
                <a:gd name="T10" fmla="*/ 4491 w 5895"/>
                <a:gd name="T11" fmla="*/ 3829 h 3830"/>
                <a:gd name="T12" fmla="*/ 4685 w 5895"/>
                <a:gd name="T13" fmla="*/ 3732 h 3830"/>
                <a:gd name="T14" fmla="*/ 4906 w 5895"/>
                <a:gd name="T15" fmla="*/ 3617 h 3830"/>
                <a:gd name="T16" fmla="*/ 5073 w 5895"/>
                <a:gd name="T17" fmla="*/ 3423 h 3830"/>
                <a:gd name="T18" fmla="*/ 5294 w 5895"/>
                <a:gd name="T19" fmla="*/ 3353 h 3830"/>
                <a:gd name="T20" fmla="*/ 5479 w 5895"/>
                <a:gd name="T21" fmla="*/ 3141 h 3830"/>
                <a:gd name="T22" fmla="*/ 5682 w 5895"/>
                <a:gd name="T23" fmla="*/ 3000 h 3830"/>
                <a:gd name="T24" fmla="*/ 5868 w 5895"/>
                <a:gd name="T25" fmla="*/ 2859 h 3830"/>
                <a:gd name="T26" fmla="*/ 5691 w 5895"/>
                <a:gd name="T27" fmla="*/ 2876 h 3830"/>
                <a:gd name="T28" fmla="*/ 5506 w 5895"/>
                <a:gd name="T29" fmla="*/ 2815 h 3830"/>
                <a:gd name="T30" fmla="*/ 5356 w 5895"/>
                <a:gd name="T31" fmla="*/ 2673 h 3830"/>
                <a:gd name="T32" fmla="*/ 5197 w 5895"/>
                <a:gd name="T33" fmla="*/ 2576 h 3830"/>
                <a:gd name="T34" fmla="*/ 5091 w 5895"/>
                <a:gd name="T35" fmla="*/ 2435 h 3830"/>
                <a:gd name="T36" fmla="*/ 4932 w 5895"/>
                <a:gd name="T37" fmla="*/ 2285 h 3830"/>
                <a:gd name="T38" fmla="*/ 4773 w 5895"/>
                <a:gd name="T39" fmla="*/ 2250 h 3830"/>
                <a:gd name="T40" fmla="*/ 4641 w 5895"/>
                <a:gd name="T41" fmla="*/ 2091 h 3830"/>
                <a:gd name="T42" fmla="*/ 4464 w 5895"/>
                <a:gd name="T43" fmla="*/ 1941 h 3830"/>
                <a:gd name="T44" fmla="*/ 4182 w 5895"/>
                <a:gd name="T45" fmla="*/ 1870 h 3830"/>
                <a:gd name="T46" fmla="*/ 4050 w 5895"/>
                <a:gd name="T47" fmla="*/ 1950 h 3830"/>
                <a:gd name="T48" fmla="*/ 3908 w 5895"/>
                <a:gd name="T49" fmla="*/ 2100 h 3830"/>
                <a:gd name="T50" fmla="*/ 3654 w 5895"/>
                <a:gd name="T51" fmla="*/ 2029 h 3830"/>
                <a:gd name="T52" fmla="*/ 3398 w 5895"/>
                <a:gd name="T53" fmla="*/ 1835 h 3830"/>
                <a:gd name="T54" fmla="*/ 3283 w 5895"/>
                <a:gd name="T55" fmla="*/ 1641 h 3830"/>
                <a:gd name="T56" fmla="*/ 3124 w 5895"/>
                <a:gd name="T57" fmla="*/ 1482 h 3830"/>
                <a:gd name="T58" fmla="*/ 2736 w 5895"/>
                <a:gd name="T59" fmla="*/ 1429 h 3830"/>
                <a:gd name="T60" fmla="*/ 2436 w 5895"/>
                <a:gd name="T61" fmla="*/ 1244 h 3830"/>
                <a:gd name="T62" fmla="*/ 2083 w 5895"/>
                <a:gd name="T63" fmla="*/ 1164 h 3830"/>
                <a:gd name="T64" fmla="*/ 1942 w 5895"/>
                <a:gd name="T65" fmla="*/ 820 h 3830"/>
                <a:gd name="T66" fmla="*/ 1836 w 5895"/>
                <a:gd name="T67" fmla="*/ 441 h 3830"/>
                <a:gd name="T68" fmla="*/ 1862 w 5895"/>
                <a:gd name="T69" fmla="*/ 97 h 3830"/>
                <a:gd name="T70" fmla="*/ 1491 w 5895"/>
                <a:gd name="T71" fmla="*/ 53 h 3830"/>
                <a:gd name="T72" fmla="*/ 1474 w 5895"/>
                <a:gd name="T73" fmla="*/ 291 h 3830"/>
                <a:gd name="T74" fmla="*/ 1244 w 5895"/>
                <a:gd name="T75" fmla="*/ 441 h 3830"/>
                <a:gd name="T76" fmla="*/ 1094 w 5895"/>
                <a:gd name="T77" fmla="*/ 662 h 3830"/>
                <a:gd name="T78" fmla="*/ 883 w 5895"/>
                <a:gd name="T79" fmla="*/ 900 h 3830"/>
                <a:gd name="T80" fmla="*/ 662 w 5895"/>
                <a:gd name="T81" fmla="*/ 1173 h 3830"/>
                <a:gd name="T82" fmla="*/ 477 w 5895"/>
                <a:gd name="T83" fmla="*/ 1412 h 3830"/>
                <a:gd name="T84" fmla="*/ 203 w 5895"/>
                <a:gd name="T85" fmla="*/ 1562 h 3830"/>
                <a:gd name="T86" fmla="*/ 71 w 5895"/>
                <a:gd name="T87" fmla="*/ 1720 h 3830"/>
                <a:gd name="T88" fmla="*/ 203 w 5895"/>
                <a:gd name="T89" fmla="*/ 2020 h 3830"/>
                <a:gd name="T90" fmla="*/ 441 w 5895"/>
                <a:gd name="T91" fmla="*/ 2117 h 3830"/>
                <a:gd name="T92" fmla="*/ 591 w 5895"/>
                <a:gd name="T93" fmla="*/ 2241 h 3830"/>
                <a:gd name="T94" fmla="*/ 821 w 5895"/>
                <a:gd name="T95" fmla="*/ 2312 h 3830"/>
                <a:gd name="T96" fmla="*/ 1033 w 5895"/>
                <a:gd name="T97" fmla="*/ 2391 h 3830"/>
                <a:gd name="T98" fmla="*/ 1227 w 5895"/>
                <a:gd name="T99" fmla="*/ 2479 h 3830"/>
                <a:gd name="T100" fmla="*/ 1280 w 5895"/>
                <a:gd name="T101" fmla="*/ 2638 h 3830"/>
                <a:gd name="T102" fmla="*/ 1465 w 5895"/>
                <a:gd name="T103" fmla="*/ 2682 h 3830"/>
                <a:gd name="T104" fmla="*/ 1553 w 5895"/>
                <a:gd name="T105" fmla="*/ 2832 h 3830"/>
                <a:gd name="T106" fmla="*/ 1739 w 5895"/>
                <a:gd name="T107" fmla="*/ 2947 h 3830"/>
                <a:gd name="T108" fmla="*/ 1959 w 5895"/>
                <a:gd name="T109" fmla="*/ 3079 h 3830"/>
                <a:gd name="T110" fmla="*/ 1986 w 5895"/>
                <a:gd name="T111" fmla="*/ 3238 h 3830"/>
                <a:gd name="T112" fmla="*/ 2162 w 5895"/>
                <a:gd name="T113" fmla="*/ 3282 h 3830"/>
                <a:gd name="T114" fmla="*/ 2339 w 5895"/>
                <a:gd name="T115" fmla="*/ 3282 h 3830"/>
                <a:gd name="T116" fmla="*/ 2533 w 5895"/>
                <a:gd name="T117" fmla="*/ 3397 h 3830"/>
                <a:gd name="T118" fmla="*/ 2709 w 5895"/>
                <a:gd name="T119" fmla="*/ 3467 h 3830"/>
                <a:gd name="T120" fmla="*/ 3018 w 5895"/>
                <a:gd name="T121" fmla="*/ 3582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5" h="3830">
                  <a:moveTo>
                    <a:pt x="3133" y="3573"/>
                  </a:moveTo>
                  <a:lnTo>
                    <a:pt x="3195" y="3573"/>
                  </a:lnTo>
                  <a:lnTo>
                    <a:pt x="3195" y="3617"/>
                  </a:lnTo>
                  <a:lnTo>
                    <a:pt x="3283" y="3617"/>
                  </a:lnTo>
                  <a:lnTo>
                    <a:pt x="3283" y="3688"/>
                  </a:lnTo>
                  <a:lnTo>
                    <a:pt x="3345" y="3662"/>
                  </a:lnTo>
                  <a:lnTo>
                    <a:pt x="3398" y="3706"/>
                  </a:lnTo>
                  <a:lnTo>
                    <a:pt x="3459" y="3688"/>
                  </a:lnTo>
                  <a:lnTo>
                    <a:pt x="3539" y="3662"/>
                  </a:lnTo>
                  <a:lnTo>
                    <a:pt x="3592" y="3697"/>
                  </a:lnTo>
                  <a:lnTo>
                    <a:pt x="3662" y="3723"/>
                  </a:lnTo>
                  <a:lnTo>
                    <a:pt x="3751" y="3776"/>
                  </a:lnTo>
                  <a:lnTo>
                    <a:pt x="3838" y="3750"/>
                  </a:lnTo>
                  <a:lnTo>
                    <a:pt x="3882" y="3706"/>
                  </a:lnTo>
                  <a:lnTo>
                    <a:pt x="3917" y="3662"/>
                  </a:lnTo>
                  <a:lnTo>
                    <a:pt x="3988" y="3688"/>
                  </a:lnTo>
                  <a:lnTo>
                    <a:pt x="4050" y="3741"/>
                  </a:lnTo>
                  <a:lnTo>
                    <a:pt x="4120" y="3767"/>
                  </a:lnTo>
                  <a:lnTo>
                    <a:pt x="4173" y="3750"/>
                  </a:lnTo>
                  <a:lnTo>
                    <a:pt x="4217" y="3697"/>
                  </a:lnTo>
                  <a:lnTo>
                    <a:pt x="4279" y="3715"/>
                  </a:lnTo>
                  <a:lnTo>
                    <a:pt x="4359" y="3759"/>
                  </a:lnTo>
                  <a:lnTo>
                    <a:pt x="4429" y="3820"/>
                  </a:lnTo>
                  <a:lnTo>
                    <a:pt x="4491" y="3829"/>
                  </a:lnTo>
                  <a:lnTo>
                    <a:pt x="4544" y="3767"/>
                  </a:lnTo>
                  <a:lnTo>
                    <a:pt x="4588" y="3697"/>
                  </a:lnTo>
                  <a:lnTo>
                    <a:pt x="4632" y="3679"/>
                  </a:lnTo>
                  <a:lnTo>
                    <a:pt x="4685" y="3732"/>
                  </a:lnTo>
                  <a:lnTo>
                    <a:pt x="4738" y="3750"/>
                  </a:lnTo>
                  <a:lnTo>
                    <a:pt x="4809" y="3759"/>
                  </a:lnTo>
                  <a:lnTo>
                    <a:pt x="4862" y="3679"/>
                  </a:lnTo>
                  <a:lnTo>
                    <a:pt x="4906" y="3617"/>
                  </a:lnTo>
                  <a:lnTo>
                    <a:pt x="4914" y="3547"/>
                  </a:lnTo>
                  <a:lnTo>
                    <a:pt x="4941" y="3476"/>
                  </a:lnTo>
                  <a:lnTo>
                    <a:pt x="5012" y="3441"/>
                  </a:lnTo>
                  <a:lnTo>
                    <a:pt x="5073" y="3423"/>
                  </a:lnTo>
                  <a:lnTo>
                    <a:pt x="5091" y="3353"/>
                  </a:lnTo>
                  <a:lnTo>
                    <a:pt x="5126" y="3309"/>
                  </a:lnTo>
                  <a:lnTo>
                    <a:pt x="5215" y="3335"/>
                  </a:lnTo>
                  <a:lnTo>
                    <a:pt x="5294" y="3353"/>
                  </a:lnTo>
                  <a:lnTo>
                    <a:pt x="5382" y="3317"/>
                  </a:lnTo>
                  <a:lnTo>
                    <a:pt x="5409" y="3238"/>
                  </a:lnTo>
                  <a:lnTo>
                    <a:pt x="5435" y="3176"/>
                  </a:lnTo>
                  <a:lnTo>
                    <a:pt x="5479" y="3141"/>
                  </a:lnTo>
                  <a:lnTo>
                    <a:pt x="5541" y="3115"/>
                  </a:lnTo>
                  <a:lnTo>
                    <a:pt x="5568" y="3053"/>
                  </a:lnTo>
                  <a:lnTo>
                    <a:pt x="5594" y="3026"/>
                  </a:lnTo>
                  <a:lnTo>
                    <a:pt x="5682" y="3000"/>
                  </a:lnTo>
                  <a:lnTo>
                    <a:pt x="5815" y="3000"/>
                  </a:lnTo>
                  <a:lnTo>
                    <a:pt x="5885" y="2973"/>
                  </a:lnTo>
                  <a:lnTo>
                    <a:pt x="5894" y="2903"/>
                  </a:lnTo>
                  <a:lnTo>
                    <a:pt x="5868" y="2859"/>
                  </a:lnTo>
                  <a:lnTo>
                    <a:pt x="5815" y="2850"/>
                  </a:lnTo>
                  <a:lnTo>
                    <a:pt x="5770" y="2876"/>
                  </a:lnTo>
                  <a:lnTo>
                    <a:pt x="5735" y="2850"/>
                  </a:lnTo>
                  <a:lnTo>
                    <a:pt x="5691" y="2876"/>
                  </a:lnTo>
                  <a:lnTo>
                    <a:pt x="5656" y="2850"/>
                  </a:lnTo>
                  <a:lnTo>
                    <a:pt x="5612" y="2832"/>
                  </a:lnTo>
                  <a:lnTo>
                    <a:pt x="5559" y="2841"/>
                  </a:lnTo>
                  <a:lnTo>
                    <a:pt x="5506" y="2815"/>
                  </a:lnTo>
                  <a:lnTo>
                    <a:pt x="5462" y="2770"/>
                  </a:lnTo>
                  <a:lnTo>
                    <a:pt x="5435" y="2726"/>
                  </a:lnTo>
                  <a:lnTo>
                    <a:pt x="5391" y="2717"/>
                  </a:lnTo>
                  <a:lnTo>
                    <a:pt x="5356" y="2673"/>
                  </a:lnTo>
                  <a:lnTo>
                    <a:pt x="5303" y="2682"/>
                  </a:lnTo>
                  <a:lnTo>
                    <a:pt x="5285" y="2620"/>
                  </a:lnTo>
                  <a:lnTo>
                    <a:pt x="5259" y="2559"/>
                  </a:lnTo>
                  <a:lnTo>
                    <a:pt x="5197" y="2576"/>
                  </a:lnTo>
                  <a:lnTo>
                    <a:pt x="5197" y="2523"/>
                  </a:lnTo>
                  <a:lnTo>
                    <a:pt x="5170" y="2453"/>
                  </a:lnTo>
                  <a:lnTo>
                    <a:pt x="5126" y="2470"/>
                  </a:lnTo>
                  <a:lnTo>
                    <a:pt x="5091" y="2435"/>
                  </a:lnTo>
                  <a:lnTo>
                    <a:pt x="5082" y="2373"/>
                  </a:lnTo>
                  <a:lnTo>
                    <a:pt x="5029" y="2373"/>
                  </a:lnTo>
                  <a:lnTo>
                    <a:pt x="4994" y="2320"/>
                  </a:lnTo>
                  <a:lnTo>
                    <a:pt x="4932" y="2285"/>
                  </a:lnTo>
                  <a:lnTo>
                    <a:pt x="4879" y="2303"/>
                  </a:lnTo>
                  <a:lnTo>
                    <a:pt x="4835" y="2320"/>
                  </a:lnTo>
                  <a:lnTo>
                    <a:pt x="4809" y="2232"/>
                  </a:lnTo>
                  <a:lnTo>
                    <a:pt x="4773" y="2250"/>
                  </a:lnTo>
                  <a:lnTo>
                    <a:pt x="4729" y="2215"/>
                  </a:lnTo>
                  <a:lnTo>
                    <a:pt x="4729" y="2162"/>
                  </a:lnTo>
                  <a:lnTo>
                    <a:pt x="4694" y="2100"/>
                  </a:lnTo>
                  <a:lnTo>
                    <a:pt x="4641" y="2091"/>
                  </a:lnTo>
                  <a:lnTo>
                    <a:pt x="4614" y="2029"/>
                  </a:lnTo>
                  <a:lnTo>
                    <a:pt x="4588" y="1959"/>
                  </a:lnTo>
                  <a:lnTo>
                    <a:pt x="4517" y="1897"/>
                  </a:lnTo>
                  <a:lnTo>
                    <a:pt x="4464" y="1941"/>
                  </a:lnTo>
                  <a:lnTo>
                    <a:pt x="4359" y="1879"/>
                  </a:lnTo>
                  <a:lnTo>
                    <a:pt x="4288" y="1835"/>
                  </a:lnTo>
                  <a:lnTo>
                    <a:pt x="4226" y="1809"/>
                  </a:lnTo>
                  <a:lnTo>
                    <a:pt x="4182" y="1870"/>
                  </a:lnTo>
                  <a:lnTo>
                    <a:pt x="4138" y="1817"/>
                  </a:lnTo>
                  <a:lnTo>
                    <a:pt x="4094" y="1826"/>
                  </a:lnTo>
                  <a:lnTo>
                    <a:pt x="4041" y="1888"/>
                  </a:lnTo>
                  <a:lnTo>
                    <a:pt x="4050" y="1950"/>
                  </a:lnTo>
                  <a:lnTo>
                    <a:pt x="4014" y="2003"/>
                  </a:lnTo>
                  <a:lnTo>
                    <a:pt x="3961" y="2012"/>
                  </a:lnTo>
                  <a:lnTo>
                    <a:pt x="3917" y="2047"/>
                  </a:lnTo>
                  <a:lnTo>
                    <a:pt x="3908" y="2100"/>
                  </a:lnTo>
                  <a:lnTo>
                    <a:pt x="3838" y="2135"/>
                  </a:lnTo>
                  <a:lnTo>
                    <a:pt x="3759" y="2117"/>
                  </a:lnTo>
                  <a:lnTo>
                    <a:pt x="3706" y="2091"/>
                  </a:lnTo>
                  <a:lnTo>
                    <a:pt x="3654" y="2029"/>
                  </a:lnTo>
                  <a:lnTo>
                    <a:pt x="3574" y="1994"/>
                  </a:lnTo>
                  <a:lnTo>
                    <a:pt x="3521" y="1959"/>
                  </a:lnTo>
                  <a:lnTo>
                    <a:pt x="3442" y="1888"/>
                  </a:lnTo>
                  <a:lnTo>
                    <a:pt x="3398" y="1835"/>
                  </a:lnTo>
                  <a:lnTo>
                    <a:pt x="3389" y="1747"/>
                  </a:lnTo>
                  <a:lnTo>
                    <a:pt x="3345" y="1729"/>
                  </a:lnTo>
                  <a:lnTo>
                    <a:pt x="3327" y="1667"/>
                  </a:lnTo>
                  <a:lnTo>
                    <a:pt x="3283" y="1641"/>
                  </a:lnTo>
                  <a:lnTo>
                    <a:pt x="3221" y="1623"/>
                  </a:lnTo>
                  <a:lnTo>
                    <a:pt x="3221" y="1570"/>
                  </a:lnTo>
                  <a:lnTo>
                    <a:pt x="3186" y="1509"/>
                  </a:lnTo>
                  <a:lnTo>
                    <a:pt x="3124" y="1482"/>
                  </a:lnTo>
                  <a:lnTo>
                    <a:pt x="3115" y="1376"/>
                  </a:lnTo>
                  <a:lnTo>
                    <a:pt x="2965" y="1385"/>
                  </a:lnTo>
                  <a:lnTo>
                    <a:pt x="2850" y="1412"/>
                  </a:lnTo>
                  <a:lnTo>
                    <a:pt x="2736" y="1429"/>
                  </a:lnTo>
                  <a:lnTo>
                    <a:pt x="2648" y="1394"/>
                  </a:lnTo>
                  <a:lnTo>
                    <a:pt x="2577" y="1341"/>
                  </a:lnTo>
                  <a:lnTo>
                    <a:pt x="2497" y="1306"/>
                  </a:lnTo>
                  <a:lnTo>
                    <a:pt x="2436" y="1244"/>
                  </a:lnTo>
                  <a:lnTo>
                    <a:pt x="2339" y="1217"/>
                  </a:lnTo>
                  <a:lnTo>
                    <a:pt x="2242" y="1200"/>
                  </a:lnTo>
                  <a:lnTo>
                    <a:pt x="2153" y="1217"/>
                  </a:lnTo>
                  <a:lnTo>
                    <a:pt x="2083" y="1164"/>
                  </a:lnTo>
                  <a:lnTo>
                    <a:pt x="2003" y="1085"/>
                  </a:lnTo>
                  <a:lnTo>
                    <a:pt x="1977" y="1014"/>
                  </a:lnTo>
                  <a:lnTo>
                    <a:pt x="1933" y="962"/>
                  </a:lnTo>
                  <a:lnTo>
                    <a:pt x="1942" y="820"/>
                  </a:lnTo>
                  <a:lnTo>
                    <a:pt x="1906" y="723"/>
                  </a:lnTo>
                  <a:lnTo>
                    <a:pt x="1862" y="635"/>
                  </a:lnTo>
                  <a:lnTo>
                    <a:pt x="1862" y="529"/>
                  </a:lnTo>
                  <a:lnTo>
                    <a:pt x="1836" y="441"/>
                  </a:lnTo>
                  <a:lnTo>
                    <a:pt x="1889" y="379"/>
                  </a:lnTo>
                  <a:lnTo>
                    <a:pt x="1942" y="273"/>
                  </a:lnTo>
                  <a:lnTo>
                    <a:pt x="1924" y="159"/>
                  </a:lnTo>
                  <a:lnTo>
                    <a:pt x="1862" y="97"/>
                  </a:lnTo>
                  <a:lnTo>
                    <a:pt x="1747" y="35"/>
                  </a:lnTo>
                  <a:lnTo>
                    <a:pt x="1641" y="0"/>
                  </a:lnTo>
                  <a:lnTo>
                    <a:pt x="1536" y="0"/>
                  </a:lnTo>
                  <a:lnTo>
                    <a:pt x="1491" y="53"/>
                  </a:lnTo>
                  <a:lnTo>
                    <a:pt x="1412" y="141"/>
                  </a:lnTo>
                  <a:lnTo>
                    <a:pt x="1386" y="194"/>
                  </a:lnTo>
                  <a:lnTo>
                    <a:pt x="1430" y="247"/>
                  </a:lnTo>
                  <a:lnTo>
                    <a:pt x="1474" y="291"/>
                  </a:lnTo>
                  <a:lnTo>
                    <a:pt x="1456" y="344"/>
                  </a:lnTo>
                  <a:lnTo>
                    <a:pt x="1386" y="414"/>
                  </a:lnTo>
                  <a:lnTo>
                    <a:pt x="1288" y="467"/>
                  </a:lnTo>
                  <a:lnTo>
                    <a:pt x="1244" y="441"/>
                  </a:lnTo>
                  <a:lnTo>
                    <a:pt x="1183" y="432"/>
                  </a:lnTo>
                  <a:lnTo>
                    <a:pt x="1156" y="476"/>
                  </a:lnTo>
                  <a:lnTo>
                    <a:pt x="1138" y="564"/>
                  </a:lnTo>
                  <a:lnTo>
                    <a:pt x="1094" y="662"/>
                  </a:lnTo>
                  <a:lnTo>
                    <a:pt x="1033" y="732"/>
                  </a:lnTo>
                  <a:lnTo>
                    <a:pt x="980" y="767"/>
                  </a:lnTo>
                  <a:lnTo>
                    <a:pt x="944" y="838"/>
                  </a:lnTo>
                  <a:lnTo>
                    <a:pt x="883" y="900"/>
                  </a:lnTo>
                  <a:lnTo>
                    <a:pt x="838" y="970"/>
                  </a:lnTo>
                  <a:lnTo>
                    <a:pt x="803" y="1050"/>
                  </a:lnTo>
                  <a:lnTo>
                    <a:pt x="706" y="1103"/>
                  </a:lnTo>
                  <a:lnTo>
                    <a:pt x="662" y="1173"/>
                  </a:lnTo>
                  <a:lnTo>
                    <a:pt x="600" y="1226"/>
                  </a:lnTo>
                  <a:lnTo>
                    <a:pt x="547" y="1279"/>
                  </a:lnTo>
                  <a:lnTo>
                    <a:pt x="530" y="1359"/>
                  </a:lnTo>
                  <a:lnTo>
                    <a:pt x="477" y="1412"/>
                  </a:lnTo>
                  <a:lnTo>
                    <a:pt x="397" y="1482"/>
                  </a:lnTo>
                  <a:lnTo>
                    <a:pt x="335" y="1562"/>
                  </a:lnTo>
                  <a:lnTo>
                    <a:pt x="247" y="1588"/>
                  </a:lnTo>
                  <a:lnTo>
                    <a:pt x="203" y="1562"/>
                  </a:lnTo>
                  <a:lnTo>
                    <a:pt x="124" y="1570"/>
                  </a:lnTo>
                  <a:lnTo>
                    <a:pt x="115" y="1614"/>
                  </a:lnTo>
                  <a:lnTo>
                    <a:pt x="88" y="1650"/>
                  </a:lnTo>
                  <a:lnTo>
                    <a:pt x="71" y="1720"/>
                  </a:lnTo>
                  <a:lnTo>
                    <a:pt x="27" y="1765"/>
                  </a:lnTo>
                  <a:lnTo>
                    <a:pt x="0" y="1835"/>
                  </a:lnTo>
                  <a:lnTo>
                    <a:pt x="88" y="1915"/>
                  </a:lnTo>
                  <a:lnTo>
                    <a:pt x="203" y="2020"/>
                  </a:lnTo>
                  <a:lnTo>
                    <a:pt x="265" y="2082"/>
                  </a:lnTo>
                  <a:lnTo>
                    <a:pt x="335" y="2091"/>
                  </a:lnTo>
                  <a:lnTo>
                    <a:pt x="380" y="2082"/>
                  </a:lnTo>
                  <a:lnTo>
                    <a:pt x="441" y="2117"/>
                  </a:lnTo>
                  <a:lnTo>
                    <a:pt x="441" y="2170"/>
                  </a:lnTo>
                  <a:lnTo>
                    <a:pt x="477" y="2206"/>
                  </a:lnTo>
                  <a:lnTo>
                    <a:pt x="530" y="2267"/>
                  </a:lnTo>
                  <a:lnTo>
                    <a:pt x="591" y="2241"/>
                  </a:lnTo>
                  <a:lnTo>
                    <a:pt x="627" y="2303"/>
                  </a:lnTo>
                  <a:lnTo>
                    <a:pt x="706" y="2285"/>
                  </a:lnTo>
                  <a:lnTo>
                    <a:pt x="768" y="2267"/>
                  </a:lnTo>
                  <a:lnTo>
                    <a:pt x="821" y="2312"/>
                  </a:lnTo>
                  <a:lnTo>
                    <a:pt x="883" y="2294"/>
                  </a:lnTo>
                  <a:lnTo>
                    <a:pt x="918" y="2356"/>
                  </a:lnTo>
                  <a:lnTo>
                    <a:pt x="988" y="2347"/>
                  </a:lnTo>
                  <a:lnTo>
                    <a:pt x="1033" y="2391"/>
                  </a:lnTo>
                  <a:lnTo>
                    <a:pt x="1103" y="2373"/>
                  </a:lnTo>
                  <a:lnTo>
                    <a:pt x="1156" y="2365"/>
                  </a:lnTo>
                  <a:lnTo>
                    <a:pt x="1262" y="2426"/>
                  </a:lnTo>
                  <a:lnTo>
                    <a:pt x="1227" y="2479"/>
                  </a:lnTo>
                  <a:lnTo>
                    <a:pt x="1288" y="2497"/>
                  </a:lnTo>
                  <a:lnTo>
                    <a:pt x="1306" y="2541"/>
                  </a:lnTo>
                  <a:lnTo>
                    <a:pt x="1280" y="2594"/>
                  </a:lnTo>
                  <a:lnTo>
                    <a:pt x="1280" y="2638"/>
                  </a:lnTo>
                  <a:lnTo>
                    <a:pt x="1341" y="2665"/>
                  </a:lnTo>
                  <a:lnTo>
                    <a:pt x="1403" y="2638"/>
                  </a:lnTo>
                  <a:lnTo>
                    <a:pt x="1447" y="2629"/>
                  </a:lnTo>
                  <a:lnTo>
                    <a:pt x="1465" y="2682"/>
                  </a:lnTo>
                  <a:lnTo>
                    <a:pt x="1518" y="2665"/>
                  </a:lnTo>
                  <a:lnTo>
                    <a:pt x="1571" y="2709"/>
                  </a:lnTo>
                  <a:lnTo>
                    <a:pt x="1580" y="2770"/>
                  </a:lnTo>
                  <a:lnTo>
                    <a:pt x="1553" y="2832"/>
                  </a:lnTo>
                  <a:lnTo>
                    <a:pt x="1580" y="2894"/>
                  </a:lnTo>
                  <a:lnTo>
                    <a:pt x="1606" y="2938"/>
                  </a:lnTo>
                  <a:lnTo>
                    <a:pt x="1659" y="2903"/>
                  </a:lnTo>
                  <a:lnTo>
                    <a:pt x="1739" y="2947"/>
                  </a:lnTo>
                  <a:lnTo>
                    <a:pt x="1836" y="2947"/>
                  </a:lnTo>
                  <a:lnTo>
                    <a:pt x="1897" y="2965"/>
                  </a:lnTo>
                  <a:lnTo>
                    <a:pt x="1950" y="3009"/>
                  </a:lnTo>
                  <a:lnTo>
                    <a:pt x="1959" y="3079"/>
                  </a:lnTo>
                  <a:lnTo>
                    <a:pt x="1933" y="3097"/>
                  </a:lnTo>
                  <a:lnTo>
                    <a:pt x="1942" y="3150"/>
                  </a:lnTo>
                  <a:lnTo>
                    <a:pt x="1986" y="3185"/>
                  </a:lnTo>
                  <a:lnTo>
                    <a:pt x="1986" y="3238"/>
                  </a:lnTo>
                  <a:lnTo>
                    <a:pt x="2039" y="3238"/>
                  </a:lnTo>
                  <a:lnTo>
                    <a:pt x="2056" y="3291"/>
                  </a:lnTo>
                  <a:lnTo>
                    <a:pt x="2100" y="3317"/>
                  </a:lnTo>
                  <a:lnTo>
                    <a:pt x="2162" y="3282"/>
                  </a:lnTo>
                  <a:lnTo>
                    <a:pt x="2197" y="3309"/>
                  </a:lnTo>
                  <a:lnTo>
                    <a:pt x="2242" y="3265"/>
                  </a:lnTo>
                  <a:lnTo>
                    <a:pt x="2277" y="3291"/>
                  </a:lnTo>
                  <a:lnTo>
                    <a:pt x="2339" y="3282"/>
                  </a:lnTo>
                  <a:lnTo>
                    <a:pt x="2445" y="3326"/>
                  </a:lnTo>
                  <a:lnTo>
                    <a:pt x="2418" y="3370"/>
                  </a:lnTo>
                  <a:lnTo>
                    <a:pt x="2480" y="3406"/>
                  </a:lnTo>
                  <a:lnTo>
                    <a:pt x="2533" y="3397"/>
                  </a:lnTo>
                  <a:lnTo>
                    <a:pt x="2568" y="3441"/>
                  </a:lnTo>
                  <a:lnTo>
                    <a:pt x="2612" y="3406"/>
                  </a:lnTo>
                  <a:lnTo>
                    <a:pt x="2674" y="3441"/>
                  </a:lnTo>
                  <a:lnTo>
                    <a:pt x="2709" y="3467"/>
                  </a:lnTo>
                  <a:lnTo>
                    <a:pt x="2753" y="3512"/>
                  </a:lnTo>
                  <a:lnTo>
                    <a:pt x="2833" y="3538"/>
                  </a:lnTo>
                  <a:lnTo>
                    <a:pt x="2930" y="3565"/>
                  </a:lnTo>
                  <a:lnTo>
                    <a:pt x="3018" y="3582"/>
                  </a:lnTo>
                  <a:lnTo>
                    <a:pt x="3071" y="3556"/>
                  </a:lnTo>
                  <a:lnTo>
                    <a:pt x="3133" y="3573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1217D766-12BF-4EB1-920C-40FE04ACE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967" y="2787076"/>
              <a:ext cx="1031318" cy="619126"/>
            </a:xfrm>
            <a:custGeom>
              <a:avLst/>
              <a:gdLst>
                <a:gd name="T0" fmla="*/ 3556 w 4298"/>
                <a:gd name="T1" fmla="*/ 26 h 2515"/>
                <a:gd name="T2" fmla="*/ 3459 w 4298"/>
                <a:gd name="T3" fmla="*/ 176 h 2515"/>
                <a:gd name="T4" fmla="*/ 3344 w 4298"/>
                <a:gd name="T5" fmla="*/ 132 h 2515"/>
                <a:gd name="T6" fmla="*/ 3167 w 4298"/>
                <a:gd name="T7" fmla="*/ 105 h 2515"/>
                <a:gd name="T8" fmla="*/ 3000 w 4298"/>
                <a:gd name="T9" fmla="*/ 61 h 2515"/>
                <a:gd name="T10" fmla="*/ 2841 w 4298"/>
                <a:gd name="T11" fmla="*/ 70 h 2515"/>
                <a:gd name="T12" fmla="*/ 2708 w 4298"/>
                <a:gd name="T13" fmla="*/ 0 h 2515"/>
                <a:gd name="T14" fmla="*/ 2541 w 4298"/>
                <a:gd name="T15" fmla="*/ 53 h 2515"/>
                <a:gd name="T16" fmla="*/ 2408 w 4298"/>
                <a:gd name="T17" fmla="*/ 114 h 2515"/>
                <a:gd name="T18" fmla="*/ 2188 w 4298"/>
                <a:gd name="T19" fmla="*/ 70 h 2515"/>
                <a:gd name="T20" fmla="*/ 1923 w 4298"/>
                <a:gd name="T21" fmla="*/ 158 h 2515"/>
                <a:gd name="T22" fmla="*/ 1685 w 4298"/>
                <a:gd name="T23" fmla="*/ 105 h 2515"/>
                <a:gd name="T24" fmla="*/ 1597 w 4298"/>
                <a:gd name="T25" fmla="*/ 185 h 2515"/>
                <a:gd name="T26" fmla="*/ 1367 w 4298"/>
                <a:gd name="T27" fmla="*/ 282 h 2515"/>
                <a:gd name="T28" fmla="*/ 1208 w 4298"/>
                <a:gd name="T29" fmla="*/ 344 h 2515"/>
                <a:gd name="T30" fmla="*/ 1085 w 4298"/>
                <a:gd name="T31" fmla="*/ 414 h 2515"/>
                <a:gd name="T32" fmla="*/ 846 w 4298"/>
                <a:gd name="T33" fmla="*/ 458 h 2515"/>
                <a:gd name="T34" fmla="*/ 749 w 4298"/>
                <a:gd name="T35" fmla="*/ 608 h 2515"/>
                <a:gd name="T36" fmla="*/ 609 w 4298"/>
                <a:gd name="T37" fmla="*/ 670 h 2515"/>
                <a:gd name="T38" fmla="*/ 371 w 4298"/>
                <a:gd name="T39" fmla="*/ 723 h 2515"/>
                <a:gd name="T40" fmla="*/ 194 w 4298"/>
                <a:gd name="T41" fmla="*/ 697 h 2515"/>
                <a:gd name="T42" fmla="*/ 0 w 4298"/>
                <a:gd name="T43" fmla="*/ 741 h 2515"/>
                <a:gd name="T44" fmla="*/ 71 w 4298"/>
                <a:gd name="T45" fmla="*/ 1650 h 2515"/>
                <a:gd name="T46" fmla="*/ 168 w 4298"/>
                <a:gd name="T47" fmla="*/ 1782 h 2515"/>
                <a:gd name="T48" fmla="*/ 274 w 4298"/>
                <a:gd name="T49" fmla="*/ 1888 h 2515"/>
                <a:gd name="T50" fmla="*/ 406 w 4298"/>
                <a:gd name="T51" fmla="*/ 2100 h 2515"/>
                <a:gd name="T52" fmla="*/ 591 w 4298"/>
                <a:gd name="T53" fmla="*/ 2232 h 2515"/>
                <a:gd name="T54" fmla="*/ 793 w 4298"/>
                <a:gd name="T55" fmla="*/ 2241 h 2515"/>
                <a:gd name="T56" fmla="*/ 899 w 4298"/>
                <a:gd name="T57" fmla="*/ 2144 h 2515"/>
                <a:gd name="T58" fmla="*/ 979 w 4298"/>
                <a:gd name="T59" fmla="*/ 1967 h 2515"/>
                <a:gd name="T60" fmla="*/ 1111 w 4298"/>
                <a:gd name="T61" fmla="*/ 1950 h 2515"/>
                <a:gd name="T62" fmla="*/ 1349 w 4298"/>
                <a:gd name="T63" fmla="*/ 2082 h 2515"/>
                <a:gd name="T64" fmla="*/ 1499 w 4298"/>
                <a:gd name="T65" fmla="*/ 2170 h 2515"/>
                <a:gd name="T66" fmla="*/ 1614 w 4298"/>
                <a:gd name="T67" fmla="*/ 2303 h 2515"/>
                <a:gd name="T68" fmla="*/ 1694 w 4298"/>
                <a:gd name="T69" fmla="*/ 2373 h 2515"/>
                <a:gd name="T70" fmla="*/ 1817 w 4298"/>
                <a:gd name="T71" fmla="*/ 2426 h 2515"/>
                <a:gd name="T72" fmla="*/ 1976 w 4298"/>
                <a:gd name="T73" fmla="*/ 2470 h 2515"/>
                <a:gd name="T74" fmla="*/ 2294 w 4298"/>
                <a:gd name="T75" fmla="*/ 2135 h 2515"/>
                <a:gd name="T76" fmla="*/ 2444 w 4298"/>
                <a:gd name="T77" fmla="*/ 2073 h 2515"/>
                <a:gd name="T78" fmla="*/ 2550 w 4298"/>
                <a:gd name="T79" fmla="*/ 1985 h 2515"/>
                <a:gd name="T80" fmla="*/ 2550 w 4298"/>
                <a:gd name="T81" fmla="*/ 1720 h 2515"/>
                <a:gd name="T82" fmla="*/ 2523 w 4298"/>
                <a:gd name="T83" fmla="*/ 1438 h 2515"/>
                <a:gd name="T84" fmla="*/ 2638 w 4298"/>
                <a:gd name="T85" fmla="*/ 1314 h 2515"/>
                <a:gd name="T86" fmla="*/ 2858 w 4298"/>
                <a:gd name="T87" fmla="*/ 1385 h 2515"/>
                <a:gd name="T88" fmla="*/ 3044 w 4298"/>
                <a:gd name="T89" fmla="*/ 1217 h 2515"/>
                <a:gd name="T90" fmla="*/ 3229 w 4298"/>
                <a:gd name="T91" fmla="*/ 1094 h 2515"/>
                <a:gd name="T92" fmla="*/ 3467 w 4298"/>
                <a:gd name="T93" fmla="*/ 1094 h 2515"/>
                <a:gd name="T94" fmla="*/ 3662 w 4298"/>
                <a:gd name="T95" fmla="*/ 1050 h 2515"/>
                <a:gd name="T96" fmla="*/ 3856 w 4298"/>
                <a:gd name="T97" fmla="*/ 988 h 2515"/>
                <a:gd name="T98" fmla="*/ 4103 w 4298"/>
                <a:gd name="T99" fmla="*/ 953 h 2515"/>
                <a:gd name="T100" fmla="*/ 4191 w 4298"/>
                <a:gd name="T101" fmla="*/ 820 h 2515"/>
                <a:gd name="T102" fmla="*/ 4279 w 4298"/>
                <a:gd name="T103" fmla="*/ 661 h 2515"/>
                <a:gd name="T104" fmla="*/ 4129 w 4298"/>
                <a:gd name="T105" fmla="*/ 670 h 2515"/>
                <a:gd name="T106" fmla="*/ 3953 w 4298"/>
                <a:gd name="T107" fmla="*/ 741 h 2515"/>
                <a:gd name="T108" fmla="*/ 3697 w 4298"/>
                <a:gd name="T109" fmla="*/ 697 h 2515"/>
                <a:gd name="T110" fmla="*/ 3538 w 4298"/>
                <a:gd name="T111" fmla="*/ 573 h 2515"/>
                <a:gd name="T112" fmla="*/ 3406 w 4298"/>
                <a:gd name="T113" fmla="*/ 423 h 2515"/>
                <a:gd name="T114" fmla="*/ 3670 w 4298"/>
                <a:gd name="T115" fmla="*/ 114 h 2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98" h="2515">
                  <a:moveTo>
                    <a:pt x="3670" y="114"/>
                  </a:moveTo>
                  <a:lnTo>
                    <a:pt x="3644" y="53"/>
                  </a:lnTo>
                  <a:lnTo>
                    <a:pt x="3556" y="26"/>
                  </a:lnTo>
                  <a:lnTo>
                    <a:pt x="3511" y="70"/>
                  </a:lnTo>
                  <a:lnTo>
                    <a:pt x="3520" y="123"/>
                  </a:lnTo>
                  <a:lnTo>
                    <a:pt x="3459" y="176"/>
                  </a:lnTo>
                  <a:lnTo>
                    <a:pt x="3432" y="141"/>
                  </a:lnTo>
                  <a:lnTo>
                    <a:pt x="3344" y="167"/>
                  </a:lnTo>
                  <a:lnTo>
                    <a:pt x="3344" y="132"/>
                  </a:lnTo>
                  <a:lnTo>
                    <a:pt x="3264" y="141"/>
                  </a:lnTo>
                  <a:lnTo>
                    <a:pt x="3256" y="97"/>
                  </a:lnTo>
                  <a:lnTo>
                    <a:pt x="3167" y="105"/>
                  </a:lnTo>
                  <a:lnTo>
                    <a:pt x="3123" y="79"/>
                  </a:lnTo>
                  <a:lnTo>
                    <a:pt x="3044" y="97"/>
                  </a:lnTo>
                  <a:lnTo>
                    <a:pt x="3000" y="61"/>
                  </a:lnTo>
                  <a:lnTo>
                    <a:pt x="2956" y="79"/>
                  </a:lnTo>
                  <a:lnTo>
                    <a:pt x="2885" y="44"/>
                  </a:lnTo>
                  <a:lnTo>
                    <a:pt x="2841" y="70"/>
                  </a:lnTo>
                  <a:lnTo>
                    <a:pt x="2770" y="70"/>
                  </a:lnTo>
                  <a:lnTo>
                    <a:pt x="2735" y="35"/>
                  </a:lnTo>
                  <a:lnTo>
                    <a:pt x="2708" y="0"/>
                  </a:lnTo>
                  <a:lnTo>
                    <a:pt x="2664" y="70"/>
                  </a:lnTo>
                  <a:lnTo>
                    <a:pt x="2594" y="97"/>
                  </a:lnTo>
                  <a:lnTo>
                    <a:pt x="2541" y="53"/>
                  </a:lnTo>
                  <a:lnTo>
                    <a:pt x="2514" y="97"/>
                  </a:lnTo>
                  <a:lnTo>
                    <a:pt x="2470" y="79"/>
                  </a:lnTo>
                  <a:lnTo>
                    <a:pt x="2408" y="114"/>
                  </a:lnTo>
                  <a:lnTo>
                    <a:pt x="2320" y="114"/>
                  </a:lnTo>
                  <a:lnTo>
                    <a:pt x="2232" y="114"/>
                  </a:lnTo>
                  <a:lnTo>
                    <a:pt x="2188" y="70"/>
                  </a:lnTo>
                  <a:lnTo>
                    <a:pt x="2126" y="132"/>
                  </a:lnTo>
                  <a:lnTo>
                    <a:pt x="2029" y="141"/>
                  </a:lnTo>
                  <a:lnTo>
                    <a:pt x="1923" y="158"/>
                  </a:lnTo>
                  <a:lnTo>
                    <a:pt x="1808" y="176"/>
                  </a:lnTo>
                  <a:lnTo>
                    <a:pt x="1755" y="105"/>
                  </a:lnTo>
                  <a:lnTo>
                    <a:pt x="1685" y="105"/>
                  </a:lnTo>
                  <a:lnTo>
                    <a:pt x="1667" y="150"/>
                  </a:lnTo>
                  <a:lnTo>
                    <a:pt x="1676" y="229"/>
                  </a:lnTo>
                  <a:lnTo>
                    <a:pt x="1597" y="185"/>
                  </a:lnTo>
                  <a:lnTo>
                    <a:pt x="1544" y="220"/>
                  </a:lnTo>
                  <a:lnTo>
                    <a:pt x="1446" y="220"/>
                  </a:lnTo>
                  <a:lnTo>
                    <a:pt x="1367" y="282"/>
                  </a:lnTo>
                  <a:lnTo>
                    <a:pt x="1288" y="282"/>
                  </a:lnTo>
                  <a:lnTo>
                    <a:pt x="1296" y="326"/>
                  </a:lnTo>
                  <a:lnTo>
                    <a:pt x="1208" y="344"/>
                  </a:lnTo>
                  <a:lnTo>
                    <a:pt x="1208" y="397"/>
                  </a:lnTo>
                  <a:lnTo>
                    <a:pt x="1164" y="432"/>
                  </a:lnTo>
                  <a:lnTo>
                    <a:pt x="1085" y="414"/>
                  </a:lnTo>
                  <a:lnTo>
                    <a:pt x="970" y="432"/>
                  </a:lnTo>
                  <a:lnTo>
                    <a:pt x="908" y="423"/>
                  </a:lnTo>
                  <a:lnTo>
                    <a:pt x="846" y="458"/>
                  </a:lnTo>
                  <a:lnTo>
                    <a:pt x="793" y="511"/>
                  </a:lnTo>
                  <a:lnTo>
                    <a:pt x="767" y="564"/>
                  </a:lnTo>
                  <a:lnTo>
                    <a:pt x="749" y="608"/>
                  </a:lnTo>
                  <a:lnTo>
                    <a:pt x="697" y="608"/>
                  </a:lnTo>
                  <a:lnTo>
                    <a:pt x="644" y="626"/>
                  </a:lnTo>
                  <a:lnTo>
                    <a:pt x="609" y="670"/>
                  </a:lnTo>
                  <a:lnTo>
                    <a:pt x="503" y="679"/>
                  </a:lnTo>
                  <a:lnTo>
                    <a:pt x="433" y="688"/>
                  </a:lnTo>
                  <a:lnTo>
                    <a:pt x="371" y="723"/>
                  </a:lnTo>
                  <a:lnTo>
                    <a:pt x="327" y="705"/>
                  </a:lnTo>
                  <a:lnTo>
                    <a:pt x="256" y="723"/>
                  </a:lnTo>
                  <a:lnTo>
                    <a:pt x="194" y="697"/>
                  </a:lnTo>
                  <a:lnTo>
                    <a:pt x="97" y="723"/>
                  </a:lnTo>
                  <a:lnTo>
                    <a:pt x="36" y="688"/>
                  </a:lnTo>
                  <a:lnTo>
                    <a:pt x="0" y="741"/>
                  </a:lnTo>
                  <a:lnTo>
                    <a:pt x="0" y="1517"/>
                  </a:lnTo>
                  <a:lnTo>
                    <a:pt x="9" y="1623"/>
                  </a:lnTo>
                  <a:lnTo>
                    <a:pt x="71" y="1650"/>
                  </a:lnTo>
                  <a:lnTo>
                    <a:pt x="106" y="1711"/>
                  </a:lnTo>
                  <a:lnTo>
                    <a:pt x="106" y="1764"/>
                  </a:lnTo>
                  <a:lnTo>
                    <a:pt x="168" y="1782"/>
                  </a:lnTo>
                  <a:lnTo>
                    <a:pt x="212" y="1808"/>
                  </a:lnTo>
                  <a:lnTo>
                    <a:pt x="230" y="1870"/>
                  </a:lnTo>
                  <a:lnTo>
                    <a:pt x="274" y="1888"/>
                  </a:lnTo>
                  <a:lnTo>
                    <a:pt x="283" y="1976"/>
                  </a:lnTo>
                  <a:lnTo>
                    <a:pt x="327" y="2029"/>
                  </a:lnTo>
                  <a:lnTo>
                    <a:pt x="406" y="2100"/>
                  </a:lnTo>
                  <a:lnTo>
                    <a:pt x="459" y="2135"/>
                  </a:lnTo>
                  <a:lnTo>
                    <a:pt x="539" y="2170"/>
                  </a:lnTo>
                  <a:lnTo>
                    <a:pt x="591" y="2232"/>
                  </a:lnTo>
                  <a:lnTo>
                    <a:pt x="644" y="2258"/>
                  </a:lnTo>
                  <a:lnTo>
                    <a:pt x="723" y="2276"/>
                  </a:lnTo>
                  <a:lnTo>
                    <a:pt x="793" y="2241"/>
                  </a:lnTo>
                  <a:lnTo>
                    <a:pt x="802" y="2188"/>
                  </a:lnTo>
                  <a:lnTo>
                    <a:pt x="846" y="2153"/>
                  </a:lnTo>
                  <a:lnTo>
                    <a:pt x="899" y="2144"/>
                  </a:lnTo>
                  <a:lnTo>
                    <a:pt x="935" y="2091"/>
                  </a:lnTo>
                  <a:lnTo>
                    <a:pt x="926" y="2029"/>
                  </a:lnTo>
                  <a:lnTo>
                    <a:pt x="979" y="1967"/>
                  </a:lnTo>
                  <a:lnTo>
                    <a:pt x="1023" y="1958"/>
                  </a:lnTo>
                  <a:lnTo>
                    <a:pt x="1067" y="2011"/>
                  </a:lnTo>
                  <a:lnTo>
                    <a:pt x="1111" y="1950"/>
                  </a:lnTo>
                  <a:lnTo>
                    <a:pt x="1173" y="1976"/>
                  </a:lnTo>
                  <a:lnTo>
                    <a:pt x="1244" y="2020"/>
                  </a:lnTo>
                  <a:lnTo>
                    <a:pt x="1349" y="2082"/>
                  </a:lnTo>
                  <a:lnTo>
                    <a:pt x="1402" y="2038"/>
                  </a:lnTo>
                  <a:lnTo>
                    <a:pt x="1473" y="2100"/>
                  </a:lnTo>
                  <a:lnTo>
                    <a:pt x="1499" y="2170"/>
                  </a:lnTo>
                  <a:lnTo>
                    <a:pt x="1526" y="2232"/>
                  </a:lnTo>
                  <a:lnTo>
                    <a:pt x="1579" y="2241"/>
                  </a:lnTo>
                  <a:lnTo>
                    <a:pt x="1614" y="2303"/>
                  </a:lnTo>
                  <a:lnTo>
                    <a:pt x="1614" y="2356"/>
                  </a:lnTo>
                  <a:lnTo>
                    <a:pt x="1658" y="2391"/>
                  </a:lnTo>
                  <a:lnTo>
                    <a:pt x="1694" y="2373"/>
                  </a:lnTo>
                  <a:lnTo>
                    <a:pt x="1720" y="2461"/>
                  </a:lnTo>
                  <a:lnTo>
                    <a:pt x="1764" y="2444"/>
                  </a:lnTo>
                  <a:lnTo>
                    <a:pt x="1817" y="2426"/>
                  </a:lnTo>
                  <a:lnTo>
                    <a:pt x="1879" y="2461"/>
                  </a:lnTo>
                  <a:lnTo>
                    <a:pt x="1914" y="2514"/>
                  </a:lnTo>
                  <a:lnTo>
                    <a:pt x="1976" y="2470"/>
                  </a:lnTo>
                  <a:lnTo>
                    <a:pt x="2241" y="2258"/>
                  </a:lnTo>
                  <a:lnTo>
                    <a:pt x="2232" y="2188"/>
                  </a:lnTo>
                  <a:lnTo>
                    <a:pt x="2294" y="2135"/>
                  </a:lnTo>
                  <a:lnTo>
                    <a:pt x="2347" y="2153"/>
                  </a:lnTo>
                  <a:lnTo>
                    <a:pt x="2408" y="2117"/>
                  </a:lnTo>
                  <a:lnTo>
                    <a:pt x="2444" y="2073"/>
                  </a:lnTo>
                  <a:lnTo>
                    <a:pt x="2453" y="2020"/>
                  </a:lnTo>
                  <a:lnTo>
                    <a:pt x="2479" y="1976"/>
                  </a:lnTo>
                  <a:lnTo>
                    <a:pt x="2550" y="1985"/>
                  </a:lnTo>
                  <a:lnTo>
                    <a:pt x="2523" y="1906"/>
                  </a:lnTo>
                  <a:lnTo>
                    <a:pt x="2514" y="1817"/>
                  </a:lnTo>
                  <a:lnTo>
                    <a:pt x="2550" y="1720"/>
                  </a:lnTo>
                  <a:lnTo>
                    <a:pt x="2558" y="1597"/>
                  </a:lnTo>
                  <a:lnTo>
                    <a:pt x="2558" y="1491"/>
                  </a:lnTo>
                  <a:lnTo>
                    <a:pt x="2523" y="1438"/>
                  </a:lnTo>
                  <a:lnTo>
                    <a:pt x="2505" y="1367"/>
                  </a:lnTo>
                  <a:lnTo>
                    <a:pt x="2558" y="1305"/>
                  </a:lnTo>
                  <a:lnTo>
                    <a:pt x="2638" y="1314"/>
                  </a:lnTo>
                  <a:lnTo>
                    <a:pt x="2708" y="1376"/>
                  </a:lnTo>
                  <a:lnTo>
                    <a:pt x="2806" y="1429"/>
                  </a:lnTo>
                  <a:lnTo>
                    <a:pt x="2858" y="1385"/>
                  </a:lnTo>
                  <a:lnTo>
                    <a:pt x="2885" y="1314"/>
                  </a:lnTo>
                  <a:lnTo>
                    <a:pt x="2956" y="1261"/>
                  </a:lnTo>
                  <a:lnTo>
                    <a:pt x="3044" y="1217"/>
                  </a:lnTo>
                  <a:lnTo>
                    <a:pt x="3132" y="1217"/>
                  </a:lnTo>
                  <a:lnTo>
                    <a:pt x="3185" y="1164"/>
                  </a:lnTo>
                  <a:lnTo>
                    <a:pt x="3229" y="1094"/>
                  </a:lnTo>
                  <a:lnTo>
                    <a:pt x="3326" y="1103"/>
                  </a:lnTo>
                  <a:lnTo>
                    <a:pt x="3406" y="1085"/>
                  </a:lnTo>
                  <a:lnTo>
                    <a:pt x="3467" y="1094"/>
                  </a:lnTo>
                  <a:lnTo>
                    <a:pt x="3529" y="1103"/>
                  </a:lnTo>
                  <a:lnTo>
                    <a:pt x="3609" y="1076"/>
                  </a:lnTo>
                  <a:lnTo>
                    <a:pt x="3662" y="1050"/>
                  </a:lnTo>
                  <a:lnTo>
                    <a:pt x="3741" y="1050"/>
                  </a:lnTo>
                  <a:lnTo>
                    <a:pt x="3794" y="1005"/>
                  </a:lnTo>
                  <a:lnTo>
                    <a:pt x="3856" y="988"/>
                  </a:lnTo>
                  <a:lnTo>
                    <a:pt x="3909" y="988"/>
                  </a:lnTo>
                  <a:lnTo>
                    <a:pt x="4015" y="970"/>
                  </a:lnTo>
                  <a:lnTo>
                    <a:pt x="4103" y="953"/>
                  </a:lnTo>
                  <a:lnTo>
                    <a:pt x="4129" y="908"/>
                  </a:lnTo>
                  <a:lnTo>
                    <a:pt x="4156" y="873"/>
                  </a:lnTo>
                  <a:lnTo>
                    <a:pt x="4191" y="820"/>
                  </a:lnTo>
                  <a:lnTo>
                    <a:pt x="4262" y="776"/>
                  </a:lnTo>
                  <a:lnTo>
                    <a:pt x="4297" y="723"/>
                  </a:lnTo>
                  <a:lnTo>
                    <a:pt x="4279" y="661"/>
                  </a:lnTo>
                  <a:lnTo>
                    <a:pt x="4235" y="644"/>
                  </a:lnTo>
                  <a:lnTo>
                    <a:pt x="4182" y="688"/>
                  </a:lnTo>
                  <a:lnTo>
                    <a:pt x="4129" y="670"/>
                  </a:lnTo>
                  <a:lnTo>
                    <a:pt x="4085" y="705"/>
                  </a:lnTo>
                  <a:lnTo>
                    <a:pt x="3997" y="697"/>
                  </a:lnTo>
                  <a:lnTo>
                    <a:pt x="3953" y="741"/>
                  </a:lnTo>
                  <a:lnTo>
                    <a:pt x="3803" y="679"/>
                  </a:lnTo>
                  <a:lnTo>
                    <a:pt x="3741" y="750"/>
                  </a:lnTo>
                  <a:lnTo>
                    <a:pt x="3697" y="697"/>
                  </a:lnTo>
                  <a:lnTo>
                    <a:pt x="3626" y="670"/>
                  </a:lnTo>
                  <a:lnTo>
                    <a:pt x="3564" y="670"/>
                  </a:lnTo>
                  <a:lnTo>
                    <a:pt x="3538" y="573"/>
                  </a:lnTo>
                  <a:lnTo>
                    <a:pt x="3503" y="520"/>
                  </a:lnTo>
                  <a:lnTo>
                    <a:pt x="3459" y="467"/>
                  </a:lnTo>
                  <a:lnTo>
                    <a:pt x="3406" y="423"/>
                  </a:lnTo>
                  <a:lnTo>
                    <a:pt x="3335" y="423"/>
                  </a:lnTo>
                  <a:lnTo>
                    <a:pt x="3282" y="388"/>
                  </a:lnTo>
                  <a:lnTo>
                    <a:pt x="3670" y="11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532C703-409B-4263-A18F-69020FF7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035" y="3002141"/>
              <a:ext cx="823996" cy="863518"/>
            </a:xfrm>
            <a:custGeom>
              <a:avLst/>
              <a:gdLst>
                <a:gd name="T0" fmla="*/ 1086 w 3434"/>
                <a:gd name="T1" fmla="*/ 2233 h 3504"/>
                <a:gd name="T2" fmla="*/ 1271 w 3434"/>
                <a:gd name="T3" fmla="*/ 2294 h 3504"/>
                <a:gd name="T4" fmla="*/ 1368 w 3434"/>
                <a:gd name="T5" fmla="*/ 2497 h 3504"/>
                <a:gd name="T6" fmla="*/ 1562 w 3434"/>
                <a:gd name="T7" fmla="*/ 2577 h 3504"/>
                <a:gd name="T8" fmla="*/ 1862 w 3434"/>
                <a:gd name="T9" fmla="*/ 2647 h 3504"/>
                <a:gd name="T10" fmla="*/ 2092 w 3434"/>
                <a:gd name="T11" fmla="*/ 2691 h 3504"/>
                <a:gd name="T12" fmla="*/ 2109 w 3434"/>
                <a:gd name="T13" fmla="*/ 2797 h 3504"/>
                <a:gd name="T14" fmla="*/ 2162 w 3434"/>
                <a:gd name="T15" fmla="*/ 3009 h 3504"/>
                <a:gd name="T16" fmla="*/ 2206 w 3434"/>
                <a:gd name="T17" fmla="*/ 3168 h 3504"/>
                <a:gd name="T18" fmla="*/ 2215 w 3434"/>
                <a:gd name="T19" fmla="*/ 3300 h 3504"/>
                <a:gd name="T20" fmla="*/ 2365 w 3434"/>
                <a:gd name="T21" fmla="*/ 3309 h 3504"/>
                <a:gd name="T22" fmla="*/ 2471 w 3434"/>
                <a:gd name="T23" fmla="*/ 3247 h 3504"/>
                <a:gd name="T24" fmla="*/ 2577 w 3434"/>
                <a:gd name="T25" fmla="*/ 3371 h 3504"/>
                <a:gd name="T26" fmla="*/ 2736 w 3434"/>
                <a:gd name="T27" fmla="*/ 3318 h 3504"/>
                <a:gd name="T28" fmla="*/ 2824 w 3434"/>
                <a:gd name="T29" fmla="*/ 3424 h 3504"/>
                <a:gd name="T30" fmla="*/ 3062 w 3434"/>
                <a:gd name="T31" fmla="*/ 3450 h 3504"/>
                <a:gd name="T32" fmla="*/ 3124 w 3434"/>
                <a:gd name="T33" fmla="*/ 3247 h 3504"/>
                <a:gd name="T34" fmla="*/ 2957 w 3434"/>
                <a:gd name="T35" fmla="*/ 3088 h 3504"/>
                <a:gd name="T36" fmla="*/ 2948 w 3434"/>
                <a:gd name="T37" fmla="*/ 2885 h 3504"/>
                <a:gd name="T38" fmla="*/ 2842 w 3434"/>
                <a:gd name="T39" fmla="*/ 2700 h 3504"/>
                <a:gd name="T40" fmla="*/ 2542 w 3434"/>
                <a:gd name="T41" fmla="*/ 2577 h 3504"/>
                <a:gd name="T42" fmla="*/ 2392 w 3434"/>
                <a:gd name="T43" fmla="*/ 1650 h 3504"/>
                <a:gd name="T44" fmla="*/ 2683 w 3434"/>
                <a:gd name="T45" fmla="*/ 1606 h 3504"/>
                <a:gd name="T46" fmla="*/ 2948 w 3434"/>
                <a:gd name="T47" fmla="*/ 1483 h 3504"/>
                <a:gd name="T48" fmla="*/ 3212 w 3434"/>
                <a:gd name="T49" fmla="*/ 1500 h 3504"/>
                <a:gd name="T50" fmla="*/ 3433 w 3434"/>
                <a:gd name="T51" fmla="*/ 1509 h 3504"/>
                <a:gd name="T52" fmla="*/ 3380 w 3434"/>
                <a:gd name="T53" fmla="*/ 1306 h 3504"/>
                <a:gd name="T54" fmla="*/ 3345 w 3434"/>
                <a:gd name="T55" fmla="*/ 1138 h 3504"/>
                <a:gd name="T56" fmla="*/ 3089 w 3434"/>
                <a:gd name="T57" fmla="*/ 1103 h 3504"/>
                <a:gd name="T58" fmla="*/ 2895 w 3434"/>
                <a:gd name="T59" fmla="*/ 1041 h 3504"/>
                <a:gd name="T60" fmla="*/ 2692 w 3434"/>
                <a:gd name="T61" fmla="*/ 1041 h 3504"/>
                <a:gd name="T62" fmla="*/ 2551 w 3434"/>
                <a:gd name="T63" fmla="*/ 371 h 3504"/>
                <a:gd name="T64" fmla="*/ 2295 w 3434"/>
                <a:gd name="T65" fmla="*/ 282 h 3504"/>
                <a:gd name="T66" fmla="*/ 2242 w 3434"/>
                <a:gd name="T67" fmla="*/ 124 h 3504"/>
                <a:gd name="T68" fmla="*/ 2101 w 3434"/>
                <a:gd name="T69" fmla="*/ 97 h 3504"/>
                <a:gd name="T70" fmla="*/ 1827 w 3434"/>
                <a:gd name="T71" fmla="*/ 177 h 3504"/>
                <a:gd name="T72" fmla="*/ 1553 w 3434"/>
                <a:gd name="T73" fmla="*/ 221 h 3504"/>
                <a:gd name="T74" fmla="*/ 1271 w 3434"/>
                <a:gd name="T75" fmla="*/ 291 h 3504"/>
                <a:gd name="T76" fmla="*/ 971 w 3434"/>
                <a:gd name="T77" fmla="*/ 441 h 3504"/>
                <a:gd name="T78" fmla="*/ 724 w 3434"/>
                <a:gd name="T79" fmla="*/ 441 h 3504"/>
                <a:gd name="T80" fmla="*/ 644 w 3434"/>
                <a:gd name="T81" fmla="*/ 618 h 3504"/>
                <a:gd name="T82" fmla="*/ 609 w 3434"/>
                <a:gd name="T83" fmla="*/ 1033 h 3504"/>
                <a:gd name="T84" fmla="*/ 530 w 3434"/>
                <a:gd name="T85" fmla="*/ 1200 h 3504"/>
                <a:gd name="T86" fmla="*/ 318 w 3434"/>
                <a:gd name="T87" fmla="*/ 1315 h 3504"/>
                <a:gd name="T88" fmla="*/ 53 w 3434"/>
                <a:gd name="T89" fmla="*/ 1641 h 3504"/>
                <a:gd name="T90" fmla="*/ 168 w 3434"/>
                <a:gd name="T91" fmla="*/ 1791 h 3504"/>
                <a:gd name="T92" fmla="*/ 274 w 3434"/>
                <a:gd name="T93" fmla="*/ 1950 h 3504"/>
                <a:gd name="T94" fmla="*/ 433 w 3434"/>
                <a:gd name="T95" fmla="*/ 2038 h 3504"/>
                <a:gd name="T96" fmla="*/ 627 w 3434"/>
                <a:gd name="T97" fmla="*/ 2118 h 3504"/>
                <a:gd name="T98" fmla="*/ 786 w 3434"/>
                <a:gd name="T99" fmla="*/ 211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4" h="3504">
                  <a:moveTo>
                    <a:pt x="918" y="2215"/>
                  </a:moveTo>
                  <a:lnTo>
                    <a:pt x="997" y="2206"/>
                  </a:lnTo>
                  <a:lnTo>
                    <a:pt x="1059" y="2188"/>
                  </a:lnTo>
                  <a:lnTo>
                    <a:pt x="1086" y="2233"/>
                  </a:lnTo>
                  <a:lnTo>
                    <a:pt x="1094" y="2277"/>
                  </a:lnTo>
                  <a:lnTo>
                    <a:pt x="1174" y="2294"/>
                  </a:lnTo>
                  <a:lnTo>
                    <a:pt x="1218" y="2321"/>
                  </a:lnTo>
                  <a:lnTo>
                    <a:pt x="1271" y="2294"/>
                  </a:lnTo>
                  <a:lnTo>
                    <a:pt x="1333" y="2356"/>
                  </a:lnTo>
                  <a:lnTo>
                    <a:pt x="1377" y="2400"/>
                  </a:lnTo>
                  <a:lnTo>
                    <a:pt x="1297" y="2444"/>
                  </a:lnTo>
                  <a:lnTo>
                    <a:pt x="1368" y="2497"/>
                  </a:lnTo>
                  <a:lnTo>
                    <a:pt x="1403" y="2524"/>
                  </a:lnTo>
                  <a:lnTo>
                    <a:pt x="1412" y="2594"/>
                  </a:lnTo>
                  <a:lnTo>
                    <a:pt x="1518" y="2621"/>
                  </a:lnTo>
                  <a:lnTo>
                    <a:pt x="1562" y="2577"/>
                  </a:lnTo>
                  <a:lnTo>
                    <a:pt x="1668" y="2630"/>
                  </a:lnTo>
                  <a:lnTo>
                    <a:pt x="1712" y="2612"/>
                  </a:lnTo>
                  <a:lnTo>
                    <a:pt x="1748" y="2638"/>
                  </a:lnTo>
                  <a:lnTo>
                    <a:pt x="1862" y="2647"/>
                  </a:lnTo>
                  <a:lnTo>
                    <a:pt x="1915" y="2718"/>
                  </a:lnTo>
                  <a:lnTo>
                    <a:pt x="1986" y="2744"/>
                  </a:lnTo>
                  <a:lnTo>
                    <a:pt x="2056" y="2753"/>
                  </a:lnTo>
                  <a:lnTo>
                    <a:pt x="2092" y="2691"/>
                  </a:lnTo>
                  <a:lnTo>
                    <a:pt x="2153" y="2691"/>
                  </a:lnTo>
                  <a:lnTo>
                    <a:pt x="2206" y="2709"/>
                  </a:lnTo>
                  <a:lnTo>
                    <a:pt x="2171" y="2753"/>
                  </a:lnTo>
                  <a:lnTo>
                    <a:pt x="2109" y="2797"/>
                  </a:lnTo>
                  <a:lnTo>
                    <a:pt x="2092" y="2868"/>
                  </a:lnTo>
                  <a:lnTo>
                    <a:pt x="2162" y="2859"/>
                  </a:lnTo>
                  <a:lnTo>
                    <a:pt x="2171" y="2938"/>
                  </a:lnTo>
                  <a:lnTo>
                    <a:pt x="2162" y="3009"/>
                  </a:lnTo>
                  <a:lnTo>
                    <a:pt x="2118" y="3027"/>
                  </a:lnTo>
                  <a:lnTo>
                    <a:pt x="2109" y="3071"/>
                  </a:lnTo>
                  <a:lnTo>
                    <a:pt x="2153" y="3124"/>
                  </a:lnTo>
                  <a:lnTo>
                    <a:pt x="2206" y="3168"/>
                  </a:lnTo>
                  <a:lnTo>
                    <a:pt x="2171" y="3230"/>
                  </a:lnTo>
                  <a:lnTo>
                    <a:pt x="2109" y="3256"/>
                  </a:lnTo>
                  <a:lnTo>
                    <a:pt x="2136" y="3300"/>
                  </a:lnTo>
                  <a:lnTo>
                    <a:pt x="2215" y="3300"/>
                  </a:lnTo>
                  <a:lnTo>
                    <a:pt x="2224" y="3362"/>
                  </a:lnTo>
                  <a:lnTo>
                    <a:pt x="2286" y="3406"/>
                  </a:lnTo>
                  <a:lnTo>
                    <a:pt x="2339" y="3362"/>
                  </a:lnTo>
                  <a:lnTo>
                    <a:pt x="2365" y="3309"/>
                  </a:lnTo>
                  <a:lnTo>
                    <a:pt x="2295" y="3291"/>
                  </a:lnTo>
                  <a:lnTo>
                    <a:pt x="2339" y="3256"/>
                  </a:lnTo>
                  <a:lnTo>
                    <a:pt x="2418" y="3256"/>
                  </a:lnTo>
                  <a:lnTo>
                    <a:pt x="2471" y="3247"/>
                  </a:lnTo>
                  <a:lnTo>
                    <a:pt x="2551" y="3238"/>
                  </a:lnTo>
                  <a:lnTo>
                    <a:pt x="2515" y="3291"/>
                  </a:lnTo>
                  <a:lnTo>
                    <a:pt x="2515" y="3353"/>
                  </a:lnTo>
                  <a:lnTo>
                    <a:pt x="2577" y="3371"/>
                  </a:lnTo>
                  <a:lnTo>
                    <a:pt x="2630" y="3344"/>
                  </a:lnTo>
                  <a:lnTo>
                    <a:pt x="2656" y="3309"/>
                  </a:lnTo>
                  <a:lnTo>
                    <a:pt x="2727" y="3380"/>
                  </a:lnTo>
                  <a:lnTo>
                    <a:pt x="2736" y="3318"/>
                  </a:lnTo>
                  <a:lnTo>
                    <a:pt x="2780" y="3291"/>
                  </a:lnTo>
                  <a:lnTo>
                    <a:pt x="2833" y="3336"/>
                  </a:lnTo>
                  <a:lnTo>
                    <a:pt x="2859" y="3388"/>
                  </a:lnTo>
                  <a:lnTo>
                    <a:pt x="2824" y="3424"/>
                  </a:lnTo>
                  <a:lnTo>
                    <a:pt x="2868" y="3503"/>
                  </a:lnTo>
                  <a:lnTo>
                    <a:pt x="2939" y="3433"/>
                  </a:lnTo>
                  <a:lnTo>
                    <a:pt x="3001" y="3468"/>
                  </a:lnTo>
                  <a:lnTo>
                    <a:pt x="3062" y="3450"/>
                  </a:lnTo>
                  <a:lnTo>
                    <a:pt x="3080" y="3380"/>
                  </a:lnTo>
                  <a:lnTo>
                    <a:pt x="3080" y="3336"/>
                  </a:lnTo>
                  <a:lnTo>
                    <a:pt x="3115" y="3300"/>
                  </a:lnTo>
                  <a:lnTo>
                    <a:pt x="3124" y="3247"/>
                  </a:lnTo>
                  <a:lnTo>
                    <a:pt x="3071" y="3212"/>
                  </a:lnTo>
                  <a:lnTo>
                    <a:pt x="2992" y="3185"/>
                  </a:lnTo>
                  <a:lnTo>
                    <a:pt x="3018" y="3141"/>
                  </a:lnTo>
                  <a:lnTo>
                    <a:pt x="2957" y="3088"/>
                  </a:lnTo>
                  <a:lnTo>
                    <a:pt x="2912" y="3035"/>
                  </a:lnTo>
                  <a:lnTo>
                    <a:pt x="2877" y="2974"/>
                  </a:lnTo>
                  <a:lnTo>
                    <a:pt x="2912" y="2938"/>
                  </a:lnTo>
                  <a:lnTo>
                    <a:pt x="2948" y="2885"/>
                  </a:lnTo>
                  <a:lnTo>
                    <a:pt x="2904" y="2859"/>
                  </a:lnTo>
                  <a:lnTo>
                    <a:pt x="2904" y="2797"/>
                  </a:lnTo>
                  <a:lnTo>
                    <a:pt x="2912" y="2727"/>
                  </a:lnTo>
                  <a:lnTo>
                    <a:pt x="2842" y="2700"/>
                  </a:lnTo>
                  <a:lnTo>
                    <a:pt x="2762" y="2665"/>
                  </a:lnTo>
                  <a:lnTo>
                    <a:pt x="2692" y="2621"/>
                  </a:lnTo>
                  <a:lnTo>
                    <a:pt x="2621" y="2585"/>
                  </a:lnTo>
                  <a:lnTo>
                    <a:pt x="2542" y="2577"/>
                  </a:lnTo>
                  <a:lnTo>
                    <a:pt x="2462" y="2515"/>
                  </a:lnTo>
                  <a:lnTo>
                    <a:pt x="2418" y="2435"/>
                  </a:lnTo>
                  <a:lnTo>
                    <a:pt x="2392" y="2365"/>
                  </a:lnTo>
                  <a:lnTo>
                    <a:pt x="2392" y="1650"/>
                  </a:lnTo>
                  <a:lnTo>
                    <a:pt x="2480" y="1633"/>
                  </a:lnTo>
                  <a:lnTo>
                    <a:pt x="2524" y="1597"/>
                  </a:lnTo>
                  <a:lnTo>
                    <a:pt x="2604" y="1615"/>
                  </a:lnTo>
                  <a:lnTo>
                    <a:pt x="2683" y="1606"/>
                  </a:lnTo>
                  <a:lnTo>
                    <a:pt x="2736" y="1562"/>
                  </a:lnTo>
                  <a:lnTo>
                    <a:pt x="2798" y="1518"/>
                  </a:lnTo>
                  <a:lnTo>
                    <a:pt x="2851" y="1544"/>
                  </a:lnTo>
                  <a:lnTo>
                    <a:pt x="2948" y="1483"/>
                  </a:lnTo>
                  <a:lnTo>
                    <a:pt x="2974" y="1447"/>
                  </a:lnTo>
                  <a:lnTo>
                    <a:pt x="3036" y="1456"/>
                  </a:lnTo>
                  <a:lnTo>
                    <a:pt x="3115" y="1500"/>
                  </a:lnTo>
                  <a:lnTo>
                    <a:pt x="3212" y="1500"/>
                  </a:lnTo>
                  <a:lnTo>
                    <a:pt x="3248" y="1535"/>
                  </a:lnTo>
                  <a:lnTo>
                    <a:pt x="3301" y="1553"/>
                  </a:lnTo>
                  <a:lnTo>
                    <a:pt x="3345" y="1509"/>
                  </a:lnTo>
                  <a:lnTo>
                    <a:pt x="3433" y="1509"/>
                  </a:lnTo>
                  <a:lnTo>
                    <a:pt x="3398" y="1447"/>
                  </a:lnTo>
                  <a:lnTo>
                    <a:pt x="3354" y="1403"/>
                  </a:lnTo>
                  <a:lnTo>
                    <a:pt x="3398" y="1368"/>
                  </a:lnTo>
                  <a:lnTo>
                    <a:pt x="3380" y="1306"/>
                  </a:lnTo>
                  <a:lnTo>
                    <a:pt x="3433" y="1280"/>
                  </a:lnTo>
                  <a:lnTo>
                    <a:pt x="3362" y="1244"/>
                  </a:lnTo>
                  <a:lnTo>
                    <a:pt x="3371" y="1191"/>
                  </a:lnTo>
                  <a:lnTo>
                    <a:pt x="3345" y="1138"/>
                  </a:lnTo>
                  <a:lnTo>
                    <a:pt x="3283" y="1094"/>
                  </a:lnTo>
                  <a:lnTo>
                    <a:pt x="3212" y="1077"/>
                  </a:lnTo>
                  <a:lnTo>
                    <a:pt x="3133" y="1041"/>
                  </a:lnTo>
                  <a:lnTo>
                    <a:pt x="3089" y="1103"/>
                  </a:lnTo>
                  <a:lnTo>
                    <a:pt x="3018" y="1059"/>
                  </a:lnTo>
                  <a:lnTo>
                    <a:pt x="2983" y="1094"/>
                  </a:lnTo>
                  <a:lnTo>
                    <a:pt x="2912" y="1094"/>
                  </a:lnTo>
                  <a:lnTo>
                    <a:pt x="2895" y="1041"/>
                  </a:lnTo>
                  <a:lnTo>
                    <a:pt x="2824" y="1041"/>
                  </a:lnTo>
                  <a:lnTo>
                    <a:pt x="2771" y="1077"/>
                  </a:lnTo>
                  <a:lnTo>
                    <a:pt x="2736" y="1033"/>
                  </a:lnTo>
                  <a:lnTo>
                    <a:pt x="2692" y="1041"/>
                  </a:lnTo>
                  <a:lnTo>
                    <a:pt x="2656" y="1077"/>
                  </a:lnTo>
                  <a:lnTo>
                    <a:pt x="2595" y="1085"/>
                  </a:lnTo>
                  <a:lnTo>
                    <a:pt x="2595" y="406"/>
                  </a:lnTo>
                  <a:lnTo>
                    <a:pt x="2551" y="371"/>
                  </a:lnTo>
                  <a:lnTo>
                    <a:pt x="2506" y="353"/>
                  </a:lnTo>
                  <a:lnTo>
                    <a:pt x="2409" y="362"/>
                  </a:lnTo>
                  <a:lnTo>
                    <a:pt x="2348" y="353"/>
                  </a:lnTo>
                  <a:lnTo>
                    <a:pt x="2295" y="282"/>
                  </a:lnTo>
                  <a:lnTo>
                    <a:pt x="2251" y="238"/>
                  </a:lnTo>
                  <a:lnTo>
                    <a:pt x="2189" y="212"/>
                  </a:lnTo>
                  <a:lnTo>
                    <a:pt x="2189" y="159"/>
                  </a:lnTo>
                  <a:lnTo>
                    <a:pt x="2242" y="124"/>
                  </a:lnTo>
                  <a:lnTo>
                    <a:pt x="2251" y="71"/>
                  </a:lnTo>
                  <a:lnTo>
                    <a:pt x="2242" y="0"/>
                  </a:lnTo>
                  <a:lnTo>
                    <a:pt x="2189" y="80"/>
                  </a:lnTo>
                  <a:lnTo>
                    <a:pt x="2101" y="97"/>
                  </a:lnTo>
                  <a:lnTo>
                    <a:pt x="1995" y="115"/>
                  </a:lnTo>
                  <a:lnTo>
                    <a:pt x="1942" y="115"/>
                  </a:lnTo>
                  <a:lnTo>
                    <a:pt x="1880" y="132"/>
                  </a:lnTo>
                  <a:lnTo>
                    <a:pt x="1827" y="177"/>
                  </a:lnTo>
                  <a:lnTo>
                    <a:pt x="1748" y="177"/>
                  </a:lnTo>
                  <a:lnTo>
                    <a:pt x="1695" y="203"/>
                  </a:lnTo>
                  <a:lnTo>
                    <a:pt x="1615" y="230"/>
                  </a:lnTo>
                  <a:lnTo>
                    <a:pt x="1553" y="221"/>
                  </a:lnTo>
                  <a:lnTo>
                    <a:pt x="1492" y="212"/>
                  </a:lnTo>
                  <a:lnTo>
                    <a:pt x="1412" y="230"/>
                  </a:lnTo>
                  <a:lnTo>
                    <a:pt x="1315" y="221"/>
                  </a:lnTo>
                  <a:lnTo>
                    <a:pt x="1271" y="291"/>
                  </a:lnTo>
                  <a:lnTo>
                    <a:pt x="1218" y="344"/>
                  </a:lnTo>
                  <a:lnTo>
                    <a:pt x="1130" y="344"/>
                  </a:lnTo>
                  <a:lnTo>
                    <a:pt x="1042" y="388"/>
                  </a:lnTo>
                  <a:lnTo>
                    <a:pt x="971" y="441"/>
                  </a:lnTo>
                  <a:lnTo>
                    <a:pt x="944" y="512"/>
                  </a:lnTo>
                  <a:lnTo>
                    <a:pt x="892" y="556"/>
                  </a:lnTo>
                  <a:lnTo>
                    <a:pt x="794" y="503"/>
                  </a:lnTo>
                  <a:lnTo>
                    <a:pt x="724" y="441"/>
                  </a:lnTo>
                  <a:lnTo>
                    <a:pt x="644" y="432"/>
                  </a:lnTo>
                  <a:lnTo>
                    <a:pt x="591" y="494"/>
                  </a:lnTo>
                  <a:lnTo>
                    <a:pt x="609" y="565"/>
                  </a:lnTo>
                  <a:lnTo>
                    <a:pt x="644" y="618"/>
                  </a:lnTo>
                  <a:lnTo>
                    <a:pt x="644" y="724"/>
                  </a:lnTo>
                  <a:lnTo>
                    <a:pt x="636" y="847"/>
                  </a:lnTo>
                  <a:lnTo>
                    <a:pt x="600" y="944"/>
                  </a:lnTo>
                  <a:lnTo>
                    <a:pt x="609" y="1033"/>
                  </a:lnTo>
                  <a:lnTo>
                    <a:pt x="636" y="1112"/>
                  </a:lnTo>
                  <a:lnTo>
                    <a:pt x="565" y="1103"/>
                  </a:lnTo>
                  <a:lnTo>
                    <a:pt x="539" y="1147"/>
                  </a:lnTo>
                  <a:lnTo>
                    <a:pt x="530" y="1200"/>
                  </a:lnTo>
                  <a:lnTo>
                    <a:pt x="494" y="1244"/>
                  </a:lnTo>
                  <a:lnTo>
                    <a:pt x="433" y="1280"/>
                  </a:lnTo>
                  <a:lnTo>
                    <a:pt x="380" y="1262"/>
                  </a:lnTo>
                  <a:lnTo>
                    <a:pt x="318" y="1315"/>
                  </a:lnTo>
                  <a:lnTo>
                    <a:pt x="327" y="1385"/>
                  </a:lnTo>
                  <a:lnTo>
                    <a:pt x="62" y="1597"/>
                  </a:lnTo>
                  <a:lnTo>
                    <a:pt x="0" y="1641"/>
                  </a:lnTo>
                  <a:lnTo>
                    <a:pt x="53" y="1641"/>
                  </a:lnTo>
                  <a:lnTo>
                    <a:pt x="62" y="1703"/>
                  </a:lnTo>
                  <a:lnTo>
                    <a:pt x="97" y="1738"/>
                  </a:lnTo>
                  <a:lnTo>
                    <a:pt x="141" y="1721"/>
                  </a:lnTo>
                  <a:lnTo>
                    <a:pt x="168" y="1791"/>
                  </a:lnTo>
                  <a:lnTo>
                    <a:pt x="168" y="1844"/>
                  </a:lnTo>
                  <a:lnTo>
                    <a:pt x="230" y="1827"/>
                  </a:lnTo>
                  <a:lnTo>
                    <a:pt x="256" y="1888"/>
                  </a:lnTo>
                  <a:lnTo>
                    <a:pt x="274" y="1950"/>
                  </a:lnTo>
                  <a:lnTo>
                    <a:pt x="327" y="1941"/>
                  </a:lnTo>
                  <a:lnTo>
                    <a:pt x="362" y="1985"/>
                  </a:lnTo>
                  <a:lnTo>
                    <a:pt x="406" y="1994"/>
                  </a:lnTo>
                  <a:lnTo>
                    <a:pt x="433" y="2038"/>
                  </a:lnTo>
                  <a:lnTo>
                    <a:pt x="477" y="2083"/>
                  </a:lnTo>
                  <a:lnTo>
                    <a:pt x="530" y="2109"/>
                  </a:lnTo>
                  <a:lnTo>
                    <a:pt x="583" y="2100"/>
                  </a:lnTo>
                  <a:lnTo>
                    <a:pt x="627" y="2118"/>
                  </a:lnTo>
                  <a:lnTo>
                    <a:pt x="662" y="2144"/>
                  </a:lnTo>
                  <a:lnTo>
                    <a:pt x="706" y="2118"/>
                  </a:lnTo>
                  <a:lnTo>
                    <a:pt x="741" y="2144"/>
                  </a:lnTo>
                  <a:lnTo>
                    <a:pt x="786" y="2118"/>
                  </a:lnTo>
                  <a:lnTo>
                    <a:pt x="839" y="2127"/>
                  </a:lnTo>
                  <a:lnTo>
                    <a:pt x="865" y="2171"/>
                  </a:lnTo>
                  <a:lnTo>
                    <a:pt x="918" y="2215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8F410590-6131-4E7A-8694-286E6E19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932" y="637514"/>
              <a:ext cx="154433" cy="197686"/>
            </a:xfrm>
            <a:custGeom>
              <a:avLst/>
              <a:gdLst>
                <a:gd name="T0" fmla="*/ 573 w 645"/>
                <a:gd name="T1" fmla="*/ 0 h 804"/>
                <a:gd name="T2" fmla="*/ 485 w 645"/>
                <a:gd name="T3" fmla="*/ 0 h 804"/>
                <a:gd name="T4" fmla="*/ 379 w 645"/>
                <a:gd name="T5" fmla="*/ 18 h 804"/>
                <a:gd name="T6" fmla="*/ 317 w 645"/>
                <a:gd name="T7" fmla="*/ 70 h 804"/>
                <a:gd name="T8" fmla="*/ 265 w 645"/>
                <a:gd name="T9" fmla="*/ 123 h 804"/>
                <a:gd name="T10" fmla="*/ 212 w 645"/>
                <a:gd name="T11" fmla="*/ 141 h 804"/>
                <a:gd name="T12" fmla="*/ 194 w 645"/>
                <a:gd name="T13" fmla="*/ 176 h 804"/>
                <a:gd name="T14" fmla="*/ 123 w 645"/>
                <a:gd name="T15" fmla="*/ 203 h 804"/>
                <a:gd name="T16" fmla="*/ 44 w 645"/>
                <a:gd name="T17" fmla="*/ 212 h 804"/>
                <a:gd name="T18" fmla="*/ 9 w 645"/>
                <a:gd name="T19" fmla="*/ 265 h 804"/>
                <a:gd name="T20" fmla="*/ 0 w 645"/>
                <a:gd name="T21" fmla="*/ 326 h 804"/>
                <a:gd name="T22" fmla="*/ 9 w 645"/>
                <a:gd name="T23" fmla="*/ 388 h 804"/>
                <a:gd name="T24" fmla="*/ 17 w 645"/>
                <a:gd name="T25" fmla="*/ 450 h 804"/>
                <a:gd name="T26" fmla="*/ 9 w 645"/>
                <a:gd name="T27" fmla="*/ 512 h 804"/>
                <a:gd name="T28" fmla="*/ 53 w 645"/>
                <a:gd name="T29" fmla="*/ 547 h 804"/>
                <a:gd name="T30" fmla="*/ 62 w 645"/>
                <a:gd name="T31" fmla="*/ 600 h 804"/>
                <a:gd name="T32" fmla="*/ 123 w 645"/>
                <a:gd name="T33" fmla="*/ 600 h 804"/>
                <a:gd name="T34" fmla="*/ 176 w 645"/>
                <a:gd name="T35" fmla="*/ 635 h 804"/>
                <a:gd name="T36" fmla="*/ 185 w 645"/>
                <a:gd name="T37" fmla="*/ 688 h 804"/>
                <a:gd name="T38" fmla="*/ 256 w 645"/>
                <a:gd name="T39" fmla="*/ 679 h 804"/>
                <a:gd name="T40" fmla="*/ 335 w 645"/>
                <a:gd name="T41" fmla="*/ 697 h 804"/>
                <a:gd name="T42" fmla="*/ 379 w 645"/>
                <a:gd name="T43" fmla="*/ 715 h 804"/>
                <a:gd name="T44" fmla="*/ 432 w 645"/>
                <a:gd name="T45" fmla="*/ 803 h 804"/>
                <a:gd name="T46" fmla="*/ 476 w 645"/>
                <a:gd name="T47" fmla="*/ 768 h 804"/>
                <a:gd name="T48" fmla="*/ 503 w 645"/>
                <a:gd name="T49" fmla="*/ 706 h 804"/>
                <a:gd name="T50" fmla="*/ 520 w 645"/>
                <a:gd name="T51" fmla="*/ 662 h 804"/>
                <a:gd name="T52" fmla="*/ 547 w 645"/>
                <a:gd name="T53" fmla="*/ 591 h 804"/>
                <a:gd name="T54" fmla="*/ 556 w 645"/>
                <a:gd name="T55" fmla="*/ 538 h 804"/>
                <a:gd name="T56" fmla="*/ 600 w 645"/>
                <a:gd name="T57" fmla="*/ 476 h 804"/>
                <a:gd name="T58" fmla="*/ 626 w 645"/>
                <a:gd name="T59" fmla="*/ 423 h 804"/>
                <a:gd name="T60" fmla="*/ 626 w 645"/>
                <a:gd name="T61" fmla="*/ 353 h 804"/>
                <a:gd name="T62" fmla="*/ 609 w 645"/>
                <a:gd name="T63" fmla="*/ 300 h 804"/>
                <a:gd name="T64" fmla="*/ 644 w 645"/>
                <a:gd name="T65" fmla="*/ 238 h 804"/>
                <a:gd name="T66" fmla="*/ 618 w 645"/>
                <a:gd name="T67" fmla="*/ 176 h 804"/>
                <a:gd name="T68" fmla="*/ 618 w 645"/>
                <a:gd name="T69" fmla="*/ 70 h 804"/>
                <a:gd name="T70" fmla="*/ 573 w 645"/>
                <a:gd name="T71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45" h="804">
                  <a:moveTo>
                    <a:pt x="573" y="0"/>
                  </a:moveTo>
                  <a:lnTo>
                    <a:pt x="485" y="0"/>
                  </a:lnTo>
                  <a:lnTo>
                    <a:pt x="379" y="18"/>
                  </a:lnTo>
                  <a:lnTo>
                    <a:pt x="317" y="70"/>
                  </a:lnTo>
                  <a:lnTo>
                    <a:pt x="265" y="123"/>
                  </a:lnTo>
                  <a:lnTo>
                    <a:pt x="212" y="141"/>
                  </a:lnTo>
                  <a:lnTo>
                    <a:pt x="194" y="176"/>
                  </a:lnTo>
                  <a:lnTo>
                    <a:pt x="123" y="203"/>
                  </a:lnTo>
                  <a:lnTo>
                    <a:pt x="44" y="212"/>
                  </a:lnTo>
                  <a:lnTo>
                    <a:pt x="9" y="265"/>
                  </a:lnTo>
                  <a:lnTo>
                    <a:pt x="0" y="326"/>
                  </a:lnTo>
                  <a:lnTo>
                    <a:pt x="9" y="388"/>
                  </a:lnTo>
                  <a:lnTo>
                    <a:pt x="17" y="450"/>
                  </a:lnTo>
                  <a:lnTo>
                    <a:pt x="9" y="512"/>
                  </a:lnTo>
                  <a:lnTo>
                    <a:pt x="53" y="547"/>
                  </a:lnTo>
                  <a:lnTo>
                    <a:pt x="62" y="600"/>
                  </a:lnTo>
                  <a:lnTo>
                    <a:pt x="123" y="600"/>
                  </a:lnTo>
                  <a:lnTo>
                    <a:pt x="176" y="635"/>
                  </a:lnTo>
                  <a:lnTo>
                    <a:pt x="185" y="688"/>
                  </a:lnTo>
                  <a:lnTo>
                    <a:pt x="256" y="679"/>
                  </a:lnTo>
                  <a:lnTo>
                    <a:pt x="335" y="697"/>
                  </a:lnTo>
                  <a:lnTo>
                    <a:pt x="379" y="715"/>
                  </a:lnTo>
                  <a:lnTo>
                    <a:pt x="432" y="803"/>
                  </a:lnTo>
                  <a:lnTo>
                    <a:pt x="476" y="768"/>
                  </a:lnTo>
                  <a:lnTo>
                    <a:pt x="503" y="706"/>
                  </a:lnTo>
                  <a:lnTo>
                    <a:pt x="520" y="662"/>
                  </a:lnTo>
                  <a:lnTo>
                    <a:pt x="547" y="591"/>
                  </a:lnTo>
                  <a:lnTo>
                    <a:pt x="556" y="538"/>
                  </a:lnTo>
                  <a:lnTo>
                    <a:pt x="600" y="476"/>
                  </a:lnTo>
                  <a:lnTo>
                    <a:pt x="626" y="423"/>
                  </a:lnTo>
                  <a:lnTo>
                    <a:pt x="626" y="353"/>
                  </a:lnTo>
                  <a:lnTo>
                    <a:pt x="609" y="300"/>
                  </a:lnTo>
                  <a:lnTo>
                    <a:pt x="644" y="238"/>
                  </a:lnTo>
                  <a:lnTo>
                    <a:pt x="618" y="176"/>
                  </a:lnTo>
                  <a:lnTo>
                    <a:pt x="618" y="70"/>
                  </a:lnTo>
                  <a:lnTo>
                    <a:pt x="573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defTabSz="1219170">
                <a:defRPr/>
              </a:pPr>
              <a:endParaRPr lang="es-CO" sz="2177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5109E7B-2C8C-4435-9314-DF64064F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129" y="548446"/>
              <a:ext cx="385025" cy="620212"/>
            </a:xfrm>
            <a:custGeom>
              <a:avLst/>
              <a:gdLst>
                <a:gd name="T0" fmla="*/ 1535 w 1607"/>
                <a:gd name="T1" fmla="*/ 556 h 2516"/>
                <a:gd name="T2" fmla="*/ 1553 w 1607"/>
                <a:gd name="T3" fmla="*/ 680 h 2516"/>
                <a:gd name="T4" fmla="*/ 1580 w 1607"/>
                <a:gd name="T5" fmla="*/ 821 h 2516"/>
                <a:gd name="T6" fmla="*/ 1491 w 1607"/>
                <a:gd name="T7" fmla="*/ 909 h 2516"/>
                <a:gd name="T8" fmla="*/ 1341 w 1607"/>
                <a:gd name="T9" fmla="*/ 962 h 2516"/>
                <a:gd name="T10" fmla="*/ 1165 w 1607"/>
                <a:gd name="T11" fmla="*/ 1041 h 2516"/>
                <a:gd name="T12" fmla="*/ 1085 w 1607"/>
                <a:gd name="T13" fmla="*/ 1156 h 2516"/>
                <a:gd name="T14" fmla="*/ 1041 w 1607"/>
                <a:gd name="T15" fmla="*/ 1324 h 2516"/>
                <a:gd name="T16" fmla="*/ 1138 w 1607"/>
                <a:gd name="T17" fmla="*/ 1482 h 2516"/>
                <a:gd name="T18" fmla="*/ 1324 w 1607"/>
                <a:gd name="T19" fmla="*/ 1632 h 2516"/>
                <a:gd name="T20" fmla="*/ 1403 w 1607"/>
                <a:gd name="T21" fmla="*/ 1791 h 2516"/>
                <a:gd name="T22" fmla="*/ 1306 w 1607"/>
                <a:gd name="T23" fmla="*/ 1844 h 2516"/>
                <a:gd name="T24" fmla="*/ 1103 w 1607"/>
                <a:gd name="T25" fmla="*/ 1844 h 2516"/>
                <a:gd name="T26" fmla="*/ 1041 w 1607"/>
                <a:gd name="T27" fmla="*/ 1932 h 2516"/>
                <a:gd name="T28" fmla="*/ 1041 w 1607"/>
                <a:gd name="T29" fmla="*/ 1994 h 2516"/>
                <a:gd name="T30" fmla="*/ 1174 w 1607"/>
                <a:gd name="T31" fmla="*/ 2083 h 2516"/>
                <a:gd name="T32" fmla="*/ 1209 w 1607"/>
                <a:gd name="T33" fmla="*/ 2215 h 2516"/>
                <a:gd name="T34" fmla="*/ 1262 w 1607"/>
                <a:gd name="T35" fmla="*/ 2277 h 2516"/>
                <a:gd name="T36" fmla="*/ 1315 w 1607"/>
                <a:gd name="T37" fmla="*/ 2330 h 2516"/>
                <a:gd name="T38" fmla="*/ 1394 w 1607"/>
                <a:gd name="T39" fmla="*/ 2391 h 2516"/>
                <a:gd name="T40" fmla="*/ 1341 w 1607"/>
                <a:gd name="T41" fmla="*/ 2515 h 2516"/>
                <a:gd name="T42" fmla="*/ 1174 w 1607"/>
                <a:gd name="T43" fmla="*/ 2497 h 2516"/>
                <a:gd name="T44" fmla="*/ 1068 w 1607"/>
                <a:gd name="T45" fmla="*/ 2506 h 2516"/>
                <a:gd name="T46" fmla="*/ 971 w 1607"/>
                <a:gd name="T47" fmla="*/ 2427 h 2516"/>
                <a:gd name="T48" fmla="*/ 821 w 1607"/>
                <a:gd name="T49" fmla="*/ 2347 h 2516"/>
                <a:gd name="T50" fmla="*/ 732 w 1607"/>
                <a:gd name="T51" fmla="*/ 2250 h 2516"/>
                <a:gd name="T52" fmla="*/ 635 w 1607"/>
                <a:gd name="T53" fmla="*/ 2180 h 2516"/>
                <a:gd name="T54" fmla="*/ 485 w 1607"/>
                <a:gd name="T55" fmla="*/ 2206 h 2516"/>
                <a:gd name="T56" fmla="*/ 362 w 1607"/>
                <a:gd name="T57" fmla="*/ 2083 h 2516"/>
                <a:gd name="T58" fmla="*/ 212 w 1607"/>
                <a:gd name="T59" fmla="*/ 2056 h 2516"/>
                <a:gd name="T60" fmla="*/ 221 w 1607"/>
                <a:gd name="T61" fmla="*/ 1915 h 2516"/>
                <a:gd name="T62" fmla="*/ 194 w 1607"/>
                <a:gd name="T63" fmla="*/ 1818 h 2516"/>
                <a:gd name="T64" fmla="*/ 238 w 1607"/>
                <a:gd name="T65" fmla="*/ 1685 h 2516"/>
                <a:gd name="T66" fmla="*/ 141 w 1607"/>
                <a:gd name="T67" fmla="*/ 1632 h 2516"/>
                <a:gd name="T68" fmla="*/ 115 w 1607"/>
                <a:gd name="T69" fmla="*/ 1518 h 2516"/>
                <a:gd name="T70" fmla="*/ 185 w 1607"/>
                <a:gd name="T71" fmla="*/ 1438 h 2516"/>
                <a:gd name="T72" fmla="*/ 70 w 1607"/>
                <a:gd name="T73" fmla="*/ 1332 h 2516"/>
                <a:gd name="T74" fmla="*/ 53 w 1607"/>
                <a:gd name="T75" fmla="*/ 1244 h 2516"/>
                <a:gd name="T76" fmla="*/ 79 w 1607"/>
                <a:gd name="T77" fmla="*/ 1130 h 2516"/>
                <a:gd name="T78" fmla="*/ 123 w 1607"/>
                <a:gd name="T79" fmla="*/ 1024 h 2516"/>
                <a:gd name="T80" fmla="*/ 159 w 1607"/>
                <a:gd name="T81" fmla="*/ 900 h 2516"/>
                <a:gd name="T82" fmla="*/ 229 w 1607"/>
                <a:gd name="T83" fmla="*/ 785 h 2516"/>
                <a:gd name="T84" fmla="*/ 212 w 1607"/>
                <a:gd name="T85" fmla="*/ 662 h 2516"/>
                <a:gd name="T86" fmla="*/ 221 w 1607"/>
                <a:gd name="T87" fmla="*/ 538 h 2516"/>
                <a:gd name="T88" fmla="*/ 273 w 1607"/>
                <a:gd name="T89" fmla="*/ 397 h 2516"/>
                <a:gd name="T90" fmla="*/ 423 w 1607"/>
                <a:gd name="T91" fmla="*/ 371 h 2516"/>
                <a:gd name="T92" fmla="*/ 626 w 1607"/>
                <a:gd name="T93" fmla="*/ 397 h 2516"/>
                <a:gd name="T94" fmla="*/ 856 w 1607"/>
                <a:gd name="T95" fmla="*/ 344 h 2516"/>
                <a:gd name="T96" fmla="*/ 838 w 1607"/>
                <a:gd name="T97" fmla="*/ 141 h 2516"/>
                <a:gd name="T98" fmla="*/ 909 w 1607"/>
                <a:gd name="T99" fmla="*/ 62 h 2516"/>
                <a:gd name="T100" fmla="*/ 997 w 1607"/>
                <a:gd name="T101" fmla="*/ 0 h 2516"/>
                <a:gd name="T102" fmla="*/ 1129 w 1607"/>
                <a:gd name="T103" fmla="*/ 27 h 2516"/>
                <a:gd name="T104" fmla="*/ 1332 w 1607"/>
                <a:gd name="T105" fmla="*/ 62 h 2516"/>
                <a:gd name="T106" fmla="*/ 1518 w 1607"/>
                <a:gd name="T107" fmla="*/ 53 h 2516"/>
                <a:gd name="T108" fmla="*/ 1571 w 1607"/>
                <a:gd name="T109" fmla="*/ 97 h 2516"/>
                <a:gd name="T110" fmla="*/ 1482 w 1607"/>
                <a:gd name="T111" fmla="*/ 274 h 2516"/>
                <a:gd name="T112" fmla="*/ 1500 w 1607"/>
                <a:gd name="T113" fmla="*/ 432 h 2516"/>
                <a:gd name="T114" fmla="*/ 1535 w 1607"/>
                <a:gd name="T115" fmla="*/ 512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7" h="2516">
                  <a:moveTo>
                    <a:pt x="1491" y="556"/>
                  </a:moveTo>
                  <a:lnTo>
                    <a:pt x="1535" y="556"/>
                  </a:lnTo>
                  <a:lnTo>
                    <a:pt x="1606" y="600"/>
                  </a:lnTo>
                  <a:lnTo>
                    <a:pt x="1553" y="680"/>
                  </a:lnTo>
                  <a:lnTo>
                    <a:pt x="1571" y="741"/>
                  </a:lnTo>
                  <a:lnTo>
                    <a:pt x="1580" y="821"/>
                  </a:lnTo>
                  <a:lnTo>
                    <a:pt x="1509" y="847"/>
                  </a:lnTo>
                  <a:lnTo>
                    <a:pt x="1491" y="909"/>
                  </a:lnTo>
                  <a:lnTo>
                    <a:pt x="1421" y="927"/>
                  </a:lnTo>
                  <a:lnTo>
                    <a:pt x="1341" y="962"/>
                  </a:lnTo>
                  <a:lnTo>
                    <a:pt x="1244" y="971"/>
                  </a:lnTo>
                  <a:lnTo>
                    <a:pt x="1165" y="1041"/>
                  </a:lnTo>
                  <a:lnTo>
                    <a:pt x="1138" y="1112"/>
                  </a:lnTo>
                  <a:lnTo>
                    <a:pt x="1085" y="1156"/>
                  </a:lnTo>
                  <a:lnTo>
                    <a:pt x="1041" y="1218"/>
                  </a:lnTo>
                  <a:lnTo>
                    <a:pt x="1041" y="1324"/>
                  </a:lnTo>
                  <a:lnTo>
                    <a:pt x="1059" y="1403"/>
                  </a:lnTo>
                  <a:lnTo>
                    <a:pt x="1138" y="1482"/>
                  </a:lnTo>
                  <a:lnTo>
                    <a:pt x="1235" y="1553"/>
                  </a:lnTo>
                  <a:lnTo>
                    <a:pt x="1324" y="1632"/>
                  </a:lnTo>
                  <a:lnTo>
                    <a:pt x="1377" y="1721"/>
                  </a:lnTo>
                  <a:lnTo>
                    <a:pt x="1403" y="1791"/>
                  </a:lnTo>
                  <a:lnTo>
                    <a:pt x="1403" y="1853"/>
                  </a:lnTo>
                  <a:lnTo>
                    <a:pt x="1306" y="1844"/>
                  </a:lnTo>
                  <a:lnTo>
                    <a:pt x="1235" y="1853"/>
                  </a:lnTo>
                  <a:lnTo>
                    <a:pt x="1103" y="1844"/>
                  </a:lnTo>
                  <a:lnTo>
                    <a:pt x="1050" y="1862"/>
                  </a:lnTo>
                  <a:lnTo>
                    <a:pt x="1041" y="1932"/>
                  </a:lnTo>
                  <a:lnTo>
                    <a:pt x="971" y="1959"/>
                  </a:lnTo>
                  <a:lnTo>
                    <a:pt x="1041" y="1994"/>
                  </a:lnTo>
                  <a:lnTo>
                    <a:pt x="1121" y="2021"/>
                  </a:lnTo>
                  <a:lnTo>
                    <a:pt x="1174" y="2083"/>
                  </a:lnTo>
                  <a:lnTo>
                    <a:pt x="1218" y="2153"/>
                  </a:lnTo>
                  <a:lnTo>
                    <a:pt x="1209" y="2215"/>
                  </a:lnTo>
                  <a:lnTo>
                    <a:pt x="1200" y="2277"/>
                  </a:lnTo>
                  <a:lnTo>
                    <a:pt x="1262" y="2277"/>
                  </a:lnTo>
                  <a:lnTo>
                    <a:pt x="1306" y="2277"/>
                  </a:lnTo>
                  <a:lnTo>
                    <a:pt x="1315" y="2330"/>
                  </a:lnTo>
                  <a:lnTo>
                    <a:pt x="1341" y="2391"/>
                  </a:lnTo>
                  <a:lnTo>
                    <a:pt x="1394" y="2391"/>
                  </a:lnTo>
                  <a:lnTo>
                    <a:pt x="1377" y="2453"/>
                  </a:lnTo>
                  <a:lnTo>
                    <a:pt x="1341" y="2515"/>
                  </a:lnTo>
                  <a:lnTo>
                    <a:pt x="1253" y="2506"/>
                  </a:lnTo>
                  <a:lnTo>
                    <a:pt x="1174" y="2497"/>
                  </a:lnTo>
                  <a:lnTo>
                    <a:pt x="1129" y="2462"/>
                  </a:lnTo>
                  <a:lnTo>
                    <a:pt x="1068" y="2506"/>
                  </a:lnTo>
                  <a:lnTo>
                    <a:pt x="1006" y="2497"/>
                  </a:lnTo>
                  <a:lnTo>
                    <a:pt x="971" y="2427"/>
                  </a:lnTo>
                  <a:lnTo>
                    <a:pt x="900" y="2409"/>
                  </a:lnTo>
                  <a:lnTo>
                    <a:pt x="821" y="2347"/>
                  </a:lnTo>
                  <a:lnTo>
                    <a:pt x="794" y="2277"/>
                  </a:lnTo>
                  <a:lnTo>
                    <a:pt x="732" y="2250"/>
                  </a:lnTo>
                  <a:lnTo>
                    <a:pt x="671" y="2277"/>
                  </a:lnTo>
                  <a:lnTo>
                    <a:pt x="635" y="2180"/>
                  </a:lnTo>
                  <a:lnTo>
                    <a:pt x="582" y="2241"/>
                  </a:lnTo>
                  <a:lnTo>
                    <a:pt x="485" y="2206"/>
                  </a:lnTo>
                  <a:lnTo>
                    <a:pt x="432" y="2144"/>
                  </a:lnTo>
                  <a:lnTo>
                    <a:pt x="362" y="2083"/>
                  </a:lnTo>
                  <a:lnTo>
                    <a:pt x="291" y="2038"/>
                  </a:lnTo>
                  <a:lnTo>
                    <a:pt x="212" y="2056"/>
                  </a:lnTo>
                  <a:lnTo>
                    <a:pt x="203" y="1985"/>
                  </a:lnTo>
                  <a:lnTo>
                    <a:pt x="221" y="1915"/>
                  </a:lnTo>
                  <a:lnTo>
                    <a:pt x="229" y="1871"/>
                  </a:lnTo>
                  <a:lnTo>
                    <a:pt x="194" y="1818"/>
                  </a:lnTo>
                  <a:lnTo>
                    <a:pt x="159" y="1738"/>
                  </a:lnTo>
                  <a:lnTo>
                    <a:pt x="238" y="1685"/>
                  </a:lnTo>
                  <a:lnTo>
                    <a:pt x="194" y="1668"/>
                  </a:lnTo>
                  <a:lnTo>
                    <a:pt x="141" y="1632"/>
                  </a:lnTo>
                  <a:lnTo>
                    <a:pt x="123" y="1597"/>
                  </a:lnTo>
                  <a:lnTo>
                    <a:pt x="115" y="1518"/>
                  </a:lnTo>
                  <a:lnTo>
                    <a:pt x="176" y="1482"/>
                  </a:lnTo>
                  <a:lnTo>
                    <a:pt x="185" y="1438"/>
                  </a:lnTo>
                  <a:lnTo>
                    <a:pt x="123" y="1359"/>
                  </a:lnTo>
                  <a:lnTo>
                    <a:pt x="70" y="1332"/>
                  </a:lnTo>
                  <a:lnTo>
                    <a:pt x="0" y="1297"/>
                  </a:lnTo>
                  <a:lnTo>
                    <a:pt x="53" y="1244"/>
                  </a:lnTo>
                  <a:lnTo>
                    <a:pt x="35" y="1165"/>
                  </a:lnTo>
                  <a:lnTo>
                    <a:pt x="79" y="1130"/>
                  </a:lnTo>
                  <a:lnTo>
                    <a:pt x="106" y="1068"/>
                  </a:lnTo>
                  <a:lnTo>
                    <a:pt x="123" y="1024"/>
                  </a:lnTo>
                  <a:lnTo>
                    <a:pt x="150" y="953"/>
                  </a:lnTo>
                  <a:lnTo>
                    <a:pt x="159" y="900"/>
                  </a:lnTo>
                  <a:lnTo>
                    <a:pt x="203" y="838"/>
                  </a:lnTo>
                  <a:lnTo>
                    <a:pt x="229" y="785"/>
                  </a:lnTo>
                  <a:lnTo>
                    <a:pt x="229" y="715"/>
                  </a:lnTo>
                  <a:lnTo>
                    <a:pt x="212" y="662"/>
                  </a:lnTo>
                  <a:lnTo>
                    <a:pt x="247" y="600"/>
                  </a:lnTo>
                  <a:lnTo>
                    <a:pt x="221" y="538"/>
                  </a:lnTo>
                  <a:lnTo>
                    <a:pt x="221" y="432"/>
                  </a:lnTo>
                  <a:lnTo>
                    <a:pt x="273" y="397"/>
                  </a:lnTo>
                  <a:lnTo>
                    <a:pt x="318" y="344"/>
                  </a:lnTo>
                  <a:lnTo>
                    <a:pt x="423" y="371"/>
                  </a:lnTo>
                  <a:lnTo>
                    <a:pt x="512" y="380"/>
                  </a:lnTo>
                  <a:lnTo>
                    <a:pt x="626" y="397"/>
                  </a:lnTo>
                  <a:lnTo>
                    <a:pt x="768" y="380"/>
                  </a:lnTo>
                  <a:lnTo>
                    <a:pt x="856" y="344"/>
                  </a:lnTo>
                  <a:lnTo>
                    <a:pt x="838" y="230"/>
                  </a:lnTo>
                  <a:lnTo>
                    <a:pt x="838" y="141"/>
                  </a:lnTo>
                  <a:lnTo>
                    <a:pt x="865" y="80"/>
                  </a:lnTo>
                  <a:lnTo>
                    <a:pt x="909" y="62"/>
                  </a:lnTo>
                  <a:lnTo>
                    <a:pt x="926" y="0"/>
                  </a:lnTo>
                  <a:lnTo>
                    <a:pt x="997" y="0"/>
                  </a:lnTo>
                  <a:lnTo>
                    <a:pt x="1059" y="9"/>
                  </a:lnTo>
                  <a:lnTo>
                    <a:pt x="1129" y="27"/>
                  </a:lnTo>
                  <a:lnTo>
                    <a:pt x="1244" y="53"/>
                  </a:lnTo>
                  <a:lnTo>
                    <a:pt x="1332" y="62"/>
                  </a:lnTo>
                  <a:lnTo>
                    <a:pt x="1412" y="71"/>
                  </a:lnTo>
                  <a:lnTo>
                    <a:pt x="1518" y="53"/>
                  </a:lnTo>
                  <a:lnTo>
                    <a:pt x="1588" y="35"/>
                  </a:lnTo>
                  <a:lnTo>
                    <a:pt x="1571" y="97"/>
                  </a:lnTo>
                  <a:lnTo>
                    <a:pt x="1491" y="177"/>
                  </a:lnTo>
                  <a:lnTo>
                    <a:pt x="1482" y="274"/>
                  </a:lnTo>
                  <a:lnTo>
                    <a:pt x="1474" y="371"/>
                  </a:lnTo>
                  <a:lnTo>
                    <a:pt x="1500" y="432"/>
                  </a:lnTo>
                  <a:lnTo>
                    <a:pt x="1544" y="468"/>
                  </a:lnTo>
                  <a:lnTo>
                    <a:pt x="1535" y="512"/>
                  </a:lnTo>
                  <a:lnTo>
                    <a:pt x="1491" y="55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ctr"/>
            <a:lstStyle/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  <a:p>
              <a:pPr algn="ctr" defTabSz="1219170"/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4D8F4E3-30F1-4AD1-AAE5-CEDA9A5E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462" y="2729508"/>
              <a:ext cx="618790" cy="627816"/>
            </a:xfrm>
            <a:custGeom>
              <a:avLst/>
              <a:gdLst>
                <a:gd name="T0" fmla="*/ 2206 w 2578"/>
                <a:gd name="T1" fmla="*/ 2021 h 2551"/>
                <a:gd name="T2" fmla="*/ 2118 w 2578"/>
                <a:gd name="T3" fmla="*/ 2206 h 2551"/>
                <a:gd name="T4" fmla="*/ 2383 w 2578"/>
                <a:gd name="T5" fmla="*/ 2453 h 2551"/>
                <a:gd name="T6" fmla="*/ 2268 w 2578"/>
                <a:gd name="T7" fmla="*/ 2506 h 2551"/>
                <a:gd name="T8" fmla="*/ 2092 w 2578"/>
                <a:gd name="T9" fmla="*/ 2550 h 2551"/>
                <a:gd name="T10" fmla="*/ 1942 w 2578"/>
                <a:gd name="T11" fmla="*/ 2533 h 2551"/>
                <a:gd name="T12" fmla="*/ 1809 w 2578"/>
                <a:gd name="T13" fmla="*/ 2391 h 2551"/>
                <a:gd name="T14" fmla="*/ 1774 w 2578"/>
                <a:gd name="T15" fmla="*/ 2118 h 2551"/>
                <a:gd name="T16" fmla="*/ 1597 w 2578"/>
                <a:gd name="T17" fmla="*/ 2162 h 2551"/>
                <a:gd name="T18" fmla="*/ 1491 w 2578"/>
                <a:gd name="T19" fmla="*/ 2180 h 2551"/>
                <a:gd name="T20" fmla="*/ 1518 w 2578"/>
                <a:gd name="T21" fmla="*/ 1985 h 2551"/>
                <a:gd name="T22" fmla="*/ 1394 w 2578"/>
                <a:gd name="T23" fmla="*/ 1835 h 2551"/>
                <a:gd name="T24" fmla="*/ 1209 w 2578"/>
                <a:gd name="T25" fmla="*/ 1791 h 2551"/>
                <a:gd name="T26" fmla="*/ 971 w 2578"/>
                <a:gd name="T27" fmla="*/ 1835 h 2551"/>
                <a:gd name="T28" fmla="*/ 891 w 2578"/>
                <a:gd name="T29" fmla="*/ 1633 h 2551"/>
                <a:gd name="T30" fmla="*/ 944 w 2578"/>
                <a:gd name="T31" fmla="*/ 1483 h 2551"/>
                <a:gd name="T32" fmla="*/ 838 w 2578"/>
                <a:gd name="T33" fmla="*/ 1306 h 2551"/>
                <a:gd name="T34" fmla="*/ 618 w 2578"/>
                <a:gd name="T35" fmla="*/ 1271 h 2551"/>
                <a:gd name="T36" fmla="*/ 388 w 2578"/>
                <a:gd name="T37" fmla="*/ 1218 h 2551"/>
                <a:gd name="T38" fmla="*/ 230 w 2578"/>
                <a:gd name="T39" fmla="*/ 1015 h 2551"/>
                <a:gd name="T40" fmla="*/ 44 w 2578"/>
                <a:gd name="T41" fmla="*/ 821 h 2551"/>
                <a:gd name="T42" fmla="*/ 124 w 2578"/>
                <a:gd name="T43" fmla="*/ 706 h 2551"/>
                <a:gd name="T44" fmla="*/ 203 w 2578"/>
                <a:gd name="T45" fmla="*/ 618 h 2551"/>
                <a:gd name="T46" fmla="*/ 344 w 2578"/>
                <a:gd name="T47" fmla="*/ 530 h 2551"/>
                <a:gd name="T48" fmla="*/ 433 w 2578"/>
                <a:gd name="T49" fmla="*/ 415 h 2551"/>
                <a:gd name="T50" fmla="*/ 397 w 2578"/>
                <a:gd name="T51" fmla="*/ 309 h 2551"/>
                <a:gd name="T52" fmla="*/ 530 w 2578"/>
                <a:gd name="T53" fmla="*/ 159 h 2551"/>
                <a:gd name="T54" fmla="*/ 715 w 2578"/>
                <a:gd name="T55" fmla="*/ 159 h 2551"/>
                <a:gd name="T56" fmla="*/ 874 w 2578"/>
                <a:gd name="T57" fmla="*/ 212 h 2551"/>
                <a:gd name="T58" fmla="*/ 1050 w 2578"/>
                <a:gd name="T59" fmla="*/ 274 h 2551"/>
                <a:gd name="T60" fmla="*/ 1289 w 2578"/>
                <a:gd name="T61" fmla="*/ 327 h 2551"/>
                <a:gd name="T62" fmla="*/ 1430 w 2578"/>
                <a:gd name="T63" fmla="*/ 238 h 2551"/>
                <a:gd name="T64" fmla="*/ 1668 w 2578"/>
                <a:gd name="T65" fmla="*/ 238 h 2551"/>
                <a:gd name="T66" fmla="*/ 1756 w 2578"/>
                <a:gd name="T67" fmla="*/ 88 h 2551"/>
                <a:gd name="T68" fmla="*/ 1897 w 2578"/>
                <a:gd name="T69" fmla="*/ 53 h 2551"/>
                <a:gd name="T70" fmla="*/ 2127 w 2578"/>
                <a:gd name="T71" fmla="*/ 88 h 2551"/>
                <a:gd name="T72" fmla="*/ 2268 w 2578"/>
                <a:gd name="T73" fmla="*/ 212 h 2551"/>
                <a:gd name="T74" fmla="*/ 2418 w 2578"/>
                <a:gd name="T75" fmla="*/ 362 h 2551"/>
                <a:gd name="T76" fmla="*/ 2427 w 2578"/>
                <a:gd name="T77" fmla="*/ 609 h 2551"/>
                <a:gd name="T78" fmla="*/ 2559 w 2578"/>
                <a:gd name="T79" fmla="*/ 812 h 2551"/>
                <a:gd name="T80" fmla="*/ 2515 w 2578"/>
                <a:gd name="T81" fmla="*/ 927 h 2551"/>
                <a:gd name="T82" fmla="*/ 2356 w 2578"/>
                <a:gd name="T83" fmla="*/ 891 h 2551"/>
                <a:gd name="T84" fmla="*/ 2206 w 2578"/>
                <a:gd name="T85" fmla="*/ 1015 h 2551"/>
                <a:gd name="T86" fmla="*/ 2030 w 2578"/>
                <a:gd name="T87" fmla="*/ 1068 h 2551"/>
                <a:gd name="T88" fmla="*/ 1986 w 2578"/>
                <a:gd name="T89" fmla="*/ 1200 h 2551"/>
                <a:gd name="T90" fmla="*/ 1915 w 2578"/>
                <a:gd name="T91" fmla="*/ 1368 h 2551"/>
                <a:gd name="T92" fmla="*/ 1694 w 2578"/>
                <a:gd name="T93" fmla="*/ 1306 h 2551"/>
                <a:gd name="T94" fmla="*/ 1703 w 2578"/>
                <a:gd name="T95" fmla="*/ 1509 h 2551"/>
                <a:gd name="T96" fmla="*/ 1862 w 2578"/>
                <a:gd name="T97" fmla="*/ 1615 h 2551"/>
                <a:gd name="T98" fmla="*/ 1942 w 2578"/>
                <a:gd name="T99" fmla="*/ 1853 h 2551"/>
                <a:gd name="T100" fmla="*/ 2127 w 2578"/>
                <a:gd name="T101" fmla="*/ 1915 h 2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78" h="2551">
                  <a:moveTo>
                    <a:pt x="2242" y="1941"/>
                  </a:moveTo>
                  <a:lnTo>
                    <a:pt x="2233" y="1985"/>
                  </a:lnTo>
                  <a:lnTo>
                    <a:pt x="2206" y="2021"/>
                  </a:lnTo>
                  <a:lnTo>
                    <a:pt x="2189" y="2091"/>
                  </a:lnTo>
                  <a:lnTo>
                    <a:pt x="2145" y="2136"/>
                  </a:lnTo>
                  <a:lnTo>
                    <a:pt x="2118" y="2206"/>
                  </a:lnTo>
                  <a:lnTo>
                    <a:pt x="2206" y="2286"/>
                  </a:lnTo>
                  <a:lnTo>
                    <a:pt x="2321" y="2391"/>
                  </a:lnTo>
                  <a:lnTo>
                    <a:pt x="2383" y="2453"/>
                  </a:lnTo>
                  <a:lnTo>
                    <a:pt x="2365" y="2497"/>
                  </a:lnTo>
                  <a:lnTo>
                    <a:pt x="2321" y="2515"/>
                  </a:lnTo>
                  <a:lnTo>
                    <a:pt x="2268" y="2506"/>
                  </a:lnTo>
                  <a:lnTo>
                    <a:pt x="2224" y="2533"/>
                  </a:lnTo>
                  <a:lnTo>
                    <a:pt x="2189" y="2550"/>
                  </a:lnTo>
                  <a:lnTo>
                    <a:pt x="2092" y="2550"/>
                  </a:lnTo>
                  <a:lnTo>
                    <a:pt x="2056" y="2506"/>
                  </a:lnTo>
                  <a:lnTo>
                    <a:pt x="2012" y="2541"/>
                  </a:lnTo>
                  <a:lnTo>
                    <a:pt x="1942" y="2533"/>
                  </a:lnTo>
                  <a:lnTo>
                    <a:pt x="1871" y="2488"/>
                  </a:lnTo>
                  <a:lnTo>
                    <a:pt x="1809" y="2471"/>
                  </a:lnTo>
                  <a:lnTo>
                    <a:pt x="1809" y="2391"/>
                  </a:lnTo>
                  <a:lnTo>
                    <a:pt x="1800" y="2303"/>
                  </a:lnTo>
                  <a:lnTo>
                    <a:pt x="1800" y="2188"/>
                  </a:lnTo>
                  <a:lnTo>
                    <a:pt x="1774" y="2118"/>
                  </a:lnTo>
                  <a:lnTo>
                    <a:pt x="1677" y="2083"/>
                  </a:lnTo>
                  <a:lnTo>
                    <a:pt x="1615" y="2100"/>
                  </a:lnTo>
                  <a:lnTo>
                    <a:pt x="1597" y="2162"/>
                  </a:lnTo>
                  <a:lnTo>
                    <a:pt x="1571" y="2206"/>
                  </a:lnTo>
                  <a:lnTo>
                    <a:pt x="1483" y="2224"/>
                  </a:lnTo>
                  <a:lnTo>
                    <a:pt x="1491" y="2180"/>
                  </a:lnTo>
                  <a:lnTo>
                    <a:pt x="1509" y="2127"/>
                  </a:lnTo>
                  <a:lnTo>
                    <a:pt x="1483" y="2056"/>
                  </a:lnTo>
                  <a:lnTo>
                    <a:pt x="1518" y="1985"/>
                  </a:lnTo>
                  <a:lnTo>
                    <a:pt x="1509" y="1915"/>
                  </a:lnTo>
                  <a:lnTo>
                    <a:pt x="1465" y="1862"/>
                  </a:lnTo>
                  <a:lnTo>
                    <a:pt x="1394" y="1835"/>
                  </a:lnTo>
                  <a:lnTo>
                    <a:pt x="1324" y="1818"/>
                  </a:lnTo>
                  <a:lnTo>
                    <a:pt x="1262" y="1774"/>
                  </a:lnTo>
                  <a:lnTo>
                    <a:pt x="1209" y="1791"/>
                  </a:lnTo>
                  <a:lnTo>
                    <a:pt x="1121" y="1818"/>
                  </a:lnTo>
                  <a:lnTo>
                    <a:pt x="1024" y="1800"/>
                  </a:lnTo>
                  <a:lnTo>
                    <a:pt x="971" y="1835"/>
                  </a:lnTo>
                  <a:lnTo>
                    <a:pt x="900" y="1800"/>
                  </a:lnTo>
                  <a:lnTo>
                    <a:pt x="891" y="1721"/>
                  </a:lnTo>
                  <a:lnTo>
                    <a:pt x="891" y="1633"/>
                  </a:lnTo>
                  <a:lnTo>
                    <a:pt x="944" y="1571"/>
                  </a:lnTo>
                  <a:lnTo>
                    <a:pt x="988" y="1527"/>
                  </a:lnTo>
                  <a:lnTo>
                    <a:pt x="944" y="1483"/>
                  </a:lnTo>
                  <a:lnTo>
                    <a:pt x="856" y="1447"/>
                  </a:lnTo>
                  <a:lnTo>
                    <a:pt x="838" y="1385"/>
                  </a:lnTo>
                  <a:lnTo>
                    <a:pt x="838" y="1306"/>
                  </a:lnTo>
                  <a:lnTo>
                    <a:pt x="803" y="1244"/>
                  </a:lnTo>
                  <a:lnTo>
                    <a:pt x="741" y="1253"/>
                  </a:lnTo>
                  <a:lnTo>
                    <a:pt x="618" y="1271"/>
                  </a:lnTo>
                  <a:lnTo>
                    <a:pt x="530" y="1288"/>
                  </a:lnTo>
                  <a:lnTo>
                    <a:pt x="450" y="1253"/>
                  </a:lnTo>
                  <a:lnTo>
                    <a:pt x="388" y="1218"/>
                  </a:lnTo>
                  <a:lnTo>
                    <a:pt x="353" y="1156"/>
                  </a:lnTo>
                  <a:lnTo>
                    <a:pt x="291" y="1103"/>
                  </a:lnTo>
                  <a:lnTo>
                    <a:pt x="230" y="1015"/>
                  </a:lnTo>
                  <a:lnTo>
                    <a:pt x="185" y="953"/>
                  </a:lnTo>
                  <a:lnTo>
                    <a:pt x="106" y="891"/>
                  </a:lnTo>
                  <a:lnTo>
                    <a:pt x="44" y="821"/>
                  </a:lnTo>
                  <a:lnTo>
                    <a:pt x="0" y="759"/>
                  </a:lnTo>
                  <a:lnTo>
                    <a:pt x="53" y="697"/>
                  </a:lnTo>
                  <a:lnTo>
                    <a:pt x="124" y="706"/>
                  </a:lnTo>
                  <a:lnTo>
                    <a:pt x="185" y="741"/>
                  </a:lnTo>
                  <a:lnTo>
                    <a:pt x="194" y="688"/>
                  </a:lnTo>
                  <a:lnTo>
                    <a:pt x="203" y="618"/>
                  </a:lnTo>
                  <a:lnTo>
                    <a:pt x="291" y="583"/>
                  </a:lnTo>
                  <a:lnTo>
                    <a:pt x="353" y="583"/>
                  </a:lnTo>
                  <a:lnTo>
                    <a:pt x="344" y="530"/>
                  </a:lnTo>
                  <a:lnTo>
                    <a:pt x="362" y="477"/>
                  </a:lnTo>
                  <a:lnTo>
                    <a:pt x="424" y="468"/>
                  </a:lnTo>
                  <a:lnTo>
                    <a:pt x="433" y="415"/>
                  </a:lnTo>
                  <a:lnTo>
                    <a:pt x="362" y="380"/>
                  </a:lnTo>
                  <a:lnTo>
                    <a:pt x="309" y="344"/>
                  </a:lnTo>
                  <a:lnTo>
                    <a:pt x="397" y="309"/>
                  </a:lnTo>
                  <a:lnTo>
                    <a:pt x="450" y="274"/>
                  </a:lnTo>
                  <a:lnTo>
                    <a:pt x="494" y="221"/>
                  </a:lnTo>
                  <a:lnTo>
                    <a:pt x="530" y="159"/>
                  </a:lnTo>
                  <a:lnTo>
                    <a:pt x="609" y="115"/>
                  </a:lnTo>
                  <a:lnTo>
                    <a:pt x="680" y="97"/>
                  </a:lnTo>
                  <a:lnTo>
                    <a:pt x="715" y="159"/>
                  </a:lnTo>
                  <a:lnTo>
                    <a:pt x="768" y="203"/>
                  </a:lnTo>
                  <a:lnTo>
                    <a:pt x="812" y="177"/>
                  </a:lnTo>
                  <a:lnTo>
                    <a:pt x="874" y="212"/>
                  </a:lnTo>
                  <a:lnTo>
                    <a:pt x="900" y="274"/>
                  </a:lnTo>
                  <a:lnTo>
                    <a:pt x="971" y="256"/>
                  </a:lnTo>
                  <a:lnTo>
                    <a:pt x="1050" y="274"/>
                  </a:lnTo>
                  <a:lnTo>
                    <a:pt x="1139" y="291"/>
                  </a:lnTo>
                  <a:lnTo>
                    <a:pt x="1200" y="256"/>
                  </a:lnTo>
                  <a:lnTo>
                    <a:pt x="1289" y="327"/>
                  </a:lnTo>
                  <a:lnTo>
                    <a:pt x="1368" y="335"/>
                  </a:lnTo>
                  <a:lnTo>
                    <a:pt x="1412" y="291"/>
                  </a:lnTo>
                  <a:lnTo>
                    <a:pt x="1430" y="238"/>
                  </a:lnTo>
                  <a:lnTo>
                    <a:pt x="1483" y="274"/>
                  </a:lnTo>
                  <a:lnTo>
                    <a:pt x="1562" y="238"/>
                  </a:lnTo>
                  <a:lnTo>
                    <a:pt x="1668" y="238"/>
                  </a:lnTo>
                  <a:lnTo>
                    <a:pt x="1747" y="221"/>
                  </a:lnTo>
                  <a:lnTo>
                    <a:pt x="1747" y="159"/>
                  </a:lnTo>
                  <a:lnTo>
                    <a:pt x="1756" y="88"/>
                  </a:lnTo>
                  <a:lnTo>
                    <a:pt x="1765" y="35"/>
                  </a:lnTo>
                  <a:lnTo>
                    <a:pt x="1827" y="0"/>
                  </a:lnTo>
                  <a:lnTo>
                    <a:pt x="1897" y="53"/>
                  </a:lnTo>
                  <a:lnTo>
                    <a:pt x="1986" y="27"/>
                  </a:lnTo>
                  <a:lnTo>
                    <a:pt x="2056" y="27"/>
                  </a:lnTo>
                  <a:lnTo>
                    <a:pt x="2127" y="88"/>
                  </a:lnTo>
                  <a:lnTo>
                    <a:pt x="2206" y="115"/>
                  </a:lnTo>
                  <a:lnTo>
                    <a:pt x="2259" y="115"/>
                  </a:lnTo>
                  <a:lnTo>
                    <a:pt x="2268" y="212"/>
                  </a:lnTo>
                  <a:lnTo>
                    <a:pt x="2277" y="274"/>
                  </a:lnTo>
                  <a:lnTo>
                    <a:pt x="2321" y="335"/>
                  </a:lnTo>
                  <a:lnTo>
                    <a:pt x="2418" y="362"/>
                  </a:lnTo>
                  <a:lnTo>
                    <a:pt x="2374" y="406"/>
                  </a:lnTo>
                  <a:lnTo>
                    <a:pt x="2400" y="503"/>
                  </a:lnTo>
                  <a:lnTo>
                    <a:pt x="2427" y="609"/>
                  </a:lnTo>
                  <a:lnTo>
                    <a:pt x="2462" y="671"/>
                  </a:lnTo>
                  <a:lnTo>
                    <a:pt x="2515" y="741"/>
                  </a:lnTo>
                  <a:lnTo>
                    <a:pt x="2559" y="812"/>
                  </a:lnTo>
                  <a:lnTo>
                    <a:pt x="2577" y="865"/>
                  </a:lnTo>
                  <a:lnTo>
                    <a:pt x="2577" y="918"/>
                  </a:lnTo>
                  <a:lnTo>
                    <a:pt x="2515" y="927"/>
                  </a:lnTo>
                  <a:lnTo>
                    <a:pt x="2462" y="900"/>
                  </a:lnTo>
                  <a:lnTo>
                    <a:pt x="2400" y="900"/>
                  </a:lnTo>
                  <a:lnTo>
                    <a:pt x="2356" y="891"/>
                  </a:lnTo>
                  <a:lnTo>
                    <a:pt x="2321" y="962"/>
                  </a:lnTo>
                  <a:lnTo>
                    <a:pt x="2250" y="1006"/>
                  </a:lnTo>
                  <a:lnTo>
                    <a:pt x="2206" y="1015"/>
                  </a:lnTo>
                  <a:lnTo>
                    <a:pt x="2118" y="980"/>
                  </a:lnTo>
                  <a:lnTo>
                    <a:pt x="2047" y="988"/>
                  </a:lnTo>
                  <a:lnTo>
                    <a:pt x="2030" y="1068"/>
                  </a:lnTo>
                  <a:lnTo>
                    <a:pt x="1986" y="1094"/>
                  </a:lnTo>
                  <a:lnTo>
                    <a:pt x="1933" y="1147"/>
                  </a:lnTo>
                  <a:lnTo>
                    <a:pt x="1986" y="1200"/>
                  </a:lnTo>
                  <a:lnTo>
                    <a:pt x="2021" y="1280"/>
                  </a:lnTo>
                  <a:lnTo>
                    <a:pt x="1986" y="1324"/>
                  </a:lnTo>
                  <a:lnTo>
                    <a:pt x="1915" y="1368"/>
                  </a:lnTo>
                  <a:lnTo>
                    <a:pt x="1853" y="1315"/>
                  </a:lnTo>
                  <a:lnTo>
                    <a:pt x="1792" y="1280"/>
                  </a:lnTo>
                  <a:lnTo>
                    <a:pt x="1694" y="1306"/>
                  </a:lnTo>
                  <a:lnTo>
                    <a:pt x="1686" y="1385"/>
                  </a:lnTo>
                  <a:lnTo>
                    <a:pt x="1712" y="1447"/>
                  </a:lnTo>
                  <a:lnTo>
                    <a:pt x="1703" y="1509"/>
                  </a:lnTo>
                  <a:lnTo>
                    <a:pt x="1721" y="1571"/>
                  </a:lnTo>
                  <a:lnTo>
                    <a:pt x="1783" y="1588"/>
                  </a:lnTo>
                  <a:lnTo>
                    <a:pt x="1862" y="1615"/>
                  </a:lnTo>
                  <a:lnTo>
                    <a:pt x="1915" y="1659"/>
                  </a:lnTo>
                  <a:lnTo>
                    <a:pt x="1906" y="1791"/>
                  </a:lnTo>
                  <a:lnTo>
                    <a:pt x="1942" y="1853"/>
                  </a:lnTo>
                  <a:lnTo>
                    <a:pt x="2021" y="1871"/>
                  </a:lnTo>
                  <a:lnTo>
                    <a:pt x="2083" y="1871"/>
                  </a:lnTo>
                  <a:lnTo>
                    <a:pt x="2127" y="1915"/>
                  </a:lnTo>
                  <a:lnTo>
                    <a:pt x="2180" y="1950"/>
                  </a:lnTo>
                  <a:lnTo>
                    <a:pt x="2242" y="1941"/>
                  </a:lnTo>
                </a:path>
              </a:pathLst>
            </a:custGeom>
            <a:solidFill>
              <a:srgbClr val="C00000"/>
            </a:solidFill>
            <a:ln>
              <a:solidFill>
                <a:sysClr val="window" lastClr="FFFFFF"/>
              </a:solidFill>
            </a:ln>
            <a:effectLst/>
          </p:spPr>
          <p:txBody>
            <a:bodyPr wrap="none" anchor="t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5388CD83-A66A-421D-8C82-90B34CA7F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195" y="1071989"/>
              <a:ext cx="450607" cy="649540"/>
            </a:xfrm>
            <a:custGeom>
              <a:avLst/>
              <a:gdLst>
                <a:gd name="T0" fmla="*/ 62 w 1880"/>
                <a:gd name="T1" fmla="*/ 1825 h 2638"/>
                <a:gd name="T2" fmla="*/ 203 w 1880"/>
                <a:gd name="T3" fmla="*/ 1922 h 2638"/>
                <a:gd name="T4" fmla="*/ 336 w 1880"/>
                <a:gd name="T5" fmla="*/ 1931 h 2638"/>
                <a:gd name="T6" fmla="*/ 415 w 1880"/>
                <a:gd name="T7" fmla="*/ 1869 h 2638"/>
                <a:gd name="T8" fmla="*/ 556 w 1880"/>
                <a:gd name="T9" fmla="*/ 1825 h 2638"/>
                <a:gd name="T10" fmla="*/ 689 w 1880"/>
                <a:gd name="T11" fmla="*/ 1807 h 2638"/>
                <a:gd name="T12" fmla="*/ 733 w 1880"/>
                <a:gd name="T13" fmla="*/ 1905 h 2638"/>
                <a:gd name="T14" fmla="*/ 839 w 1880"/>
                <a:gd name="T15" fmla="*/ 1975 h 2638"/>
                <a:gd name="T16" fmla="*/ 865 w 1880"/>
                <a:gd name="T17" fmla="*/ 2055 h 2638"/>
                <a:gd name="T18" fmla="*/ 909 w 1880"/>
                <a:gd name="T19" fmla="*/ 2178 h 2638"/>
                <a:gd name="T20" fmla="*/ 944 w 1880"/>
                <a:gd name="T21" fmla="*/ 2319 h 2638"/>
                <a:gd name="T22" fmla="*/ 953 w 1880"/>
                <a:gd name="T23" fmla="*/ 2443 h 2638"/>
                <a:gd name="T24" fmla="*/ 1094 w 1880"/>
                <a:gd name="T25" fmla="*/ 2513 h 2638"/>
                <a:gd name="T26" fmla="*/ 1253 w 1880"/>
                <a:gd name="T27" fmla="*/ 2505 h 2638"/>
                <a:gd name="T28" fmla="*/ 1297 w 1880"/>
                <a:gd name="T29" fmla="*/ 2610 h 2638"/>
                <a:gd name="T30" fmla="*/ 1411 w 1880"/>
                <a:gd name="T31" fmla="*/ 2619 h 2638"/>
                <a:gd name="T32" fmla="*/ 1517 w 1880"/>
                <a:gd name="T33" fmla="*/ 2628 h 2638"/>
                <a:gd name="T34" fmla="*/ 1614 w 1880"/>
                <a:gd name="T35" fmla="*/ 2469 h 2638"/>
                <a:gd name="T36" fmla="*/ 1711 w 1880"/>
                <a:gd name="T37" fmla="*/ 2434 h 2638"/>
                <a:gd name="T38" fmla="*/ 1826 w 1880"/>
                <a:gd name="T39" fmla="*/ 2487 h 2638"/>
                <a:gd name="T40" fmla="*/ 1773 w 1880"/>
                <a:gd name="T41" fmla="*/ 2249 h 2638"/>
                <a:gd name="T42" fmla="*/ 1738 w 1880"/>
                <a:gd name="T43" fmla="*/ 2125 h 2638"/>
                <a:gd name="T44" fmla="*/ 1632 w 1880"/>
                <a:gd name="T45" fmla="*/ 2063 h 2638"/>
                <a:gd name="T46" fmla="*/ 1429 w 1880"/>
                <a:gd name="T47" fmla="*/ 2055 h 2638"/>
                <a:gd name="T48" fmla="*/ 1341 w 1880"/>
                <a:gd name="T49" fmla="*/ 1940 h 2638"/>
                <a:gd name="T50" fmla="*/ 1332 w 1880"/>
                <a:gd name="T51" fmla="*/ 1816 h 2638"/>
                <a:gd name="T52" fmla="*/ 1332 w 1880"/>
                <a:gd name="T53" fmla="*/ 1675 h 2638"/>
                <a:gd name="T54" fmla="*/ 1341 w 1880"/>
                <a:gd name="T55" fmla="*/ 1535 h 2638"/>
                <a:gd name="T56" fmla="*/ 1403 w 1880"/>
                <a:gd name="T57" fmla="*/ 1403 h 2638"/>
                <a:gd name="T58" fmla="*/ 1420 w 1880"/>
                <a:gd name="T59" fmla="*/ 1288 h 2638"/>
                <a:gd name="T60" fmla="*/ 1473 w 1880"/>
                <a:gd name="T61" fmla="*/ 1164 h 2638"/>
                <a:gd name="T62" fmla="*/ 1429 w 1880"/>
                <a:gd name="T63" fmla="*/ 1014 h 2638"/>
                <a:gd name="T64" fmla="*/ 997 w 1880"/>
                <a:gd name="T65" fmla="*/ 406 h 2638"/>
                <a:gd name="T66" fmla="*/ 901 w 1880"/>
                <a:gd name="T67" fmla="*/ 194 h 2638"/>
                <a:gd name="T68" fmla="*/ 786 w 1880"/>
                <a:gd name="T69" fmla="*/ 211 h 2638"/>
                <a:gd name="T70" fmla="*/ 689 w 1880"/>
                <a:gd name="T71" fmla="*/ 167 h 2638"/>
                <a:gd name="T72" fmla="*/ 698 w 1880"/>
                <a:gd name="T73" fmla="*/ 79 h 2638"/>
                <a:gd name="T74" fmla="*/ 574 w 1880"/>
                <a:gd name="T75" fmla="*/ 61 h 2638"/>
                <a:gd name="T76" fmla="*/ 424 w 1880"/>
                <a:gd name="T77" fmla="*/ 141 h 2638"/>
                <a:gd name="T78" fmla="*/ 212 w 1880"/>
                <a:gd name="T79" fmla="*/ 167 h 2638"/>
                <a:gd name="T80" fmla="*/ 177 w 1880"/>
                <a:gd name="T81" fmla="*/ 229 h 2638"/>
                <a:gd name="T82" fmla="*/ 159 w 1880"/>
                <a:gd name="T83" fmla="*/ 370 h 2638"/>
                <a:gd name="T84" fmla="*/ 177 w 1880"/>
                <a:gd name="T85" fmla="*/ 511 h 2638"/>
                <a:gd name="T86" fmla="*/ 142 w 1880"/>
                <a:gd name="T87" fmla="*/ 608 h 2638"/>
                <a:gd name="T88" fmla="*/ 106 w 1880"/>
                <a:gd name="T89" fmla="*/ 697 h 2638"/>
                <a:gd name="T90" fmla="*/ 53 w 1880"/>
                <a:gd name="T91" fmla="*/ 820 h 2638"/>
                <a:gd name="T92" fmla="*/ 106 w 1880"/>
                <a:gd name="T93" fmla="*/ 908 h 2638"/>
                <a:gd name="T94" fmla="*/ 124 w 1880"/>
                <a:gd name="T95" fmla="*/ 1041 h 2638"/>
                <a:gd name="T96" fmla="*/ 203 w 1880"/>
                <a:gd name="T97" fmla="*/ 997 h 2638"/>
                <a:gd name="T98" fmla="*/ 300 w 1880"/>
                <a:gd name="T99" fmla="*/ 970 h 2638"/>
                <a:gd name="T100" fmla="*/ 239 w 1880"/>
                <a:gd name="T101" fmla="*/ 1156 h 2638"/>
                <a:gd name="T102" fmla="*/ 230 w 1880"/>
                <a:gd name="T103" fmla="*/ 1314 h 2638"/>
                <a:gd name="T104" fmla="*/ 353 w 1880"/>
                <a:gd name="T105" fmla="*/ 1447 h 2638"/>
                <a:gd name="T106" fmla="*/ 300 w 1880"/>
                <a:gd name="T107" fmla="*/ 1535 h 2638"/>
                <a:gd name="T108" fmla="*/ 292 w 1880"/>
                <a:gd name="T109" fmla="*/ 1666 h 2638"/>
                <a:gd name="T110" fmla="*/ 186 w 1880"/>
                <a:gd name="T111" fmla="*/ 1772 h 2638"/>
                <a:gd name="T112" fmla="*/ 62 w 1880"/>
                <a:gd name="T113" fmla="*/ 1755 h 2638"/>
                <a:gd name="T114" fmla="*/ 18 w 1880"/>
                <a:gd name="T115" fmla="*/ 1781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80" h="2638">
                  <a:moveTo>
                    <a:pt x="18" y="1781"/>
                  </a:moveTo>
                  <a:lnTo>
                    <a:pt x="62" y="1825"/>
                  </a:lnTo>
                  <a:lnTo>
                    <a:pt x="133" y="1887"/>
                  </a:lnTo>
                  <a:lnTo>
                    <a:pt x="203" y="1922"/>
                  </a:lnTo>
                  <a:lnTo>
                    <a:pt x="265" y="1905"/>
                  </a:lnTo>
                  <a:lnTo>
                    <a:pt x="336" y="1931"/>
                  </a:lnTo>
                  <a:lnTo>
                    <a:pt x="398" y="1922"/>
                  </a:lnTo>
                  <a:lnTo>
                    <a:pt x="415" y="1869"/>
                  </a:lnTo>
                  <a:lnTo>
                    <a:pt x="450" y="1807"/>
                  </a:lnTo>
                  <a:lnTo>
                    <a:pt x="556" y="1825"/>
                  </a:lnTo>
                  <a:lnTo>
                    <a:pt x="627" y="1825"/>
                  </a:lnTo>
                  <a:lnTo>
                    <a:pt x="689" y="1807"/>
                  </a:lnTo>
                  <a:lnTo>
                    <a:pt x="733" y="1869"/>
                  </a:lnTo>
                  <a:lnTo>
                    <a:pt x="733" y="1905"/>
                  </a:lnTo>
                  <a:lnTo>
                    <a:pt x="786" y="1931"/>
                  </a:lnTo>
                  <a:lnTo>
                    <a:pt x="839" y="1975"/>
                  </a:lnTo>
                  <a:lnTo>
                    <a:pt x="848" y="2019"/>
                  </a:lnTo>
                  <a:lnTo>
                    <a:pt x="865" y="2055"/>
                  </a:lnTo>
                  <a:lnTo>
                    <a:pt x="918" y="2116"/>
                  </a:lnTo>
                  <a:lnTo>
                    <a:pt x="909" y="2178"/>
                  </a:lnTo>
                  <a:lnTo>
                    <a:pt x="892" y="2249"/>
                  </a:lnTo>
                  <a:lnTo>
                    <a:pt x="944" y="2319"/>
                  </a:lnTo>
                  <a:lnTo>
                    <a:pt x="909" y="2399"/>
                  </a:lnTo>
                  <a:lnTo>
                    <a:pt x="953" y="2443"/>
                  </a:lnTo>
                  <a:lnTo>
                    <a:pt x="1005" y="2496"/>
                  </a:lnTo>
                  <a:lnTo>
                    <a:pt x="1094" y="2513"/>
                  </a:lnTo>
                  <a:lnTo>
                    <a:pt x="1182" y="2513"/>
                  </a:lnTo>
                  <a:lnTo>
                    <a:pt x="1253" y="2505"/>
                  </a:lnTo>
                  <a:lnTo>
                    <a:pt x="1261" y="2558"/>
                  </a:lnTo>
                  <a:lnTo>
                    <a:pt x="1297" y="2610"/>
                  </a:lnTo>
                  <a:lnTo>
                    <a:pt x="1350" y="2610"/>
                  </a:lnTo>
                  <a:lnTo>
                    <a:pt x="1411" y="2619"/>
                  </a:lnTo>
                  <a:lnTo>
                    <a:pt x="1464" y="2637"/>
                  </a:lnTo>
                  <a:lnTo>
                    <a:pt x="1517" y="2628"/>
                  </a:lnTo>
                  <a:lnTo>
                    <a:pt x="1570" y="2540"/>
                  </a:lnTo>
                  <a:lnTo>
                    <a:pt x="1614" y="2469"/>
                  </a:lnTo>
                  <a:lnTo>
                    <a:pt x="1685" y="2505"/>
                  </a:lnTo>
                  <a:lnTo>
                    <a:pt x="1711" y="2434"/>
                  </a:lnTo>
                  <a:lnTo>
                    <a:pt x="1773" y="2452"/>
                  </a:lnTo>
                  <a:lnTo>
                    <a:pt x="1826" y="2487"/>
                  </a:lnTo>
                  <a:lnTo>
                    <a:pt x="1879" y="2452"/>
                  </a:lnTo>
                  <a:lnTo>
                    <a:pt x="1773" y="2249"/>
                  </a:lnTo>
                  <a:lnTo>
                    <a:pt x="1703" y="2178"/>
                  </a:lnTo>
                  <a:lnTo>
                    <a:pt x="1738" y="2125"/>
                  </a:lnTo>
                  <a:lnTo>
                    <a:pt x="1703" y="2063"/>
                  </a:lnTo>
                  <a:lnTo>
                    <a:pt x="1632" y="2063"/>
                  </a:lnTo>
                  <a:lnTo>
                    <a:pt x="1517" y="2063"/>
                  </a:lnTo>
                  <a:lnTo>
                    <a:pt x="1429" y="2055"/>
                  </a:lnTo>
                  <a:lnTo>
                    <a:pt x="1447" y="1993"/>
                  </a:lnTo>
                  <a:lnTo>
                    <a:pt x="1341" y="1940"/>
                  </a:lnTo>
                  <a:lnTo>
                    <a:pt x="1376" y="1896"/>
                  </a:lnTo>
                  <a:lnTo>
                    <a:pt x="1332" y="1816"/>
                  </a:lnTo>
                  <a:lnTo>
                    <a:pt x="1358" y="1755"/>
                  </a:lnTo>
                  <a:lnTo>
                    <a:pt x="1332" y="1675"/>
                  </a:lnTo>
                  <a:lnTo>
                    <a:pt x="1367" y="1596"/>
                  </a:lnTo>
                  <a:lnTo>
                    <a:pt x="1341" y="1535"/>
                  </a:lnTo>
                  <a:lnTo>
                    <a:pt x="1350" y="1438"/>
                  </a:lnTo>
                  <a:lnTo>
                    <a:pt x="1403" y="1403"/>
                  </a:lnTo>
                  <a:lnTo>
                    <a:pt x="1456" y="1332"/>
                  </a:lnTo>
                  <a:lnTo>
                    <a:pt x="1420" y="1288"/>
                  </a:lnTo>
                  <a:lnTo>
                    <a:pt x="1464" y="1226"/>
                  </a:lnTo>
                  <a:lnTo>
                    <a:pt x="1473" y="1164"/>
                  </a:lnTo>
                  <a:lnTo>
                    <a:pt x="1456" y="1085"/>
                  </a:lnTo>
                  <a:lnTo>
                    <a:pt x="1429" y="1014"/>
                  </a:lnTo>
                  <a:lnTo>
                    <a:pt x="1094" y="732"/>
                  </a:lnTo>
                  <a:lnTo>
                    <a:pt x="997" y="406"/>
                  </a:lnTo>
                  <a:lnTo>
                    <a:pt x="970" y="229"/>
                  </a:lnTo>
                  <a:lnTo>
                    <a:pt x="901" y="194"/>
                  </a:lnTo>
                  <a:lnTo>
                    <a:pt x="830" y="167"/>
                  </a:lnTo>
                  <a:lnTo>
                    <a:pt x="786" y="211"/>
                  </a:lnTo>
                  <a:lnTo>
                    <a:pt x="724" y="229"/>
                  </a:lnTo>
                  <a:lnTo>
                    <a:pt x="689" y="167"/>
                  </a:lnTo>
                  <a:lnTo>
                    <a:pt x="733" y="132"/>
                  </a:lnTo>
                  <a:lnTo>
                    <a:pt x="698" y="79"/>
                  </a:lnTo>
                  <a:lnTo>
                    <a:pt x="645" y="0"/>
                  </a:lnTo>
                  <a:lnTo>
                    <a:pt x="574" y="61"/>
                  </a:lnTo>
                  <a:lnTo>
                    <a:pt x="512" y="106"/>
                  </a:lnTo>
                  <a:lnTo>
                    <a:pt x="424" y="141"/>
                  </a:lnTo>
                  <a:lnTo>
                    <a:pt x="327" y="176"/>
                  </a:lnTo>
                  <a:lnTo>
                    <a:pt x="212" y="167"/>
                  </a:lnTo>
                  <a:lnTo>
                    <a:pt x="168" y="167"/>
                  </a:lnTo>
                  <a:lnTo>
                    <a:pt x="177" y="229"/>
                  </a:lnTo>
                  <a:lnTo>
                    <a:pt x="177" y="317"/>
                  </a:lnTo>
                  <a:lnTo>
                    <a:pt x="159" y="370"/>
                  </a:lnTo>
                  <a:lnTo>
                    <a:pt x="168" y="450"/>
                  </a:lnTo>
                  <a:lnTo>
                    <a:pt x="177" y="511"/>
                  </a:lnTo>
                  <a:lnTo>
                    <a:pt x="186" y="582"/>
                  </a:lnTo>
                  <a:lnTo>
                    <a:pt x="142" y="608"/>
                  </a:lnTo>
                  <a:lnTo>
                    <a:pt x="142" y="653"/>
                  </a:lnTo>
                  <a:lnTo>
                    <a:pt x="106" y="697"/>
                  </a:lnTo>
                  <a:lnTo>
                    <a:pt x="71" y="750"/>
                  </a:lnTo>
                  <a:lnTo>
                    <a:pt x="53" y="820"/>
                  </a:lnTo>
                  <a:lnTo>
                    <a:pt x="71" y="864"/>
                  </a:lnTo>
                  <a:lnTo>
                    <a:pt x="106" y="908"/>
                  </a:lnTo>
                  <a:lnTo>
                    <a:pt x="133" y="961"/>
                  </a:lnTo>
                  <a:lnTo>
                    <a:pt x="124" y="1041"/>
                  </a:lnTo>
                  <a:lnTo>
                    <a:pt x="186" y="1067"/>
                  </a:lnTo>
                  <a:lnTo>
                    <a:pt x="203" y="997"/>
                  </a:lnTo>
                  <a:lnTo>
                    <a:pt x="239" y="926"/>
                  </a:lnTo>
                  <a:lnTo>
                    <a:pt x="300" y="970"/>
                  </a:lnTo>
                  <a:lnTo>
                    <a:pt x="283" y="1076"/>
                  </a:lnTo>
                  <a:lnTo>
                    <a:pt x="239" y="1156"/>
                  </a:lnTo>
                  <a:lnTo>
                    <a:pt x="230" y="1244"/>
                  </a:lnTo>
                  <a:lnTo>
                    <a:pt x="230" y="1314"/>
                  </a:lnTo>
                  <a:lnTo>
                    <a:pt x="274" y="1376"/>
                  </a:lnTo>
                  <a:lnTo>
                    <a:pt x="353" y="1447"/>
                  </a:lnTo>
                  <a:lnTo>
                    <a:pt x="353" y="1517"/>
                  </a:lnTo>
                  <a:lnTo>
                    <a:pt x="300" y="1535"/>
                  </a:lnTo>
                  <a:lnTo>
                    <a:pt x="309" y="1613"/>
                  </a:lnTo>
                  <a:lnTo>
                    <a:pt x="292" y="1666"/>
                  </a:lnTo>
                  <a:lnTo>
                    <a:pt x="221" y="1728"/>
                  </a:lnTo>
                  <a:lnTo>
                    <a:pt x="186" y="1772"/>
                  </a:lnTo>
                  <a:lnTo>
                    <a:pt x="133" y="1799"/>
                  </a:lnTo>
                  <a:lnTo>
                    <a:pt x="62" y="1755"/>
                  </a:lnTo>
                  <a:lnTo>
                    <a:pt x="0" y="1728"/>
                  </a:lnTo>
                  <a:lnTo>
                    <a:pt x="18" y="1781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21F8D8B0-3496-44CE-A813-E411BC36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036" y="2171208"/>
              <a:ext cx="443202" cy="648453"/>
            </a:xfrm>
            <a:custGeom>
              <a:avLst/>
              <a:gdLst>
                <a:gd name="T0" fmla="*/ 1845 w 1846"/>
                <a:gd name="T1" fmla="*/ 1536 h 2631"/>
                <a:gd name="T2" fmla="*/ 1792 w 1846"/>
                <a:gd name="T3" fmla="*/ 1395 h 2631"/>
                <a:gd name="T4" fmla="*/ 1845 w 1846"/>
                <a:gd name="T5" fmla="*/ 1262 h 2631"/>
                <a:gd name="T6" fmla="*/ 1756 w 1846"/>
                <a:gd name="T7" fmla="*/ 1156 h 2631"/>
                <a:gd name="T8" fmla="*/ 1642 w 1846"/>
                <a:gd name="T9" fmla="*/ 1218 h 2631"/>
                <a:gd name="T10" fmla="*/ 1527 w 1846"/>
                <a:gd name="T11" fmla="*/ 1156 h 2631"/>
                <a:gd name="T12" fmla="*/ 1403 w 1846"/>
                <a:gd name="T13" fmla="*/ 1033 h 2631"/>
                <a:gd name="T14" fmla="*/ 1448 w 1846"/>
                <a:gd name="T15" fmla="*/ 865 h 2631"/>
                <a:gd name="T16" fmla="*/ 1439 w 1846"/>
                <a:gd name="T17" fmla="*/ 750 h 2631"/>
                <a:gd name="T18" fmla="*/ 1456 w 1846"/>
                <a:gd name="T19" fmla="*/ 600 h 2631"/>
                <a:gd name="T20" fmla="*/ 1465 w 1846"/>
                <a:gd name="T21" fmla="*/ 459 h 2631"/>
                <a:gd name="T22" fmla="*/ 1527 w 1846"/>
                <a:gd name="T23" fmla="*/ 353 h 2631"/>
                <a:gd name="T24" fmla="*/ 1545 w 1846"/>
                <a:gd name="T25" fmla="*/ 239 h 2631"/>
                <a:gd name="T26" fmla="*/ 1509 w 1846"/>
                <a:gd name="T27" fmla="*/ 124 h 2631"/>
                <a:gd name="T28" fmla="*/ 1483 w 1846"/>
                <a:gd name="T29" fmla="*/ 0 h 2631"/>
                <a:gd name="T30" fmla="*/ 1333 w 1846"/>
                <a:gd name="T31" fmla="*/ 18 h 2631"/>
                <a:gd name="T32" fmla="*/ 1156 w 1846"/>
                <a:gd name="T33" fmla="*/ 36 h 2631"/>
                <a:gd name="T34" fmla="*/ 1050 w 1846"/>
                <a:gd name="T35" fmla="*/ 150 h 2631"/>
                <a:gd name="T36" fmla="*/ 927 w 1846"/>
                <a:gd name="T37" fmla="*/ 203 h 2631"/>
                <a:gd name="T38" fmla="*/ 794 w 1846"/>
                <a:gd name="T39" fmla="*/ 248 h 2631"/>
                <a:gd name="T40" fmla="*/ 812 w 1846"/>
                <a:gd name="T41" fmla="*/ 406 h 2631"/>
                <a:gd name="T42" fmla="*/ 821 w 1846"/>
                <a:gd name="T43" fmla="*/ 512 h 2631"/>
                <a:gd name="T44" fmla="*/ 759 w 1846"/>
                <a:gd name="T45" fmla="*/ 636 h 2631"/>
                <a:gd name="T46" fmla="*/ 786 w 1846"/>
                <a:gd name="T47" fmla="*/ 724 h 2631"/>
                <a:gd name="T48" fmla="*/ 680 w 1846"/>
                <a:gd name="T49" fmla="*/ 812 h 2631"/>
                <a:gd name="T50" fmla="*/ 547 w 1846"/>
                <a:gd name="T51" fmla="*/ 945 h 2631"/>
                <a:gd name="T52" fmla="*/ 539 w 1846"/>
                <a:gd name="T53" fmla="*/ 1077 h 2631"/>
                <a:gd name="T54" fmla="*/ 433 w 1846"/>
                <a:gd name="T55" fmla="*/ 1271 h 2631"/>
                <a:gd name="T56" fmla="*/ 397 w 1846"/>
                <a:gd name="T57" fmla="*/ 1403 h 2631"/>
                <a:gd name="T58" fmla="*/ 397 w 1846"/>
                <a:gd name="T59" fmla="*/ 1500 h 2631"/>
                <a:gd name="T60" fmla="*/ 265 w 1846"/>
                <a:gd name="T61" fmla="*/ 1562 h 2631"/>
                <a:gd name="T62" fmla="*/ 177 w 1846"/>
                <a:gd name="T63" fmla="*/ 1721 h 2631"/>
                <a:gd name="T64" fmla="*/ 106 w 1846"/>
                <a:gd name="T65" fmla="*/ 1889 h 2631"/>
                <a:gd name="T66" fmla="*/ 80 w 1846"/>
                <a:gd name="T67" fmla="*/ 2065 h 2631"/>
                <a:gd name="T68" fmla="*/ 53 w 1846"/>
                <a:gd name="T69" fmla="*/ 2242 h 2631"/>
                <a:gd name="T70" fmla="*/ 0 w 1846"/>
                <a:gd name="T71" fmla="*/ 2383 h 2631"/>
                <a:gd name="T72" fmla="*/ 18 w 1846"/>
                <a:gd name="T73" fmla="*/ 2542 h 2631"/>
                <a:gd name="T74" fmla="*/ 159 w 1846"/>
                <a:gd name="T75" fmla="*/ 2630 h 2631"/>
                <a:gd name="T76" fmla="*/ 283 w 1846"/>
                <a:gd name="T77" fmla="*/ 2568 h 2631"/>
                <a:gd name="T78" fmla="*/ 389 w 1846"/>
                <a:gd name="T79" fmla="*/ 2551 h 2631"/>
                <a:gd name="T80" fmla="*/ 503 w 1846"/>
                <a:gd name="T81" fmla="*/ 2453 h 2631"/>
                <a:gd name="T82" fmla="*/ 609 w 1846"/>
                <a:gd name="T83" fmla="*/ 2392 h 2631"/>
                <a:gd name="T84" fmla="*/ 653 w 1846"/>
                <a:gd name="T85" fmla="*/ 2277 h 2631"/>
                <a:gd name="T86" fmla="*/ 794 w 1846"/>
                <a:gd name="T87" fmla="*/ 2171 h 2631"/>
                <a:gd name="T88" fmla="*/ 945 w 1846"/>
                <a:gd name="T89" fmla="*/ 2145 h 2631"/>
                <a:gd name="T90" fmla="*/ 1042 w 1846"/>
                <a:gd name="T91" fmla="*/ 2136 h 2631"/>
                <a:gd name="T92" fmla="*/ 1209 w 1846"/>
                <a:gd name="T93" fmla="*/ 2092 h 2631"/>
                <a:gd name="T94" fmla="*/ 1209 w 1846"/>
                <a:gd name="T95" fmla="*/ 2180 h 2631"/>
                <a:gd name="T96" fmla="*/ 1245 w 1846"/>
                <a:gd name="T97" fmla="*/ 2268 h 2631"/>
                <a:gd name="T98" fmla="*/ 1430 w 1846"/>
                <a:gd name="T99" fmla="*/ 2233 h 2631"/>
                <a:gd name="T100" fmla="*/ 1509 w 1846"/>
                <a:gd name="T101" fmla="*/ 2109 h 2631"/>
                <a:gd name="T102" fmla="*/ 1553 w 1846"/>
                <a:gd name="T103" fmla="*/ 1986 h 2631"/>
                <a:gd name="T104" fmla="*/ 1598 w 1846"/>
                <a:gd name="T105" fmla="*/ 1871 h 2631"/>
                <a:gd name="T106" fmla="*/ 1712 w 1846"/>
                <a:gd name="T107" fmla="*/ 1774 h 2631"/>
                <a:gd name="T108" fmla="*/ 1792 w 1846"/>
                <a:gd name="T109" fmla="*/ 1650 h 2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6" h="2631">
                  <a:moveTo>
                    <a:pt x="1792" y="1650"/>
                  </a:moveTo>
                  <a:lnTo>
                    <a:pt x="1845" y="1536"/>
                  </a:lnTo>
                  <a:lnTo>
                    <a:pt x="1809" y="1474"/>
                  </a:lnTo>
                  <a:lnTo>
                    <a:pt x="1792" y="1395"/>
                  </a:lnTo>
                  <a:lnTo>
                    <a:pt x="1845" y="1342"/>
                  </a:lnTo>
                  <a:lnTo>
                    <a:pt x="1845" y="1262"/>
                  </a:lnTo>
                  <a:lnTo>
                    <a:pt x="1809" y="1209"/>
                  </a:lnTo>
                  <a:lnTo>
                    <a:pt x="1756" y="1156"/>
                  </a:lnTo>
                  <a:lnTo>
                    <a:pt x="1703" y="1183"/>
                  </a:lnTo>
                  <a:lnTo>
                    <a:pt x="1642" y="1218"/>
                  </a:lnTo>
                  <a:lnTo>
                    <a:pt x="1571" y="1209"/>
                  </a:lnTo>
                  <a:lnTo>
                    <a:pt x="1527" y="1156"/>
                  </a:lnTo>
                  <a:lnTo>
                    <a:pt x="1456" y="1139"/>
                  </a:lnTo>
                  <a:lnTo>
                    <a:pt x="1403" y="1033"/>
                  </a:lnTo>
                  <a:lnTo>
                    <a:pt x="1430" y="962"/>
                  </a:lnTo>
                  <a:lnTo>
                    <a:pt x="1448" y="865"/>
                  </a:lnTo>
                  <a:lnTo>
                    <a:pt x="1439" y="830"/>
                  </a:lnTo>
                  <a:lnTo>
                    <a:pt x="1439" y="750"/>
                  </a:lnTo>
                  <a:lnTo>
                    <a:pt x="1439" y="671"/>
                  </a:lnTo>
                  <a:lnTo>
                    <a:pt x="1456" y="600"/>
                  </a:lnTo>
                  <a:lnTo>
                    <a:pt x="1483" y="521"/>
                  </a:lnTo>
                  <a:lnTo>
                    <a:pt x="1465" y="459"/>
                  </a:lnTo>
                  <a:lnTo>
                    <a:pt x="1483" y="398"/>
                  </a:lnTo>
                  <a:lnTo>
                    <a:pt x="1527" y="353"/>
                  </a:lnTo>
                  <a:lnTo>
                    <a:pt x="1509" y="283"/>
                  </a:lnTo>
                  <a:lnTo>
                    <a:pt x="1545" y="239"/>
                  </a:lnTo>
                  <a:lnTo>
                    <a:pt x="1518" y="186"/>
                  </a:lnTo>
                  <a:lnTo>
                    <a:pt x="1509" y="124"/>
                  </a:lnTo>
                  <a:lnTo>
                    <a:pt x="1509" y="45"/>
                  </a:lnTo>
                  <a:lnTo>
                    <a:pt x="1483" y="0"/>
                  </a:lnTo>
                  <a:lnTo>
                    <a:pt x="1448" y="18"/>
                  </a:lnTo>
                  <a:lnTo>
                    <a:pt x="1333" y="18"/>
                  </a:lnTo>
                  <a:lnTo>
                    <a:pt x="1227" y="9"/>
                  </a:lnTo>
                  <a:lnTo>
                    <a:pt x="1156" y="36"/>
                  </a:lnTo>
                  <a:lnTo>
                    <a:pt x="1112" y="80"/>
                  </a:lnTo>
                  <a:lnTo>
                    <a:pt x="1050" y="150"/>
                  </a:lnTo>
                  <a:lnTo>
                    <a:pt x="971" y="168"/>
                  </a:lnTo>
                  <a:lnTo>
                    <a:pt x="927" y="203"/>
                  </a:lnTo>
                  <a:lnTo>
                    <a:pt x="839" y="203"/>
                  </a:lnTo>
                  <a:lnTo>
                    <a:pt x="794" y="248"/>
                  </a:lnTo>
                  <a:lnTo>
                    <a:pt x="830" y="336"/>
                  </a:lnTo>
                  <a:lnTo>
                    <a:pt x="812" y="406"/>
                  </a:lnTo>
                  <a:lnTo>
                    <a:pt x="812" y="459"/>
                  </a:lnTo>
                  <a:lnTo>
                    <a:pt x="821" y="512"/>
                  </a:lnTo>
                  <a:lnTo>
                    <a:pt x="759" y="556"/>
                  </a:lnTo>
                  <a:lnTo>
                    <a:pt x="759" y="636"/>
                  </a:lnTo>
                  <a:lnTo>
                    <a:pt x="733" y="680"/>
                  </a:lnTo>
                  <a:lnTo>
                    <a:pt x="786" y="724"/>
                  </a:lnTo>
                  <a:lnTo>
                    <a:pt x="750" y="777"/>
                  </a:lnTo>
                  <a:lnTo>
                    <a:pt x="680" y="812"/>
                  </a:lnTo>
                  <a:lnTo>
                    <a:pt x="609" y="883"/>
                  </a:lnTo>
                  <a:lnTo>
                    <a:pt x="547" y="945"/>
                  </a:lnTo>
                  <a:lnTo>
                    <a:pt x="530" y="1015"/>
                  </a:lnTo>
                  <a:lnTo>
                    <a:pt x="539" y="1077"/>
                  </a:lnTo>
                  <a:lnTo>
                    <a:pt x="486" y="1174"/>
                  </a:lnTo>
                  <a:lnTo>
                    <a:pt x="433" y="1271"/>
                  </a:lnTo>
                  <a:lnTo>
                    <a:pt x="406" y="1333"/>
                  </a:lnTo>
                  <a:lnTo>
                    <a:pt x="397" y="1403"/>
                  </a:lnTo>
                  <a:lnTo>
                    <a:pt x="424" y="1448"/>
                  </a:lnTo>
                  <a:lnTo>
                    <a:pt x="397" y="1500"/>
                  </a:lnTo>
                  <a:lnTo>
                    <a:pt x="353" y="1545"/>
                  </a:lnTo>
                  <a:lnTo>
                    <a:pt x="265" y="1562"/>
                  </a:lnTo>
                  <a:lnTo>
                    <a:pt x="194" y="1624"/>
                  </a:lnTo>
                  <a:lnTo>
                    <a:pt x="177" y="1721"/>
                  </a:lnTo>
                  <a:lnTo>
                    <a:pt x="150" y="1827"/>
                  </a:lnTo>
                  <a:lnTo>
                    <a:pt x="106" y="1889"/>
                  </a:lnTo>
                  <a:lnTo>
                    <a:pt x="115" y="1977"/>
                  </a:lnTo>
                  <a:lnTo>
                    <a:pt x="80" y="2065"/>
                  </a:lnTo>
                  <a:lnTo>
                    <a:pt x="71" y="2153"/>
                  </a:lnTo>
                  <a:lnTo>
                    <a:pt x="53" y="2242"/>
                  </a:lnTo>
                  <a:lnTo>
                    <a:pt x="18" y="2312"/>
                  </a:lnTo>
                  <a:lnTo>
                    <a:pt x="0" y="2383"/>
                  </a:lnTo>
                  <a:lnTo>
                    <a:pt x="9" y="2480"/>
                  </a:lnTo>
                  <a:lnTo>
                    <a:pt x="18" y="2542"/>
                  </a:lnTo>
                  <a:lnTo>
                    <a:pt x="62" y="2603"/>
                  </a:lnTo>
                  <a:lnTo>
                    <a:pt x="159" y="2630"/>
                  </a:lnTo>
                  <a:lnTo>
                    <a:pt x="247" y="2621"/>
                  </a:lnTo>
                  <a:lnTo>
                    <a:pt x="283" y="2568"/>
                  </a:lnTo>
                  <a:lnTo>
                    <a:pt x="327" y="2533"/>
                  </a:lnTo>
                  <a:lnTo>
                    <a:pt x="389" y="2551"/>
                  </a:lnTo>
                  <a:lnTo>
                    <a:pt x="433" y="2480"/>
                  </a:lnTo>
                  <a:lnTo>
                    <a:pt x="503" y="2453"/>
                  </a:lnTo>
                  <a:lnTo>
                    <a:pt x="592" y="2436"/>
                  </a:lnTo>
                  <a:lnTo>
                    <a:pt x="609" y="2392"/>
                  </a:lnTo>
                  <a:lnTo>
                    <a:pt x="592" y="2330"/>
                  </a:lnTo>
                  <a:lnTo>
                    <a:pt x="653" y="2277"/>
                  </a:lnTo>
                  <a:lnTo>
                    <a:pt x="724" y="2233"/>
                  </a:lnTo>
                  <a:lnTo>
                    <a:pt x="794" y="2171"/>
                  </a:lnTo>
                  <a:lnTo>
                    <a:pt x="847" y="2136"/>
                  </a:lnTo>
                  <a:lnTo>
                    <a:pt x="945" y="2145"/>
                  </a:lnTo>
                  <a:lnTo>
                    <a:pt x="989" y="2189"/>
                  </a:lnTo>
                  <a:lnTo>
                    <a:pt x="1042" y="2136"/>
                  </a:lnTo>
                  <a:lnTo>
                    <a:pt x="1130" y="2100"/>
                  </a:lnTo>
                  <a:lnTo>
                    <a:pt x="1209" y="2092"/>
                  </a:lnTo>
                  <a:lnTo>
                    <a:pt x="1262" y="2145"/>
                  </a:lnTo>
                  <a:lnTo>
                    <a:pt x="1209" y="2180"/>
                  </a:lnTo>
                  <a:lnTo>
                    <a:pt x="1183" y="2233"/>
                  </a:lnTo>
                  <a:lnTo>
                    <a:pt x="1245" y="2268"/>
                  </a:lnTo>
                  <a:lnTo>
                    <a:pt x="1359" y="2268"/>
                  </a:lnTo>
                  <a:lnTo>
                    <a:pt x="1430" y="2233"/>
                  </a:lnTo>
                  <a:lnTo>
                    <a:pt x="1465" y="2180"/>
                  </a:lnTo>
                  <a:lnTo>
                    <a:pt x="1509" y="2109"/>
                  </a:lnTo>
                  <a:lnTo>
                    <a:pt x="1553" y="2048"/>
                  </a:lnTo>
                  <a:lnTo>
                    <a:pt x="1553" y="1986"/>
                  </a:lnTo>
                  <a:lnTo>
                    <a:pt x="1580" y="1942"/>
                  </a:lnTo>
                  <a:lnTo>
                    <a:pt x="1598" y="1871"/>
                  </a:lnTo>
                  <a:lnTo>
                    <a:pt x="1650" y="1827"/>
                  </a:lnTo>
                  <a:lnTo>
                    <a:pt x="1712" y="1774"/>
                  </a:lnTo>
                  <a:lnTo>
                    <a:pt x="1783" y="1712"/>
                  </a:lnTo>
                  <a:lnTo>
                    <a:pt x="1792" y="165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  <a:p>
              <a:pPr defTabSz="1219170"/>
              <a:endParaRPr lang="es-CO" sz="2177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1CB19A16-A574-4EFE-88DC-30380C586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721" y="2123416"/>
              <a:ext cx="279249" cy="238961"/>
            </a:xfrm>
            <a:custGeom>
              <a:avLst/>
              <a:gdLst>
                <a:gd name="T0" fmla="*/ 221 w 1166"/>
                <a:gd name="T1" fmla="*/ 592 h 972"/>
                <a:gd name="T2" fmla="*/ 150 w 1166"/>
                <a:gd name="T3" fmla="*/ 547 h 972"/>
                <a:gd name="T4" fmla="*/ 142 w 1166"/>
                <a:gd name="T5" fmla="*/ 477 h 972"/>
                <a:gd name="T6" fmla="*/ 97 w 1166"/>
                <a:gd name="T7" fmla="*/ 406 h 972"/>
                <a:gd name="T8" fmla="*/ 44 w 1166"/>
                <a:gd name="T9" fmla="*/ 362 h 972"/>
                <a:gd name="T10" fmla="*/ 0 w 1166"/>
                <a:gd name="T11" fmla="*/ 292 h 972"/>
                <a:gd name="T12" fmla="*/ 80 w 1166"/>
                <a:gd name="T13" fmla="*/ 247 h 972"/>
                <a:gd name="T14" fmla="*/ 124 w 1166"/>
                <a:gd name="T15" fmla="*/ 186 h 972"/>
                <a:gd name="T16" fmla="*/ 177 w 1166"/>
                <a:gd name="T17" fmla="*/ 133 h 972"/>
                <a:gd name="T18" fmla="*/ 230 w 1166"/>
                <a:gd name="T19" fmla="*/ 133 h 972"/>
                <a:gd name="T20" fmla="*/ 283 w 1166"/>
                <a:gd name="T21" fmla="*/ 80 h 972"/>
                <a:gd name="T22" fmla="*/ 389 w 1166"/>
                <a:gd name="T23" fmla="*/ 80 h 972"/>
                <a:gd name="T24" fmla="*/ 362 w 1166"/>
                <a:gd name="T25" fmla="*/ 0 h 972"/>
                <a:gd name="T26" fmla="*/ 433 w 1166"/>
                <a:gd name="T27" fmla="*/ 36 h 972"/>
                <a:gd name="T28" fmla="*/ 539 w 1166"/>
                <a:gd name="T29" fmla="*/ 36 h 972"/>
                <a:gd name="T30" fmla="*/ 574 w 1166"/>
                <a:gd name="T31" fmla="*/ 106 h 972"/>
                <a:gd name="T32" fmla="*/ 539 w 1166"/>
                <a:gd name="T33" fmla="*/ 159 h 972"/>
                <a:gd name="T34" fmla="*/ 600 w 1166"/>
                <a:gd name="T35" fmla="*/ 168 h 972"/>
                <a:gd name="T36" fmla="*/ 662 w 1166"/>
                <a:gd name="T37" fmla="*/ 133 h 972"/>
                <a:gd name="T38" fmla="*/ 733 w 1166"/>
                <a:gd name="T39" fmla="*/ 150 h 972"/>
                <a:gd name="T40" fmla="*/ 733 w 1166"/>
                <a:gd name="T41" fmla="*/ 203 h 972"/>
                <a:gd name="T42" fmla="*/ 627 w 1166"/>
                <a:gd name="T43" fmla="*/ 256 h 972"/>
                <a:gd name="T44" fmla="*/ 618 w 1166"/>
                <a:gd name="T45" fmla="*/ 309 h 972"/>
                <a:gd name="T46" fmla="*/ 618 w 1166"/>
                <a:gd name="T47" fmla="*/ 362 h 972"/>
                <a:gd name="T48" fmla="*/ 600 w 1166"/>
                <a:gd name="T49" fmla="*/ 433 h 972"/>
                <a:gd name="T50" fmla="*/ 600 w 1166"/>
                <a:gd name="T51" fmla="*/ 503 h 972"/>
                <a:gd name="T52" fmla="*/ 671 w 1166"/>
                <a:gd name="T53" fmla="*/ 512 h 972"/>
                <a:gd name="T54" fmla="*/ 724 w 1166"/>
                <a:gd name="T55" fmla="*/ 530 h 972"/>
                <a:gd name="T56" fmla="*/ 742 w 1166"/>
                <a:gd name="T57" fmla="*/ 592 h 972"/>
                <a:gd name="T58" fmla="*/ 777 w 1166"/>
                <a:gd name="T59" fmla="*/ 636 h 972"/>
                <a:gd name="T60" fmla="*/ 900 w 1166"/>
                <a:gd name="T61" fmla="*/ 618 h 972"/>
                <a:gd name="T62" fmla="*/ 980 w 1166"/>
                <a:gd name="T63" fmla="*/ 618 h 972"/>
                <a:gd name="T64" fmla="*/ 1006 w 1166"/>
                <a:gd name="T65" fmla="*/ 653 h 972"/>
                <a:gd name="T66" fmla="*/ 1086 w 1166"/>
                <a:gd name="T67" fmla="*/ 662 h 972"/>
                <a:gd name="T68" fmla="*/ 1086 w 1166"/>
                <a:gd name="T69" fmla="*/ 715 h 972"/>
                <a:gd name="T70" fmla="*/ 1165 w 1166"/>
                <a:gd name="T71" fmla="*/ 750 h 972"/>
                <a:gd name="T72" fmla="*/ 1165 w 1166"/>
                <a:gd name="T73" fmla="*/ 830 h 972"/>
                <a:gd name="T74" fmla="*/ 1139 w 1166"/>
                <a:gd name="T75" fmla="*/ 874 h 972"/>
                <a:gd name="T76" fmla="*/ 1059 w 1166"/>
                <a:gd name="T77" fmla="*/ 918 h 972"/>
                <a:gd name="T78" fmla="*/ 989 w 1166"/>
                <a:gd name="T79" fmla="*/ 900 h 972"/>
                <a:gd name="T80" fmla="*/ 909 w 1166"/>
                <a:gd name="T81" fmla="*/ 883 h 972"/>
                <a:gd name="T82" fmla="*/ 821 w 1166"/>
                <a:gd name="T83" fmla="*/ 892 h 972"/>
                <a:gd name="T84" fmla="*/ 750 w 1166"/>
                <a:gd name="T85" fmla="*/ 900 h 972"/>
                <a:gd name="T86" fmla="*/ 768 w 1166"/>
                <a:gd name="T87" fmla="*/ 936 h 972"/>
                <a:gd name="T88" fmla="*/ 680 w 1166"/>
                <a:gd name="T89" fmla="*/ 971 h 972"/>
                <a:gd name="T90" fmla="*/ 653 w 1166"/>
                <a:gd name="T91" fmla="*/ 883 h 972"/>
                <a:gd name="T92" fmla="*/ 592 w 1166"/>
                <a:gd name="T93" fmla="*/ 865 h 972"/>
                <a:gd name="T94" fmla="*/ 539 w 1166"/>
                <a:gd name="T95" fmla="*/ 856 h 972"/>
                <a:gd name="T96" fmla="*/ 486 w 1166"/>
                <a:gd name="T97" fmla="*/ 812 h 972"/>
                <a:gd name="T98" fmla="*/ 512 w 1166"/>
                <a:gd name="T99" fmla="*/ 715 h 972"/>
                <a:gd name="T100" fmla="*/ 424 w 1166"/>
                <a:gd name="T101" fmla="*/ 715 h 972"/>
                <a:gd name="T102" fmla="*/ 406 w 1166"/>
                <a:gd name="T103" fmla="*/ 680 h 972"/>
                <a:gd name="T104" fmla="*/ 353 w 1166"/>
                <a:gd name="T105" fmla="*/ 618 h 972"/>
                <a:gd name="T106" fmla="*/ 283 w 1166"/>
                <a:gd name="T107" fmla="*/ 583 h 972"/>
                <a:gd name="T108" fmla="*/ 221 w 1166"/>
                <a:gd name="T109" fmla="*/ 59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66" h="972">
                  <a:moveTo>
                    <a:pt x="221" y="592"/>
                  </a:moveTo>
                  <a:lnTo>
                    <a:pt x="150" y="547"/>
                  </a:lnTo>
                  <a:lnTo>
                    <a:pt x="142" y="477"/>
                  </a:lnTo>
                  <a:lnTo>
                    <a:pt x="97" y="406"/>
                  </a:lnTo>
                  <a:lnTo>
                    <a:pt x="44" y="362"/>
                  </a:lnTo>
                  <a:lnTo>
                    <a:pt x="0" y="292"/>
                  </a:lnTo>
                  <a:lnTo>
                    <a:pt x="80" y="247"/>
                  </a:lnTo>
                  <a:lnTo>
                    <a:pt x="124" y="186"/>
                  </a:lnTo>
                  <a:lnTo>
                    <a:pt x="177" y="133"/>
                  </a:lnTo>
                  <a:lnTo>
                    <a:pt x="230" y="133"/>
                  </a:lnTo>
                  <a:lnTo>
                    <a:pt x="283" y="80"/>
                  </a:lnTo>
                  <a:lnTo>
                    <a:pt x="389" y="80"/>
                  </a:lnTo>
                  <a:lnTo>
                    <a:pt x="362" y="0"/>
                  </a:lnTo>
                  <a:lnTo>
                    <a:pt x="433" y="36"/>
                  </a:lnTo>
                  <a:lnTo>
                    <a:pt x="539" y="36"/>
                  </a:lnTo>
                  <a:lnTo>
                    <a:pt x="574" y="106"/>
                  </a:lnTo>
                  <a:lnTo>
                    <a:pt x="539" y="159"/>
                  </a:lnTo>
                  <a:lnTo>
                    <a:pt x="600" y="168"/>
                  </a:lnTo>
                  <a:lnTo>
                    <a:pt x="662" y="133"/>
                  </a:lnTo>
                  <a:lnTo>
                    <a:pt x="733" y="150"/>
                  </a:lnTo>
                  <a:lnTo>
                    <a:pt x="733" y="203"/>
                  </a:lnTo>
                  <a:lnTo>
                    <a:pt x="627" y="256"/>
                  </a:lnTo>
                  <a:lnTo>
                    <a:pt x="618" y="309"/>
                  </a:lnTo>
                  <a:lnTo>
                    <a:pt x="618" y="362"/>
                  </a:lnTo>
                  <a:lnTo>
                    <a:pt x="600" y="433"/>
                  </a:lnTo>
                  <a:lnTo>
                    <a:pt x="600" y="503"/>
                  </a:lnTo>
                  <a:lnTo>
                    <a:pt x="671" y="512"/>
                  </a:lnTo>
                  <a:lnTo>
                    <a:pt x="724" y="530"/>
                  </a:lnTo>
                  <a:lnTo>
                    <a:pt x="742" y="592"/>
                  </a:lnTo>
                  <a:lnTo>
                    <a:pt x="777" y="636"/>
                  </a:lnTo>
                  <a:lnTo>
                    <a:pt x="900" y="618"/>
                  </a:lnTo>
                  <a:lnTo>
                    <a:pt x="980" y="618"/>
                  </a:lnTo>
                  <a:lnTo>
                    <a:pt x="1006" y="653"/>
                  </a:lnTo>
                  <a:lnTo>
                    <a:pt x="1086" y="662"/>
                  </a:lnTo>
                  <a:lnTo>
                    <a:pt x="1086" y="715"/>
                  </a:lnTo>
                  <a:lnTo>
                    <a:pt x="1165" y="750"/>
                  </a:lnTo>
                  <a:lnTo>
                    <a:pt x="1165" y="830"/>
                  </a:lnTo>
                  <a:lnTo>
                    <a:pt x="1139" y="874"/>
                  </a:lnTo>
                  <a:lnTo>
                    <a:pt x="1059" y="918"/>
                  </a:lnTo>
                  <a:lnTo>
                    <a:pt x="989" y="900"/>
                  </a:lnTo>
                  <a:lnTo>
                    <a:pt x="909" y="883"/>
                  </a:lnTo>
                  <a:lnTo>
                    <a:pt x="821" y="892"/>
                  </a:lnTo>
                  <a:lnTo>
                    <a:pt x="750" y="900"/>
                  </a:lnTo>
                  <a:lnTo>
                    <a:pt x="768" y="936"/>
                  </a:lnTo>
                  <a:lnTo>
                    <a:pt x="680" y="971"/>
                  </a:lnTo>
                  <a:lnTo>
                    <a:pt x="653" y="883"/>
                  </a:lnTo>
                  <a:lnTo>
                    <a:pt x="592" y="865"/>
                  </a:lnTo>
                  <a:lnTo>
                    <a:pt x="539" y="856"/>
                  </a:lnTo>
                  <a:lnTo>
                    <a:pt x="486" y="812"/>
                  </a:lnTo>
                  <a:lnTo>
                    <a:pt x="512" y="715"/>
                  </a:lnTo>
                  <a:lnTo>
                    <a:pt x="424" y="715"/>
                  </a:lnTo>
                  <a:lnTo>
                    <a:pt x="406" y="680"/>
                  </a:lnTo>
                  <a:lnTo>
                    <a:pt x="353" y="618"/>
                  </a:lnTo>
                  <a:lnTo>
                    <a:pt x="283" y="583"/>
                  </a:lnTo>
                  <a:lnTo>
                    <a:pt x="221" y="592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r>
                <a:rPr lang="es-CO" sz="1067" kern="0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F5CED9C2-E07F-44B2-A887-6F2EF438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289" y="2245069"/>
              <a:ext cx="1099014" cy="928689"/>
            </a:xfrm>
            <a:custGeom>
              <a:avLst/>
              <a:gdLst>
                <a:gd name="T0" fmla="*/ 4535 w 4580"/>
                <a:gd name="T1" fmla="*/ 2277 h 3769"/>
                <a:gd name="T2" fmla="*/ 4349 w 4580"/>
                <a:gd name="T3" fmla="*/ 2268 h 3769"/>
                <a:gd name="T4" fmla="*/ 4243 w 4580"/>
                <a:gd name="T5" fmla="*/ 2268 h 3769"/>
                <a:gd name="T6" fmla="*/ 4093 w 4580"/>
                <a:gd name="T7" fmla="*/ 2295 h 3769"/>
                <a:gd name="T8" fmla="*/ 3899 w 4580"/>
                <a:gd name="T9" fmla="*/ 2312 h 3769"/>
                <a:gd name="T10" fmla="*/ 3705 w 4580"/>
                <a:gd name="T11" fmla="*/ 2330 h 3769"/>
                <a:gd name="T12" fmla="*/ 3387 w 4580"/>
                <a:gd name="T13" fmla="*/ 2374 h 3769"/>
                <a:gd name="T14" fmla="*/ 3246 w 4580"/>
                <a:gd name="T15" fmla="*/ 2348 h 3769"/>
                <a:gd name="T16" fmla="*/ 3123 w 4580"/>
                <a:gd name="T17" fmla="*/ 2418 h 3769"/>
                <a:gd name="T18" fmla="*/ 2867 w 4580"/>
                <a:gd name="T19" fmla="*/ 2480 h 3769"/>
                <a:gd name="T20" fmla="*/ 2787 w 4580"/>
                <a:gd name="T21" fmla="*/ 2595 h 3769"/>
                <a:gd name="T22" fmla="*/ 2549 w 4580"/>
                <a:gd name="T23" fmla="*/ 2630 h 3769"/>
                <a:gd name="T24" fmla="*/ 2372 w 4580"/>
                <a:gd name="T25" fmla="*/ 2709 h 3769"/>
                <a:gd name="T26" fmla="*/ 2276 w 4580"/>
                <a:gd name="T27" fmla="*/ 2806 h 3769"/>
                <a:gd name="T28" fmla="*/ 2082 w 4580"/>
                <a:gd name="T29" fmla="*/ 2877 h 3769"/>
                <a:gd name="T30" fmla="*/ 1906 w 4580"/>
                <a:gd name="T31" fmla="*/ 2903 h 3769"/>
                <a:gd name="T32" fmla="*/ 1676 w 4580"/>
                <a:gd name="T33" fmla="*/ 2921 h 3769"/>
                <a:gd name="T34" fmla="*/ 1579 w 4580"/>
                <a:gd name="T35" fmla="*/ 3715 h 3769"/>
                <a:gd name="T36" fmla="*/ 1200 w 4580"/>
                <a:gd name="T37" fmla="*/ 3768 h 3769"/>
                <a:gd name="T38" fmla="*/ 961 w 4580"/>
                <a:gd name="T39" fmla="*/ 3645 h 3769"/>
                <a:gd name="T40" fmla="*/ 706 w 4580"/>
                <a:gd name="T41" fmla="*/ 3539 h 3769"/>
                <a:gd name="T42" fmla="*/ 467 w 4580"/>
                <a:gd name="T43" fmla="*/ 3424 h 3769"/>
                <a:gd name="T44" fmla="*/ 406 w 4580"/>
                <a:gd name="T45" fmla="*/ 3159 h 3769"/>
                <a:gd name="T46" fmla="*/ 326 w 4580"/>
                <a:gd name="T47" fmla="*/ 2868 h 3769"/>
                <a:gd name="T48" fmla="*/ 406 w 4580"/>
                <a:gd name="T49" fmla="*/ 2612 h 3769"/>
                <a:gd name="T50" fmla="*/ 211 w 4580"/>
                <a:gd name="T51" fmla="*/ 2374 h 3769"/>
                <a:gd name="T52" fmla="*/ 26 w 4580"/>
                <a:gd name="T53" fmla="*/ 2268 h 3769"/>
                <a:gd name="T54" fmla="*/ 308 w 4580"/>
                <a:gd name="T55" fmla="*/ 1977 h 3769"/>
                <a:gd name="T56" fmla="*/ 344 w 4580"/>
                <a:gd name="T57" fmla="*/ 1748 h 3769"/>
                <a:gd name="T58" fmla="*/ 441 w 4580"/>
                <a:gd name="T59" fmla="*/ 1571 h 3769"/>
                <a:gd name="T60" fmla="*/ 582 w 4580"/>
                <a:gd name="T61" fmla="*/ 1448 h 3769"/>
                <a:gd name="T62" fmla="*/ 803 w 4580"/>
                <a:gd name="T63" fmla="*/ 1121 h 3769"/>
                <a:gd name="T64" fmla="*/ 1023 w 4580"/>
                <a:gd name="T65" fmla="*/ 1015 h 3769"/>
                <a:gd name="T66" fmla="*/ 1244 w 4580"/>
                <a:gd name="T67" fmla="*/ 936 h 3769"/>
                <a:gd name="T68" fmla="*/ 1288 w 4580"/>
                <a:gd name="T69" fmla="*/ 768 h 3769"/>
                <a:gd name="T70" fmla="*/ 1359 w 4580"/>
                <a:gd name="T71" fmla="*/ 556 h 3769"/>
                <a:gd name="T72" fmla="*/ 1544 w 4580"/>
                <a:gd name="T73" fmla="*/ 733 h 3769"/>
                <a:gd name="T74" fmla="*/ 1729 w 4580"/>
                <a:gd name="T75" fmla="*/ 795 h 3769"/>
                <a:gd name="T76" fmla="*/ 1950 w 4580"/>
                <a:gd name="T77" fmla="*/ 803 h 3769"/>
                <a:gd name="T78" fmla="*/ 2135 w 4580"/>
                <a:gd name="T79" fmla="*/ 283 h 3769"/>
                <a:gd name="T80" fmla="*/ 2355 w 4580"/>
                <a:gd name="T81" fmla="*/ 556 h 3769"/>
                <a:gd name="T82" fmla="*/ 2549 w 4580"/>
                <a:gd name="T83" fmla="*/ 768 h 3769"/>
                <a:gd name="T84" fmla="*/ 2761 w 4580"/>
                <a:gd name="T85" fmla="*/ 689 h 3769"/>
                <a:gd name="T86" fmla="*/ 2964 w 4580"/>
                <a:gd name="T87" fmla="*/ 715 h 3769"/>
                <a:gd name="T88" fmla="*/ 3246 w 4580"/>
                <a:gd name="T89" fmla="*/ 574 h 3769"/>
                <a:gd name="T90" fmla="*/ 3476 w 4580"/>
                <a:gd name="T91" fmla="*/ 618 h 3769"/>
                <a:gd name="T92" fmla="*/ 3855 w 4580"/>
                <a:gd name="T93" fmla="*/ 345 h 3769"/>
                <a:gd name="T94" fmla="*/ 4146 w 4580"/>
                <a:gd name="T95" fmla="*/ 186 h 3769"/>
                <a:gd name="T96" fmla="*/ 4437 w 4580"/>
                <a:gd name="T97" fmla="*/ 27 h 3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80" h="3769">
                  <a:moveTo>
                    <a:pt x="4508" y="0"/>
                  </a:moveTo>
                  <a:lnTo>
                    <a:pt x="4579" y="2259"/>
                  </a:lnTo>
                  <a:lnTo>
                    <a:pt x="4535" y="2277"/>
                  </a:lnTo>
                  <a:lnTo>
                    <a:pt x="4464" y="2242"/>
                  </a:lnTo>
                  <a:lnTo>
                    <a:pt x="4420" y="2268"/>
                  </a:lnTo>
                  <a:lnTo>
                    <a:pt x="4349" y="2268"/>
                  </a:lnTo>
                  <a:lnTo>
                    <a:pt x="4314" y="2233"/>
                  </a:lnTo>
                  <a:lnTo>
                    <a:pt x="4287" y="2198"/>
                  </a:lnTo>
                  <a:lnTo>
                    <a:pt x="4243" y="2268"/>
                  </a:lnTo>
                  <a:lnTo>
                    <a:pt x="4173" y="2295"/>
                  </a:lnTo>
                  <a:lnTo>
                    <a:pt x="4120" y="2251"/>
                  </a:lnTo>
                  <a:lnTo>
                    <a:pt x="4093" y="2295"/>
                  </a:lnTo>
                  <a:lnTo>
                    <a:pt x="4049" y="2277"/>
                  </a:lnTo>
                  <a:lnTo>
                    <a:pt x="3987" y="2312"/>
                  </a:lnTo>
                  <a:lnTo>
                    <a:pt x="3899" y="2312"/>
                  </a:lnTo>
                  <a:lnTo>
                    <a:pt x="3811" y="2312"/>
                  </a:lnTo>
                  <a:lnTo>
                    <a:pt x="3767" y="2268"/>
                  </a:lnTo>
                  <a:lnTo>
                    <a:pt x="3705" y="2330"/>
                  </a:lnTo>
                  <a:lnTo>
                    <a:pt x="3608" y="2339"/>
                  </a:lnTo>
                  <a:lnTo>
                    <a:pt x="3502" y="2356"/>
                  </a:lnTo>
                  <a:lnTo>
                    <a:pt x="3387" y="2374"/>
                  </a:lnTo>
                  <a:lnTo>
                    <a:pt x="3334" y="2303"/>
                  </a:lnTo>
                  <a:lnTo>
                    <a:pt x="3264" y="2303"/>
                  </a:lnTo>
                  <a:lnTo>
                    <a:pt x="3246" y="2348"/>
                  </a:lnTo>
                  <a:lnTo>
                    <a:pt x="3255" y="2427"/>
                  </a:lnTo>
                  <a:lnTo>
                    <a:pt x="3176" y="2383"/>
                  </a:lnTo>
                  <a:lnTo>
                    <a:pt x="3123" y="2418"/>
                  </a:lnTo>
                  <a:lnTo>
                    <a:pt x="3025" y="2418"/>
                  </a:lnTo>
                  <a:lnTo>
                    <a:pt x="2946" y="2480"/>
                  </a:lnTo>
                  <a:lnTo>
                    <a:pt x="2867" y="2480"/>
                  </a:lnTo>
                  <a:lnTo>
                    <a:pt x="2875" y="2524"/>
                  </a:lnTo>
                  <a:lnTo>
                    <a:pt x="2787" y="2542"/>
                  </a:lnTo>
                  <a:lnTo>
                    <a:pt x="2787" y="2595"/>
                  </a:lnTo>
                  <a:lnTo>
                    <a:pt x="2743" y="2630"/>
                  </a:lnTo>
                  <a:lnTo>
                    <a:pt x="2664" y="2612"/>
                  </a:lnTo>
                  <a:lnTo>
                    <a:pt x="2549" y="2630"/>
                  </a:lnTo>
                  <a:lnTo>
                    <a:pt x="2487" y="2621"/>
                  </a:lnTo>
                  <a:lnTo>
                    <a:pt x="2425" y="2656"/>
                  </a:lnTo>
                  <a:lnTo>
                    <a:pt x="2372" y="2709"/>
                  </a:lnTo>
                  <a:lnTo>
                    <a:pt x="2346" y="2762"/>
                  </a:lnTo>
                  <a:lnTo>
                    <a:pt x="2328" y="2806"/>
                  </a:lnTo>
                  <a:lnTo>
                    <a:pt x="2276" y="2806"/>
                  </a:lnTo>
                  <a:lnTo>
                    <a:pt x="2223" y="2824"/>
                  </a:lnTo>
                  <a:lnTo>
                    <a:pt x="2188" y="2868"/>
                  </a:lnTo>
                  <a:lnTo>
                    <a:pt x="2082" y="2877"/>
                  </a:lnTo>
                  <a:lnTo>
                    <a:pt x="2012" y="2886"/>
                  </a:lnTo>
                  <a:lnTo>
                    <a:pt x="1950" y="2921"/>
                  </a:lnTo>
                  <a:lnTo>
                    <a:pt x="1906" y="2903"/>
                  </a:lnTo>
                  <a:lnTo>
                    <a:pt x="1835" y="2921"/>
                  </a:lnTo>
                  <a:lnTo>
                    <a:pt x="1773" y="2895"/>
                  </a:lnTo>
                  <a:lnTo>
                    <a:pt x="1676" y="2921"/>
                  </a:lnTo>
                  <a:lnTo>
                    <a:pt x="1615" y="2886"/>
                  </a:lnTo>
                  <a:lnTo>
                    <a:pt x="1579" y="2939"/>
                  </a:lnTo>
                  <a:lnTo>
                    <a:pt x="1579" y="3715"/>
                  </a:lnTo>
                  <a:lnTo>
                    <a:pt x="1429" y="3724"/>
                  </a:lnTo>
                  <a:lnTo>
                    <a:pt x="1314" y="3751"/>
                  </a:lnTo>
                  <a:lnTo>
                    <a:pt x="1200" y="3768"/>
                  </a:lnTo>
                  <a:lnTo>
                    <a:pt x="1112" y="3733"/>
                  </a:lnTo>
                  <a:lnTo>
                    <a:pt x="1041" y="3680"/>
                  </a:lnTo>
                  <a:lnTo>
                    <a:pt x="961" y="3645"/>
                  </a:lnTo>
                  <a:lnTo>
                    <a:pt x="900" y="3583"/>
                  </a:lnTo>
                  <a:lnTo>
                    <a:pt x="803" y="3556"/>
                  </a:lnTo>
                  <a:lnTo>
                    <a:pt x="706" y="3539"/>
                  </a:lnTo>
                  <a:lnTo>
                    <a:pt x="617" y="3556"/>
                  </a:lnTo>
                  <a:lnTo>
                    <a:pt x="547" y="3503"/>
                  </a:lnTo>
                  <a:lnTo>
                    <a:pt x="467" y="3424"/>
                  </a:lnTo>
                  <a:lnTo>
                    <a:pt x="441" y="3353"/>
                  </a:lnTo>
                  <a:lnTo>
                    <a:pt x="397" y="3301"/>
                  </a:lnTo>
                  <a:lnTo>
                    <a:pt x="406" y="3159"/>
                  </a:lnTo>
                  <a:lnTo>
                    <a:pt x="370" y="3062"/>
                  </a:lnTo>
                  <a:lnTo>
                    <a:pt x="326" y="2974"/>
                  </a:lnTo>
                  <a:lnTo>
                    <a:pt x="326" y="2868"/>
                  </a:lnTo>
                  <a:lnTo>
                    <a:pt x="300" y="2780"/>
                  </a:lnTo>
                  <a:lnTo>
                    <a:pt x="353" y="2718"/>
                  </a:lnTo>
                  <a:lnTo>
                    <a:pt x="406" y="2612"/>
                  </a:lnTo>
                  <a:lnTo>
                    <a:pt x="388" y="2498"/>
                  </a:lnTo>
                  <a:lnTo>
                    <a:pt x="326" y="2436"/>
                  </a:lnTo>
                  <a:lnTo>
                    <a:pt x="211" y="2374"/>
                  </a:lnTo>
                  <a:lnTo>
                    <a:pt x="105" y="2339"/>
                  </a:lnTo>
                  <a:lnTo>
                    <a:pt x="0" y="2339"/>
                  </a:lnTo>
                  <a:lnTo>
                    <a:pt x="26" y="2268"/>
                  </a:lnTo>
                  <a:lnTo>
                    <a:pt x="150" y="2145"/>
                  </a:lnTo>
                  <a:lnTo>
                    <a:pt x="229" y="2074"/>
                  </a:lnTo>
                  <a:lnTo>
                    <a:pt x="308" y="1977"/>
                  </a:lnTo>
                  <a:lnTo>
                    <a:pt x="335" y="1915"/>
                  </a:lnTo>
                  <a:lnTo>
                    <a:pt x="335" y="1836"/>
                  </a:lnTo>
                  <a:lnTo>
                    <a:pt x="344" y="1748"/>
                  </a:lnTo>
                  <a:lnTo>
                    <a:pt x="370" y="1659"/>
                  </a:lnTo>
                  <a:lnTo>
                    <a:pt x="423" y="1633"/>
                  </a:lnTo>
                  <a:lnTo>
                    <a:pt x="441" y="1571"/>
                  </a:lnTo>
                  <a:lnTo>
                    <a:pt x="485" y="1518"/>
                  </a:lnTo>
                  <a:lnTo>
                    <a:pt x="529" y="1500"/>
                  </a:lnTo>
                  <a:lnTo>
                    <a:pt x="582" y="1448"/>
                  </a:lnTo>
                  <a:lnTo>
                    <a:pt x="626" y="1386"/>
                  </a:lnTo>
                  <a:lnTo>
                    <a:pt x="688" y="1271"/>
                  </a:lnTo>
                  <a:lnTo>
                    <a:pt x="803" y="1121"/>
                  </a:lnTo>
                  <a:lnTo>
                    <a:pt x="882" y="1112"/>
                  </a:lnTo>
                  <a:lnTo>
                    <a:pt x="970" y="1077"/>
                  </a:lnTo>
                  <a:lnTo>
                    <a:pt x="1023" y="1015"/>
                  </a:lnTo>
                  <a:lnTo>
                    <a:pt x="1120" y="1015"/>
                  </a:lnTo>
                  <a:lnTo>
                    <a:pt x="1200" y="980"/>
                  </a:lnTo>
                  <a:lnTo>
                    <a:pt x="1244" y="936"/>
                  </a:lnTo>
                  <a:lnTo>
                    <a:pt x="1306" y="900"/>
                  </a:lnTo>
                  <a:lnTo>
                    <a:pt x="1341" y="856"/>
                  </a:lnTo>
                  <a:lnTo>
                    <a:pt x="1288" y="768"/>
                  </a:lnTo>
                  <a:lnTo>
                    <a:pt x="1253" y="689"/>
                  </a:lnTo>
                  <a:lnTo>
                    <a:pt x="1297" y="609"/>
                  </a:lnTo>
                  <a:lnTo>
                    <a:pt x="1359" y="556"/>
                  </a:lnTo>
                  <a:lnTo>
                    <a:pt x="1438" y="565"/>
                  </a:lnTo>
                  <a:lnTo>
                    <a:pt x="1517" y="627"/>
                  </a:lnTo>
                  <a:lnTo>
                    <a:pt x="1544" y="733"/>
                  </a:lnTo>
                  <a:lnTo>
                    <a:pt x="1597" y="821"/>
                  </a:lnTo>
                  <a:lnTo>
                    <a:pt x="1667" y="821"/>
                  </a:lnTo>
                  <a:lnTo>
                    <a:pt x="1729" y="795"/>
                  </a:lnTo>
                  <a:lnTo>
                    <a:pt x="1782" y="750"/>
                  </a:lnTo>
                  <a:lnTo>
                    <a:pt x="1862" y="768"/>
                  </a:lnTo>
                  <a:lnTo>
                    <a:pt x="1950" y="803"/>
                  </a:lnTo>
                  <a:lnTo>
                    <a:pt x="2012" y="848"/>
                  </a:lnTo>
                  <a:lnTo>
                    <a:pt x="2082" y="874"/>
                  </a:lnTo>
                  <a:lnTo>
                    <a:pt x="2135" y="283"/>
                  </a:lnTo>
                  <a:lnTo>
                    <a:pt x="2188" y="371"/>
                  </a:lnTo>
                  <a:lnTo>
                    <a:pt x="2259" y="450"/>
                  </a:lnTo>
                  <a:lnTo>
                    <a:pt x="2355" y="556"/>
                  </a:lnTo>
                  <a:lnTo>
                    <a:pt x="2452" y="636"/>
                  </a:lnTo>
                  <a:lnTo>
                    <a:pt x="2496" y="706"/>
                  </a:lnTo>
                  <a:lnTo>
                    <a:pt x="2549" y="768"/>
                  </a:lnTo>
                  <a:lnTo>
                    <a:pt x="2620" y="724"/>
                  </a:lnTo>
                  <a:lnTo>
                    <a:pt x="2690" y="750"/>
                  </a:lnTo>
                  <a:lnTo>
                    <a:pt x="2761" y="689"/>
                  </a:lnTo>
                  <a:lnTo>
                    <a:pt x="2840" y="715"/>
                  </a:lnTo>
                  <a:lnTo>
                    <a:pt x="2902" y="689"/>
                  </a:lnTo>
                  <a:lnTo>
                    <a:pt x="2964" y="715"/>
                  </a:lnTo>
                  <a:lnTo>
                    <a:pt x="3061" y="627"/>
                  </a:lnTo>
                  <a:lnTo>
                    <a:pt x="3140" y="583"/>
                  </a:lnTo>
                  <a:lnTo>
                    <a:pt x="3246" y="574"/>
                  </a:lnTo>
                  <a:lnTo>
                    <a:pt x="3334" y="618"/>
                  </a:lnTo>
                  <a:lnTo>
                    <a:pt x="3396" y="645"/>
                  </a:lnTo>
                  <a:lnTo>
                    <a:pt x="3476" y="618"/>
                  </a:lnTo>
                  <a:lnTo>
                    <a:pt x="3652" y="406"/>
                  </a:lnTo>
                  <a:lnTo>
                    <a:pt x="3767" y="371"/>
                  </a:lnTo>
                  <a:lnTo>
                    <a:pt x="3855" y="345"/>
                  </a:lnTo>
                  <a:lnTo>
                    <a:pt x="3881" y="274"/>
                  </a:lnTo>
                  <a:lnTo>
                    <a:pt x="4049" y="239"/>
                  </a:lnTo>
                  <a:lnTo>
                    <a:pt x="4146" y="186"/>
                  </a:lnTo>
                  <a:lnTo>
                    <a:pt x="4279" y="115"/>
                  </a:lnTo>
                  <a:lnTo>
                    <a:pt x="4393" y="89"/>
                  </a:lnTo>
                  <a:lnTo>
                    <a:pt x="4437" y="27"/>
                  </a:lnTo>
                  <a:lnTo>
                    <a:pt x="4526" y="0"/>
                  </a:lnTo>
                  <a:lnTo>
                    <a:pt x="4508" y="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  <p:sp>
          <p:nvSpPr>
            <p:cNvPr id="46" name="Freeform 1">
              <a:extLst>
                <a:ext uri="{FF2B5EF4-FFF2-40B4-BE49-F238E27FC236}">
                  <a16:creationId xmlns:a16="http://schemas.microsoft.com/office/drawing/2014/main" id="{80D4C336-2E18-4B34-A8E5-5AE5CE7CB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141" y="1067644"/>
              <a:ext cx="498205" cy="560472"/>
            </a:xfrm>
            <a:custGeom>
              <a:avLst/>
              <a:gdLst>
                <a:gd name="T0" fmla="*/ 918 w 2075"/>
                <a:gd name="T1" fmla="*/ 106 h 2277"/>
                <a:gd name="T2" fmla="*/ 1041 w 2075"/>
                <a:gd name="T3" fmla="*/ 124 h 2277"/>
                <a:gd name="T4" fmla="*/ 1200 w 2075"/>
                <a:gd name="T5" fmla="*/ 194 h 2277"/>
                <a:gd name="T6" fmla="*/ 1244 w 2075"/>
                <a:gd name="T7" fmla="*/ 256 h 2277"/>
                <a:gd name="T8" fmla="*/ 1376 w 2075"/>
                <a:gd name="T9" fmla="*/ 318 h 2277"/>
                <a:gd name="T10" fmla="*/ 1465 w 2075"/>
                <a:gd name="T11" fmla="*/ 379 h 2277"/>
                <a:gd name="T12" fmla="*/ 1500 w 2075"/>
                <a:gd name="T13" fmla="*/ 529 h 2277"/>
                <a:gd name="T14" fmla="*/ 1385 w 2075"/>
                <a:gd name="T15" fmla="*/ 574 h 2277"/>
                <a:gd name="T16" fmla="*/ 1279 w 2075"/>
                <a:gd name="T17" fmla="*/ 644 h 2277"/>
                <a:gd name="T18" fmla="*/ 1341 w 2075"/>
                <a:gd name="T19" fmla="*/ 741 h 2277"/>
                <a:gd name="T20" fmla="*/ 1376 w 2075"/>
                <a:gd name="T21" fmla="*/ 874 h 2277"/>
                <a:gd name="T22" fmla="*/ 1403 w 2075"/>
                <a:gd name="T23" fmla="*/ 979 h 2277"/>
                <a:gd name="T24" fmla="*/ 1526 w 2075"/>
                <a:gd name="T25" fmla="*/ 1006 h 2277"/>
                <a:gd name="T26" fmla="*/ 1588 w 2075"/>
                <a:gd name="T27" fmla="*/ 1085 h 2277"/>
                <a:gd name="T28" fmla="*/ 1756 w 2075"/>
                <a:gd name="T29" fmla="*/ 953 h 2277"/>
                <a:gd name="T30" fmla="*/ 1844 w 2075"/>
                <a:gd name="T31" fmla="*/ 1006 h 2277"/>
                <a:gd name="T32" fmla="*/ 1941 w 2075"/>
                <a:gd name="T33" fmla="*/ 1068 h 2277"/>
                <a:gd name="T34" fmla="*/ 2021 w 2075"/>
                <a:gd name="T35" fmla="*/ 1129 h 2277"/>
                <a:gd name="T36" fmla="*/ 2074 w 2075"/>
                <a:gd name="T37" fmla="*/ 1200 h 2277"/>
                <a:gd name="T38" fmla="*/ 1985 w 2075"/>
                <a:gd name="T39" fmla="*/ 1288 h 2277"/>
                <a:gd name="T40" fmla="*/ 1897 w 2075"/>
                <a:gd name="T41" fmla="*/ 1385 h 2277"/>
                <a:gd name="T42" fmla="*/ 1782 w 2075"/>
                <a:gd name="T43" fmla="*/ 1429 h 2277"/>
                <a:gd name="T44" fmla="*/ 1650 w 2075"/>
                <a:gd name="T45" fmla="*/ 1465 h 2277"/>
                <a:gd name="T46" fmla="*/ 1500 w 2075"/>
                <a:gd name="T47" fmla="*/ 1465 h 2277"/>
                <a:gd name="T48" fmla="*/ 1491 w 2075"/>
                <a:gd name="T49" fmla="*/ 1571 h 2277"/>
                <a:gd name="T50" fmla="*/ 1385 w 2075"/>
                <a:gd name="T51" fmla="*/ 1631 h 2277"/>
                <a:gd name="T52" fmla="*/ 1226 w 2075"/>
                <a:gd name="T53" fmla="*/ 1737 h 2277"/>
                <a:gd name="T54" fmla="*/ 1165 w 2075"/>
                <a:gd name="T55" fmla="*/ 1852 h 2277"/>
                <a:gd name="T56" fmla="*/ 1006 w 2075"/>
                <a:gd name="T57" fmla="*/ 1834 h 2277"/>
                <a:gd name="T58" fmla="*/ 926 w 2075"/>
                <a:gd name="T59" fmla="*/ 2046 h 2277"/>
                <a:gd name="T60" fmla="*/ 185 w 2075"/>
                <a:gd name="T61" fmla="*/ 2276 h 2277"/>
                <a:gd name="T62" fmla="*/ 44 w 2075"/>
                <a:gd name="T63" fmla="*/ 2081 h 2277"/>
                <a:gd name="T64" fmla="*/ 0 w 2075"/>
                <a:gd name="T65" fmla="*/ 1870 h 2277"/>
                <a:gd name="T66" fmla="*/ 53 w 2075"/>
                <a:gd name="T67" fmla="*/ 1658 h 2277"/>
                <a:gd name="T68" fmla="*/ 106 w 2075"/>
                <a:gd name="T69" fmla="*/ 1482 h 2277"/>
                <a:gd name="T70" fmla="*/ 194 w 2075"/>
                <a:gd name="T71" fmla="*/ 1244 h 2277"/>
                <a:gd name="T72" fmla="*/ 317 w 2075"/>
                <a:gd name="T73" fmla="*/ 1147 h 2277"/>
                <a:gd name="T74" fmla="*/ 344 w 2075"/>
                <a:gd name="T75" fmla="*/ 979 h 2277"/>
                <a:gd name="T76" fmla="*/ 273 w 2075"/>
                <a:gd name="T77" fmla="*/ 891 h 2277"/>
                <a:gd name="T78" fmla="*/ 141 w 2075"/>
                <a:gd name="T79" fmla="*/ 785 h 2277"/>
                <a:gd name="T80" fmla="*/ 70 w 2075"/>
                <a:gd name="T81" fmla="*/ 626 h 2277"/>
                <a:gd name="T82" fmla="*/ 132 w 2075"/>
                <a:gd name="T83" fmla="*/ 529 h 2277"/>
                <a:gd name="T84" fmla="*/ 229 w 2075"/>
                <a:gd name="T85" fmla="*/ 432 h 2277"/>
                <a:gd name="T86" fmla="*/ 335 w 2075"/>
                <a:gd name="T87" fmla="*/ 344 h 2277"/>
                <a:gd name="T88" fmla="*/ 397 w 2075"/>
                <a:gd name="T89" fmla="*/ 212 h 2277"/>
                <a:gd name="T90" fmla="*/ 450 w 2075"/>
                <a:gd name="T91" fmla="*/ 115 h 2277"/>
                <a:gd name="T92" fmla="*/ 582 w 2075"/>
                <a:gd name="T93" fmla="*/ 44 h 2277"/>
                <a:gd name="T94" fmla="*/ 741 w 2075"/>
                <a:gd name="T95" fmla="*/ 0 h 2277"/>
                <a:gd name="T96" fmla="*/ 900 w 2075"/>
                <a:gd name="T97" fmla="*/ 26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5" h="2277">
                  <a:moveTo>
                    <a:pt x="900" y="26"/>
                  </a:moveTo>
                  <a:lnTo>
                    <a:pt x="918" y="106"/>
                  </a:lnTo>
                  <a:lnTo>
                    <a:pt x="979" y="124"/>
                  </a:lnTo>
                  <a:lnTo>
                    <a:pt x="1041" y="124"/>
                  </a:lnTo>
                  <a:lnTo>
                    <a:pt x="1112" y="185"/>
                  </a:lnTo>
                  <a:lnTo>
                    <a:pt x="1200" y="194"/>
                  </a:lnTo>
                  <a:lnTo>
                    <a:pt x="1191" y="238"/>
                  </a:lnTo>
                  <a:lnTo>
                    <a:pt x="1244" y="256"/>
                  </a:lnTo>
                  <a:lnTo>
                    <a:pt x="1297" y="291"/>
                  </a:lnTo>
                  <a:lnTo>
                    <a:pt x="1376" y="318"/>
                  </a:lnTo>
                  <a:lnTo>
                    <a:pt x="1394" y="371"/>
                  </a:lnTo>
                  <a:lnTo>
                    <a:pt x="1465" y="379"/>
                  </a:lnTo>
                  <a:lnTo>
                    <a:pt x="1491" y="441"/>
                  </a:lnTo>
                  <a:lnTo>
                    <a:pt x="1500" y="529"/>
                  </a:lnTo>
                  <a:lnTo>
                    <a:pt x="1465" y="565"/>
                  </a:lnTo>
                  <a:lnTo>
                    <a:pt x="1385" y="574"/>
                  </a:lnTo>
                  <a:lnTo>
                    <a:pt x="1306" y="600"/>
                  </a:lnTo>
                  <a:lnTo>
                    <a:pt x="1279" y="644"/>
                  </a:lnTo>
                  <a:lnTo>
                    <a:pt x="1350" y="679"/>
                  </a:lnTo>
                  <a:lnTo>
                    <a:pt x="1341" y="741"/>
                  </a:lnTo>
                  <a:lnTo>
                    <a:pt x="1359" y="812"/>
                  </a:lnTo>
                  <a:lnTo>
                    <a:pt x="1376" y="874"/>
                  </a:lnTo>
                  <a:lnTo>
                    <a:pt x="1385" y="935"/>
                  </a:lnTo>
                  <a:lnTo>
                    <a:pt x="1403" y="979"/>
                  </a:lnTo>
                  <a:lnTo>
                    <a:pt x="1482" y="979"/>
                  </a:lnTo>
                  <a:lnTo>
                    <a:pt x="1526" y="1006"/>
                  </a:lnTo>
                  <a:lnTo>
                    <a:pt x="1518" y="1068"/>
                  </a:lnTo>
                  <a:lnTo>
                    <a:pt x="1588" y="1085"/>
                  </a:lnTo>
                  <a:lnTo>
                    <a:pt x="1676" y="1050"/>
                  </a:lnTo>
                  <a:lnTo>
                    <a:pt x="1756" y="953"/>
                  </a:lnTo>
                  <a:lnTo>
                    <a:pt x="1765" y="1015"/>
                  </a:lnTo>
                  <a:lnTo>
                    <a:pt x="1844" y="1006"/>
                  </a:lnTo>
                  <a:lnTo>
                    <a:pt x="1906" y="1032"/>
                  </a:lnTo>
                  <a:lnTo>
                    <a:pt x="1941" y="1068"/>
                  </a:lnTo>
                  <a:lnTo>
                    <a:pt x="2012" y="1076"/>
                  </a:lnTo>
                  <a:lnTo>
                    <a:pt x="2021" y="1129"/>
                  </a:lnTo>
                  <a:lnTo>
                    <a:pt x="2029" y="1182"/>
                  </a:lnTo>
                  <a:lnTo>
                    <a:pt x="2074" y="1200"/>
                  </a:lnTo>
                  <a:lnTo>
                    <a:pt x="2056" y="1253"/>
                  </a:lnTo>
                  <a:lnTo>
                    <a:pt x="1985" y="1288"/>
                  </a:lnTo>
                  <a:lnTo>
                    <a:pt x="1932" y="1324"/>
                  </a:lnTo>
                  <a:lnTo>
                    <a:pt x="1897" y="1385"/>
                  </a:lnTo>
                  <a:lnTo>
                    <a:pt x="1862" y="1438"/>
                  </a:lnTo>
                  <a:lnTo>
                    <a:pt x="1782" y="1429"/>
                  </a:lnTo>
                  <a:lnTo>
                    <a:pt x="1721" y="1456"/>
                  </a:lnTo>
                  <a:lnTo>
                    <a:pt x="1650" y="1465"/>
                  </a:lnTo>
                  <a:lnTo>
                    <a:pt x="1571" y="1456"/>
                  </a:lnTo>
                  <a:lnTo>
                    <a:pt x="1500" y="1465"/>
                  </a:lnTo>
                  <a:lnTo>
                    <a:pt x="1491" y="1509"/>
                  </a:lnTo>
                  <a:lnTo>
                    <a:pt x="1491" y="1571"/>
                  </a:lnTo>
                  <a:lnTo>
                    <a:pt x="1412" y="1579"/>
                  </a:lnTo>
                  <a:lnTo>
                    <a:pt x="1385" y="1631"/>
                  </a:lnTo>
                  <a:lnTo>
                    <a:pt x="1323" y="1693"/>
                  </a:lnTo>
                  <a:lnTo>
                    <a:pt x="1226" y="1737"/>
                  </a:lnTo>
                  <a:lnTo>
                    <a:pt x="1218" y="1817"/>
                  </a:lnTo>
                  <a:lnTo>
                    <a:pt x="1165" y="1852"/>
                  </a:lnTo>
                  <a:lnTo>
                    <a:pt x="1094" y="1817"/>
                  </a:lnTo>
                  <a:lnTo>
                    <a:pt x="1006" y="1834"/>
                  </a:lnTo>
                  <a:lnTo>
                    <a:pt x="970" y="1949"/>
                  </a:lnTo>
                  <a:lnTo>
                    <a:pt x="926" y="2046"/>
                  </a:lnTo>
                  <a:lnTo>
                    <a:pt x="803" y="2249"/>
                  </a:lnTo>
                  <a:lnTo>
                    <a:pt x="185" y="2276"/>
                  </a:lnTo>
                  <a:lnTo>
                    <a:pt x="132" y="2187"/>
                  </a:lnTo>
                  <a:lnTo>
                    <a:pt x="44" y="2081"/>
                  </a:lnTo>
                  <a:lnTo>
                    <a:pt x="26" y="2002"/>
                  </a:lnTo>
                  <a:lnTo>
                    <a:pt x="0" y="1870"/>
                  </a:lnTo>
                  <a:lnTo>
                    <a:pt x="17" y="1764"/>
                  </a:lnTo>
                  <a:lnTo>
                    <a:pt x="53" y="1658"/>
                  </a:lnTo>
                  <a:lnTo>
                    <a:pt x="106" y="1571"/>
                  </a:lnTo>
                  <a:lnTo>
                    <a:pt x="106" y="1482"/>
                  </a:lnTo>
                  <a:lnTo>
                    <a:pt x="123" y="1376"/>
                  </a:lnTo>
                  <a:lnTo>
                    <a:pt x="194" y="1244"/>
                  </a:lnTo>
                  <a:lnTo>
                    <a:pt x="256" y="1191"/>
                  </a:lnTo>
                  <a:lnTo>
                    <a:pt x="317" y="1147"/>
                  </a:lnTo>
                  <a:lnTo>
                    <a:pt x="335" y="1076"/>
                  </a:lnTo>
                  <a:lnTo>
                    <a:pt x="344" y="979"/>
                  </a:lnTo>
                  <a:lnTo>
                    <a:pt x="335" y="926"/>
                  </a:lnTo>
                  <a:lnTo>
                    <a:pt x="273" y="891"/>
                  </a:lnTo>
                  <a:lnTo>
                    <a:pt x="194" y="847"/>
                  </a:lnTo>
                  <a:lnTo>
                    <a:pt x="141" y="785"/>
                  </a:lnTo>
                  <a:lnTo>
                    <a:pt x="114" y="706"/>
                  </a:lnTo>
                  <a:lnTo>
                    <a:pt x="70" y="626"/>
                  </a:lnTo>
                  <a:lnTo>
                    <a:pt x="123" y="591"/>
                  </a:lnTo>
                  <a:lnTo>
                    <a:pt x="132" y="529"/>
                  </a:lnTo>
                  <a:lnTo>
                    <a:pt x="203" y="494"/>
                  </a:lnTo>
                  <a:lnTo>
                    <a:pt x="229" y="432"/>
                  </a:lnTo>
                  <a:lnTo>
                    <a:pt x="264" y="397"/>
                  </a:lnTo>
                  <a:lnTo>
                    <a:pt x="335" y="344"/>
                  </a:lnTo>
                  <a:lnTo>
                    <a:pt x="326" y="265"/>
                  </a:lnTo>
                  <a:lnTo>
                    <a:pt x="397" y="212"/>
                  </a:lnTo>
                  <a:lnTo>
                    <a:pt x="441" y="176"/>
                  </a:lnTo>
                  <a:lnTo>
                    <a:pt x="450" y="115"/>
                  </a:lnTo>
                  <a:lnTo>
                    <a:pt x="520" y="71"/>
                  </a:lnTo>
                  <a:lnTo>
                    <a:pt x="582" y="44"/>
                  </a:lnTo>
                  <a:lnTo>
                    <a:pt x="644" y="26"/>
                  </a:lnTo>
                  <a:lnTo>
                    <a:pt x="741" y="0"/>
                  </a:lnTo>
                  <a:lnTo>
                    <a:pt x="829" y="9"/>
                  </a:lnTo>
                  <a:lnTo>
                    <a:pt x="900" y="26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ysClr val="window" lastClr="FFFFFF"/>
              </a:solidFill>
            </a:ln>
            <a:effectLst/>
            <a:extLst/>
          </p:spPr>
          <p:txBody>
            <a:bodyPr wrap="none" anchor="ctr"/>
            <a:lstStyle/>
            <a:p>
              <a:pPr algn="ctr" defTabSz="1219170">
                <a:defRPr/>
              </a:pPr>
              <a:endParaRPr lang="es-CO" sz="1067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47" name="TextBox 5">
            <a:extLst>
              <a:ext uri="{FF2B5EF4-FFF2-40B4-BE49-F238E27FC236}">
                <a16:creationId xmlns:a16="http://schemas.microsoft.com/office/drawing/2014/main" id="{6A0CA9C8-B277-4DB1-944B-5D8B229C1C48}"/>
              </a:ext>
            </a:extLst>
          </p:cNvPr>
          <p:cNvSpPr txBox="1"/>
          <p:nvPr/>
        </p:nvSpPr>
        <p:spPr>
          <a:xfrm>
            <a:off x="6329289" y="561751"/>
            <a:ext cx="4405119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  <a:cs typeface="Asap Bold"/>
              </a:rPr>
              <a:t>REGIONALES PRIORITARIAS PMCGR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6839F27-3F82-4E92-8D34-0A92F123AC23}"/>
              </a:ext>
            </a:extLst>
          </p:cNvPr>
          <p:cNvSpPr txBox="1"/>
          <p:nvPr/>
        </p:nvSpPr>
        <p:spPr>
          <a:xfrm>
            <a:off x="6329290" y="1631242"/>
            <a:ext cx="5634110" cy="250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2133" b="1" dirty="0"/>
              <a:t>Arauca</a:t>
            </a:r>
            <a:r>
              <a:rPr lang="es-CO" sz="2133" dirty="0"/>
              <a:t> - Hallazgo N ° 5 (A)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Bolívar</a:t>
            </a:r>
            <a:r>
              <a:rPr lang="es-CO" sz="2133" dirty="0"/>
              <a:t> - Hallazgos N ° 12 (D, IP, OI, BA) y 13 (D)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Boyacá</a:t>
            </a:r>
            <a:r>
              <a:rPr lang="es-CO" sz="2133" dirty="0"/>
              <a:t> - Hallazgo N ° 16 (D)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Cauca</a:t>
            </a:r>
            <a:r>
              <a:rPr lang="es-CO" sz="2133" dirty="0"/>
              <a:t> - Hallazgo 29 N °(A)</a:t>
            </a:r>
          </a:p>
          <a:p>
            <a:pPr>
              <a:lnSpc>
                <a:spcPct val="150000"/>
              </a:lnSpc>
            </a:pPr>
            <a:r>
              <a:rPr lang="es-CO" sz="2133" b="1" dirty="0"/>
              <a:t>La Guajira </a:t>
            </a:r>
            <a:r>
              <a:rPr lang="es-CO" sz="2133" dirty="0"/>
              <a:t>– Hallazgos N ° 34 (A), 35 (D) y 36 (D-F)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C4DB50-E950-49D7-B2A7-3E582936D417}"/>
              </a:ext>
            </a:extLst>
          </p:cNvPr>
          <p:cNvSpPr txBox="1"/>
          <p:nvPr/>
        </p:nvSpPr>
        <p:spPr>
          <a:xfrm>
            <a:off x="1474657" y="5132838"/>
            <a:ext cx="2402367" cy="132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333" dirty="0"/>
              <a:t>A: Administrativo</a:t>
            </a:r>
          </a:p>
          <a:p>
            <a:r>
              <a:rPr lang="es-CO" sz="1333" dirty="0"/>
              <a:t>BA: Beneficio Auditoría</a:t>
            </a:r>
          </a:p>
          <a:p>
            <a:r>
              <a:rPr lang="es-CO" sz="1333" dirty="0"/>
              <a:t>D:  Disciplinario</a:t>
            </a:r>
          </a:p>
          <a:p>
            <a:r>
              <a:rPr lang="es-CO" sz="1333" dirty="0"/>
              <a:t>F: Fiscal</a:t>
            </a:r>
          </a:p>
          <a:p>
            <a:r>
              <a:rPr lang="es-CO" sz="1333" dirty="0"/>
              <a:t>IP: Indagación Preliminar</a:t>
            </a:r>
          </a:p>
          <a:p>
            <a:r>
              <a:rPr lang="es-CO" sz="1333" dirty="0"/>
              <a:t>OI: Otra instancia</a:t>
            </a:r>
          </a:p>
        </p:txBody>
      </p:sp>
    </p:spTree>
    <p:extLst>
      <p:ext uri="{BB962C8B-B14F-4D97-AF65-F5344CB8AC3E}">
        <p14:creationId xmlns:p14="http://schemas.microsoft.com/office/powerpoint/2010/main" val="272367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>
            <a:extLst>
              <a:ext uri="{FF2B5EF4-FFF2-40B4-BE49-F238E27FC236}">
                <a16:creationId xmlns:a16="http://schemas.microsoft.com/office/drawing/2014/main" id="{24612748-BD12-43DD-A3E4-FEE554816C50}"/>
              </a:ext>
            </a:extLst>
          </p:cNvPr>
          <p:cNvSpPr txBox="1"/>
          <p:nvPr/>
        </p:nvSpPr>
        <p:spPr>
          <a:xfrm>
            <a:off x="346193" y="350138"/>
            <a:ext cx="9482667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667" b="1" dirty="0">
                <a:solidFill>
                  <a:srgbClr val="346232"/>
                </a:solidFill>
                <a:latin typeface="Arial Rounded MT Bold" panose="020F0704030504030204" pitchFamily="34" charset="0"/>
                <a:sym typeface="Calibri"/>
              </a:rPr>
              <a:t>PMCGR 2018-2019</a:t>
            </a:r>
          </a:p>
          <a:p>
            <a:pPr>
              <a:lnSpc>
                <a:spcPct val="90000"/>
              </a:lnSpc>
            </a:pPr>
            <a:r>
              <a:rPr lang="es-ES" sz="2667" b="1" dirty="0">
                <a:solidFill>
                  <a:srgbClr val="346232"/>
                </a:solidFill>
                <a:latin typeface="Arial Rounded MT Bold" panose="020F0704030504030204" pitchFamily="34" charset="0"/>
                <a:sym typeface="Calibri"/>
              </a:rPr>
              <a:t>ACCIÓN DE MEJORA Y ACTIVIDADES</a:t>
            </a:r>
            <a:endParaRPr lang="en-US" sz="2667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740FE0F-A94E-4FA0-A1EF-767FDF74BE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57205"/>
              </p:ext>
            </p:extLst>
          </p:nvPr>
        </p:nvGraphicFramePr>
        <p:xfrm>
          <a:off x="533303" y="846986"/>
          <a:ext cx="11125395" cy="448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brir llave 1">
            <a:extLst>
              <a:ext uri="{FF2B5EF4-FFF2-40B4-BE49-F238E27FC236}">
                <a16:creationId xmlns:a16="http://schemas.microsoft.com/office/drawing/2014/main" id="{1A16C997-EE91-4247-B109-47E374A2E025}"/>
              </a:ext>
            </a:extLst>
          </p:cNvPr>
          <p:cNvSpPr/>
          <p:nvPr/>
        </p:nvSpPr>
        <p:spPr>
          <a:xfrm>
            <a:off x="2185815" y="1678111"/>
            <a:ext cx="273152" cy="38376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C738F-EC5B-46D6-A3C9-3284CB72FDF2}"/>
              </a:ext>
            </a:extLst>
          </p:cNvPr>
          <p:cNvSpPr/>
          <p:nvPr/>
        </p:nvSpPr>
        <p:spPr>
          <a:xfrm>
            <a:off x="2458966" y="2958802"/>
            <a:ext cx="2374900" cy="15950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1200" dirty="0">
                <a:solidFill>
                  <a:schemeClr val="tx1"/>
                </a:solidFill>
              </a:rPr>
              <a:t>Publicar Guía Orientadora para la Compra de la Dotación para la atención a la Primera Infancia, incluyendo ruta de adquisición de dotaciones y su ingreso a inventarios, con sus respectivos formatos de control y seguimiento.</a:t>
            </a:r>
            <a:endParaRPr lang="es-CO" sz="24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0D07E0C-4C1C-4A28-B2A7-CE37BDEF7FB1}"/>
              </a:ext>
            </a:extLst>
          </p:cNvPr>
          <p:cNvSpPr/>
          <p:nvPr/>
        </p:nvSpPr>
        <p:spPr>
          <a:xfrm>
            <a:off x="4994865" y="2958803"/>
            <a:ext cx="2374900" cy="20447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Comunicar plan de trabajo que incluye las acciones y actividades de seguimiento periódico asignadas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D07998-AABF-4C1A-941B-1FF8B3DA604D}"/>
              </a:ext>
            </a:extLst>
          </p:cNvPr>
          <p:cNvSpPr/>
          <p:nvPr/>
        </p:nvSpPr>
        <p:spPr>
          <a:xfrm>
            <a:off x="7530764" y="2958803"/>
            <a:ext cx="2095837" cy="2368897"/>
          </a:xfrm>
          <a:prstGeom prst="roundRect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Socializar las alertas establecidas en el plan de trabajo de manera periódica a las 33 Regionales o las que apliquen, frente a la calidad y oportunidad en la entrega de los soportes que son recibidos por los almacenistas para el ingreso de las dotaciones al inventario del ICBF. 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F83EFFA-ED14-4945-A862-AD4EF089D82C}"/>
              </a:ext>
            </a:extLst>
          </p:cNvPr>
          <p:cNvSpPr/>
          <p:nvPr/>
        </p:nvSpPr>
        <p:spPr>
          <a:xfrm>
            <a:off x="9787601" y="2958802"/>
            <a:ext cx="2032095" cy="23688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Realizar seguimiento periódico al estado de avance en el plan de trabajo a nivel territorial, frente a la calidad y oportunidad en la entrega de los soportes que son recibidos por los almacenistas para el ingreso de las dotaciones al inventario del ICBF.</a:t>
            </a:r>
          </a:p>
          <a:p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3002FF38-7984-412D-B8F1-94767C4BCDF5}"/>
              </a:ext>
            </a:extLst>
          </p:cNvPr>
          <p:cNvSpPr/>
          <p:nvPr/>
        </p:nvSpPr>
        <p:spPr>
          <a:xfrm>
            <a:off x="4448432" y="2139613"/>
            <a:ext cx="336005" cy="307677"/>
          </a:xfrm>
          <a:prstGeom prst="rightArrow">
            <a:avLst/>
          </a:prstGeom>
          <a:solidFill>
            <a:srgbClr val="375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DF088947-C503-4D2D-B8B1-72A4D1C85756}"/>
              </a:ext>
            </a:extLst>
          </p:cNvPr>
          <p:cNvSpPr/>
          <p:nvPr/>
        </p:nvSpPr>
        <p:spPr>
          <a:xfrm>
            <a:off x="6958628" y="2123136"/>
            <a:ext cx="336005" cy="307677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7781FF2E-6DD3-427B-B748-001BAF60404F}"/>
              </a:ext>
            </a:extLst>
          </p:cNvPr>
          <p:cNvSpPr/>
          <p:nvPr/>
        </p:nvSpPr>
        <p:spPr>
          <a:xfrm>
            <a:off x="9488558" y="2123136"/>
            <a:ext cx="336005" cy="307677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332085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5">
            <a:extLst>
              <a:ext uri="{FF2B5EF4-FFF2-40B4-BE49-F238E27FC236}">
                <a16:creationId xmlns:a16="http://schemas.microsoft.com/office/drawing/2014/main" id="{9E662120-AFC9-4206-95EC-42686CAF1208}"/>
              </a:ext>
            </a:extLst>
          </p:cNvPr>
          <p:cNvSpPr txBox="1"/>
          <p:nvPr/>
        </p:nvSpPr>
        <p:spPr>
          <a:xfrm>
            <a:off x="139140" y="362835"/>
            <a:ext cx="3350672" cy="29653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PROBLEMÁTICAS INGRESO DOTACIONES PRIMERA INFANCIA </a:t>
            </a:r>
          </a:p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 INVENTARIO ICBF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698D432-D342-4E17-8F47-99990C28D373}"/>
              </a:ext>
            </a:extLst>
          </p:cNvPr>
          <p:cNvGrpSpPr/>
          <p:nvPr/>
        </p:nvGrpSpPr>
        <p:grpSpPr>
          <a:xfrm>
            <a:off x="3246058" y="979273"/>
            <a:ext cx="8446941" cy="5418667"/>
            <a:chOff x="1857994" y="734455"/>
            <a:chExt cx="6335206" cy="4064000"/>
          </a:xfrm>
        </p:grpSpPr>
        <p:graphicFrame>
          <p:nvGraphicFramePr>
            <p:cNvPr id="38" name="Diagrama 37">
              <a:extLst>
                <a:ext uri="{FF2B5EF4-FFF2-40B4-BE49-F238E27FC236}">
                  <a16:creationId xmlns:a16="http://schemas.microsoft.com/office/drawing/2014/main" id="{2FF7B235-48C4-452C-9588-6265CEB702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618760"/>
                </p:ext>
              </p:extLst>
            </p:nvPr>
          </p:nvGraphicFramePr>
          <p:xfrm>
            <a:off x="1911618" y="734455"/>
            <a:ext cx="6281582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DF3DBC87-B13D-4B02-878A-FEB43EF10C6F}"/>
                </a:ext>
              </a:extLst>
            </p:cNvPr>
            <p:cNvSpPr/>
            <p:nvPr/>
          </p:nvSpPr>
          <p:spPr>
            <a:xfrm>
              <a:off x="2047085" y="3518449"/>
              <a:ext cx="1794934" cy="73255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75.000 UDS en todo el país.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Medios magnéticos (fotos y video) insuficientes o poco confiables.</a:t>
              </a: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F8E15331-DBD5-424B-826C-A50F493FE81B}"/>
                </a:ext>
              </a:extLst>
            </p:cNvPr>
            <p:cNvSpPr/>
            <p:nvPr/>
          </p:nvSpPr>
          <p:spPr>
            <a:xfrm>
              <a:off x="1857994" y="846168"/>
              <a:ext cx="1707444" cy="107594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Alteración o falsedad en facturas.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Incumplimiento de condiciones de Ley en la factura.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Inconsistencia en valores de los bienes con respecto al contrato de aporte.</a:t>
              </a:r>
            </a:p>
          </p:txBody>
        </p: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89AA0BC5-8E19-4876-9C10-D034A945415D}"/>
                </a:ext>
              </a:extLst>
            </p:cNvPr>
            <p:cNvSpPr/>
            <p:nvPr/>
          </p:nvSpPr>
          <p:spPr>
            <a:xfrm rot="5400000">
              <a:off x="2841541" y="3259856"/>
              <a:ext cx="206022" cy="180622"/>
            </a:xfrm>
            <a:prstGeom prst="rightArrow">
              <a:avLst/>
            </a:prstGeom>
            <a:solidFill>
              <a:srgbClr val="4BACC6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2" name="Flecha: a la derecha 41">
              <a:extLst>
                <a:ext uri="{FF2B5EF4-FFF2-40B4-BE49-F238E27FC236}">
                  <a16:creationId xmlns:a16="http://schemas.microsoft.com/office/drawing/2014/main" id="{3618694C-AC15-4C0D-89B6-483AD7BE1B5B}"/>
                </a:ext>
              </a:extLst>
            </p:cNvPr>
            <p:cNvSpPr/>
            <p:nvPr/>
          </p:nvSpPr>
          <p:spPr>
            <a:xfrm rot="10800000">
              <a:off x="3588016" y="1293828"/>
              <a:ext cx="206022" cy="180622"/>
            </a:xfrm>
            <a:prstGeom prst="rightArrow">
              <a:avLst/>
            </a:prstGeom>
            <a:solidFill>
              <a:srgbClr val="C0504D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3" name="Rectángulo: esquinas redondeadas 42">
              <a:extLst>
                <a:ext uri="{FF2B5EF4-FFF2-40B4-BE49-F238E27FC236}">
                  <a16:creationId xmlns:a16="http://schemas.microsoft.com/office/drawing/2014/main" id="{FE0AEBC6-10AD-4AE4-B0A4-B12F5CE36E1A}"/>
                </a:ext>
              </a:extLst>
            </p:cNvPr>
            <p:cNvSpPr/>
            <p:nvPr/>
          </p:nvSpPr>
          <p:spPr>
            <a:xfrm>
              <a:off x="6165831" y="3671342"/>
              <a:ext cx="1428338" cy="732553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Inestabilidad del sistema de inventario SEVEN-ERP.</a:t>
              </a:r>
            </a:p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Días de funcionamiento del Sistema.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689C505E-53DB-4791-9D67-095B36F99375}"/>
                </a:ext>
              </a:extLst>
            </p:cNvPr>
            <p:cNvSpPr/>
            <p:nvPr/>
          </p:nvSpPr>
          <p:spPr>
            <a:xfrm>
              <a:off x="5869388" y="3884726"/>
              <a:ext cx="206022" cy="180622"/>
            </a:xfrm>
            <a:prstGeom prst="rightArrow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/>
            </a:p>
          </p:txBody>
        </p: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2E118B59-FBFE-46FC-B452-DB33D07DF589}"/>
                </a:ext>
              </a:extLst>
            </p:cNvPr>
            <p:cNvSpPr/>
            <p:nvPr/>
          </p:nvSpPr>
          <p:spPr>
            <a:xfrm>
              <a:off x="6139184" y="1490215"/>
              <a:ext cx="1563474" cy="493632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20648" indent="-107948">
                <a:buFontTx/>
                <a:buChar char="-"/>
              </a:pPr>
              <a:r>
                <a:rPr lang="es-CO" sz="1200" dirty="0">
                  <a:latin typeface="+mj-lt"/>
                </a:rPr>
                <a:t> Insuficiente talento humano.</a:t>
              </a:r>
            </a:p>
          </p:txBody>
        </p:sp>
        <p:sp>
          <p:nvSpPr>
            <p:cNvPr id="46" name="Flecha: a la derecha 45">
              <a:extLst>
                <a:ext uri="{FF2B5EF4-FFF2-40B4-BE49-F238E27FC236}">
                  <a16:creationId xmlns:a16="http://schemas.microsoft.com/office/drawing/2014/main" id="{243DA6B8-98E0-4F03-8889-3E16C2CE497A}"/>
                </a:ext>
              </a:extLst>
            </p:cNvPr>
            <p:cNvSpPr/>
            <p:nvPr/>
          </p:nvSpPr>
          <p:spPr>
            <a:xfrm rot="16200000">
              <a:off x="6914336" y="2005069"/>
              <a:ext cx="206022" cy="180622"/>
            </a:xfrm>
            <a:prstGeom prst="rightArrow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endParaRPr lang="es-CO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3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07356F5-A767-4E92-83CE-BB84C963B4A4}"/>
              </a:ext>
            </a:extLst>
          </p:cNvPr>
          <p:cNvSpPr txBox="1"/>
          <p:nvPr/>
        </p:nvSpPr>
        <p:spPr>
          <a:xfrm>
            <a:off x="558800" y="2062047"/>
            <a:ext cx="2848279" cy="2554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Acciones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propuestas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desde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Dirección</a:t>
            </a:r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de Primera </a:t>
            </a:r>
            <a:r>
              <a:rPr lang="es-CO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Infancia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2F87571-3434-4F3B-89BA-C89655374CEA}"/>
              </a:ext>
            </a:extLst>
          </p:cNvPr>
          <p:cNvGrpSpPr/>
          <p:nvPr/>
        </p:nvGrpSpPr>
        <p:grpSpPr>
          <a:xfrm>
            <a:off x="3847711" y="744792"/>
            <a:ext cx="8128000" cy="5418667"/>
            <a:chOff x="2885783" y="558594"/>
            <a:chExt cx="6096000" cy="4064000"/>
          </a:xfrm>
        </p:grpSpPr>
        <p:graphicFrame>
          <p:nvGraphicFramePr>
            <p:cNvPr id="2" name="Diagrama 1">
              <a:extLst>
                <a:ext uri="{FF2B5EF4-FFF2-40B4-BE49-F238E27FC236}">
                  <a16:creationId xmlns:a16="http://schemas.microsoft.com/office/drawing/2014/main" id="{8BFBE61A-02F3-4A3A-AA45-1DD5691817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2829224"/>
                </p:ext>
              </p:extLst>
            </p:nvPr>
          </p:nvGraphicFramePr>
          <p:xfrm>
            <a:off x="2885783" y="558594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9958D32-0463-40B1-84F7-70DFE2D1951C}"/>
                </a:ext>
              </a:extLst>
            </p:cNvPr>
            <p:cNvSpPr txBox="1"/>
            <p:nvPr/>
          </p:nvSpPr>
          <p:spPr>
            <a:xfrm>
              <a:off x="7153275" y="1971585"/>
              <a:ext cx="1571625" cy="145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400" dirty="0">
                  <a:solidFill>
                    <a:srgbClr val="C00000"/>
                  </a:solidFill>
                </a:rPr>
                <a:t>Visitas del Equipo de apoyo a la Supervisión  de las regionales</a:t>
              </a:r>
            </a:p>
          </p:txBody>
        </p:sp>
        <p:sp>
          <p:nvSpPr>
            <p:cNvPr id="7" name="Cerrar llave 6">
              <a:extLst>
                <a:ext uri="{FF2B5EF4-FFF2-40B4-BE49-F238E27FC236}">
                  <a16:creationId xmlns:a16="http://schemas.microsoft.com/office/drawing/2014/main" id="{B164CB90-A4C2-41D0-9D9A-64A964863FDC}"/>
                </a:ext>
              </a:extLst>
            </p:cNvPr>
            <p:cNvSpPr/>
            <p:nvPr/>
          </p:nvSpPr>
          <p:spPr>
            <a:xfrm>
              <a:off x="6772275" y="1581150"/>
              <a:ext cx="381000" cy="1952625"/>
            </a:xfrm>
            <a:prstGeom prst="rightBrac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 sz="2400"/>
            </a:p>
          </p:txBody>
        </p:sp>
      </p:grpSp>
      <p:sp>
        <p:nvSpPr>
          <p:cNvPr id="8" name="TextBox 5">
            <a:extLst>
              <a:ext uri="{FF2B5EF4-FFF2-40B4-BE49-F238E27FC236}">
                <a16:creationId xmlns:a16="http://schemas.microsoft.com/office/drawing/2014/main" id="{F6223369-5298-4333-95A0-2DD35991C6DE}"/>
              </a:ext>
            </a:extLst>
          </p:cNvPr>
          <p:cNvSpPr txBox="1"/>
          <p:nvPr/>
        </p:nvSpPr>
        <p:spPr>
          <a:xfrm>
            <a:off x="975597" y="237941"/>
            <a:ext cx="7642310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PLAN DE DESCONGESTIÓN DE DOTACIONES</a:t>
            </a:r>
          </a:p>
        </p:txBody>
      </p:sp>
    </p:spTree>
    <p:extLst>
      <p:ext uri="{BB962C8B-B14F-4D97-AF65-F5344CB8AC3E}">
        <p14:creationId xmlns:p14="http://schemas.microsoft.com/office/powerpoint/2010/main" val="7030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55B7D53-1526-4A9E-BB4D-42B3DEFFE527}"/>
              </a:ext>
            </a:extLst>
          </p:cNvPr>
          <p:cNvSpPr txBox="1"/>
          <p:nvPr/>
        </p:nvSpPr>
        <p:spPr>
          <a:xfrm>
            <a:off x="665618" y="621502"/>
            <a:ext cx="56600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s-CO"/>
            </a:defPPr>
            <a:lvl1pPr algn="ctr">
              <a:defRPr sz="2667" b="1">
                <a:solidFill>
                  <a:srgbClr val="346232"/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es-CO" dirty="0"/>
              <a:t>Visitas de supervisión a UDS</a:t>
            </a:r>
          </a:p>
          <a:p>
            <a:pPr algn="l"/>
            <a:r>
              <a:rPr lang="es-CO" b="0" dirty="0"/>
              <a:t>(agosto a diciembre 2018)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51C0CC2-6ABB-48DE-AF6B-6A13342999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044504"/>
              </p:ext>
            </p:extLst>
          </p:nvPr>
        </p:nvGraphicFramePr>
        <p:xfrm>
          <a:off x="538619" y="1706932"/>
          <a:ext cx="5787024" cy="379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C60AD8-8D7F-4C18-AE45-99ED4C3BE161}"/>
              </a:ext>
            </a:extLst>
          </p:cNvPr>
          <p:cNvSpPr txBox="1"/>
          <p:nvPr/>
        </p:nvSpPr>
        <p:spPr>
          <a:xfrm>
            <a:off x="6501008" y="1706932"/>
            <a:ext cx="49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 de dotaciones adquiridas durante las vigencias 2016 – 2017 – 2018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16D93F33-CC26-4D43-BBBB-26DA5452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79916"/>
              </p:ext>
            </p:extLst>
          </p:nvPr>
        </p:nvGraphicFramePr>
        <p:xfrm>
          <a:off x="7136008" y="2752138"/>
          <a:ext cx="3779642" cy="279712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68201">
                  <a:extLst>
                    <a:ext uri="{9D8B030D-6E8A-4147-A177-3AD203B41FA5}">
                      <a16:colId xmlns:a16="http://schemas.microsoft.com/office/drawing/2014/main" val="2839019023"/>
                    </a:ext>
                  </a:extLst>
                </a:gridCol>
                <a:gridCol w="1811441">
                  <a:extLst>
                    <a:ext uri="{9D8B030D-6E8A-4147-A177-3AD203B41FA5}">
                      <a16:colId xmlns:a16="http://schemas.microsoft.com/office/drawing/2014/main" val="1326225264"/>
                    </a:ext>
                  </a:extLst>
                </a:gridCol>
              </a:tblGrid>
              <a:tr h="122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VIGENCIAS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 UDS Dotadas 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6826619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23732314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68638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27831793"/>
                  </a:ext>
                </a:extLst>
              </a:tr>
              <a:tr h="34861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1775388"/>
                  </a:ext>
                </a:extLst>
              </a:tr>
              <a:tr h="253360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UDS dotadas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69.105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578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41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772A396-1D10-4608-ADA5-0D78C20CF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190249"/>
              </p:ext>
            </p:extLst>
          </p:nvPr>
        </p:nvGraphicFramePr>
        <p:xfrm>
          <a:off x="268876" y="1562100"/>
          <a:ext cx="6096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D56D86AB-6997-4623-B1E1-BB4138EBEE46}"/>
              </a:ext>
            </a:extLst>
          </p:cNvPr>
          <p:cNvSpPr txBox="1"/>
          <p:nvPr/>
        </p:nvSpPr>
        <p:spPr>
          <a:xfrm>
            <a:off x="435974" y="392902"/>
            <a:ext cx="5660026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s-CO"/>
            </a:defPPr>
            <a:lvl1pPr algn="ctr">
              <a:defRPr sz="2667" b="1">
                <a:solidFill>
                  <a:srgbClr val="346232"/>
                </a:solidFill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es-CO" dirty="0"/>
              <a:t>Visitas de supervisión  a EAS</a:t>
            </a:r>
          </a:p>
          <a:p>
            <a:pPr algn="l"/>
            <a:r>
              <a:rPr lang="es-CO" b="0" dirty="0"/>
              <a:t>(agosto a diciembre 2018)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6D7C80-42F1-4C5E-8109-D9D8DC595F69}"/>
              </a:ext>
            </a:extLst>
          </p:cNvPr>
          <p:cNvSpPr txBox="1"/>
          <p:nvPr/>
        </p:nvSpPr>
        <p:spPr>
          <a:xfrm>
            <a:off x="6501008" y="1706932"/>
            <a:ext cx="49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 de dotaciones adquiridas durante las vigencias 2016 – 2017 – 2018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0AB41DD-0570-4DAA-8C73-12EAEA35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4996"/>
              </p:ext>
            </p:extLst>
          </p:nvPr>
        </p:nvGraphicFramePr>
        <p:xfrm>
          <a:off x="6912974" y="2852739"/>
          <a:ext cx="4577569" cy="251161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09220">
                  <a:extLst>
                    <a:ext uri="{9D8B030D-6E8A-4147-A177-3AD203B41FA5}">
                      <a16:colId xmlns:a16="http://schemas.microsoft.com/office/drawing/2014/main" val="2826952425"/>
                    </a:ext>
                  </a:extLst>
                </a:gridCol>
                <a:gridCol w="2268349">
                  <a:extLst>
                    <a:ext uri="{9D8B030D-6E8A-4147-A177-3AD203B41FA5}">
                      <a16:colId xmlns:a16="http://schemas.microsoft.com/office/drawing/2014/main" val="3784751006"/>
                    </a:ext>
                  </a:extLst>
                </a:gridCol>
              </a:tblGrid>
              <a:tr h="1033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VIGENCIAS</a:t>
                      </a:r>
                      <a:endParaRPr lang="es-CO" sz="2000" b="1" u="none" strike="noStrike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N° Beneficiarios</a:t>
                      </a:r>
                      <a:endParaRPr lang="es-CO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1222603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44484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6934657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1.457.479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1611875"/>
                  </a:ext>
                </a:extLst>
              </a:tr>
              <a:tr h="281982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4163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4507585"/>
                  </a:ext>
                </a:extLst>
              </a:tr>
              <a:tr h="56396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Beneficiarios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1.506.126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40346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55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5">
            <a:extLst>
              <a:ext uri="{FF2B5EF4-FFF2-40B4-BE49-F238E27FC236}">
                <a16:creationId xmlns:a16="http://schemas.microsoft.com/office/drawing/2014/main" id="{35D4B5C9-B285-4F3B-A2F0-411EEAE3D902}"/>
              </a:ext>
            </a:extLst>
          </p:cNvPr>
          <p:cNvSpPr txBox="1"/>
          <p:nvPr/>
        </p:nvSpPr>
        <p:spPr>
          <a:xfrm>
            <a:off x="734519" y="267026"/>
            <a:ext cx="11023530" cy="9131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ESTADO INGRESO DOTACIONES AL INVENTARIO ICBF- </a:t>
            </a:r>
          </a:p>
          <a:p>
            <a:pPr algn="ctr"/>
            <a:r>
              <a:rPr lang="en-US" sz="2667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Corte 26 noviembre 2018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612FBC7-1460-404B-81FB-D36111F40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96489"/>
              </p:ext>
            </p:extLst>
          </p:nvPr>
        </p:nvGraphicFramePr>
        <p:xfrm>
          <a:off x="734519" y="1334432"/>
          <a:ext cx="10214060" cy="452852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66328">
                  <a:extLst>
                    <a:ext uri="{9D8B030D-6E8A-4147-A177-3AD203B41FA5}">
                      <a16:colId xmlns:a16="http://schemas.microsoft.com/office/drawing/2014/main" val="2120109060"/>
                    </a:ext>
                  </a:extLst>
                </a:gridCol>
                <a:gridCol w="842156">
                  <a:extLst>
                    <a:ext uri="{9D8B030D-6E8A-4147-A177-3AD203B41FA5}">
                      <a16:colId xmlns:a16="http://schemas.microsoft.com/office/drawing/2014/main" val="3399804097"/>
                    </a:ext>
                  </a:extLst>
                </a:gridCol>
                <a:gridCol w="959371">
                  <a:extLst>
                    <a:ext uri="{9D8B030D-6E8A-4147-A177-3AD203B41FA5}">
                      <a16:colId xmlns:a16="http://schemas.microsoft.com/office/drawing/2014/main" val="452538579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1521223692"/>
                    </a:ext>
                  </a:extLst>
                </a:gridCol>
                <a:gridCol w="1723868">
                  <a:extLst>
                    <a:ext uri="{9D8B030D-6E8A-4147-A177-3AD203B41FA5}">
                      <a16:colId xmlns:a16="http://schemas.microsoft.com/office/drawing/2014/main" val="2013535706"/>
                    </a:ext>
                  </a:extLst>
                </a:gridCol>
                <a:gridCol w="1693889">
                  <a:extLst>
                    <a:ext uri="{9D8B030D-6E8A-4147-A177-3AD203B41FA5}">
                      <a16:colId xmlns:a16="http://schemas.microsoft.com/office/drawing/2014/main" val="1799529176"/>
                    </a:ext>
                  </a:extLst>
                </a:gridCol>
                <a:gridCol w="1424066">
                  <a:extLst>
                    <a:ext uri="{9D8B030D-6E8A-4147-A177-3AD203B41FA5}">
                      <a16:colId xmlns:a16="http://schemas.microsoft.com/office/drawing/2014/main" val="1846637194"/>
                    </a:ext>
                  </a:extLst>
                </a:gridCol>
                <a:gridCol w="1130021">
                  <a:extLst>
                    <a:ext uri="{9D8B030D-6E8A-4147-A177-3AD203B41FA5}">
                      <a16:colId xmlns:a16="http://schemas.microsoft.com/office/drawing/2014/main" val="837115898"/>
                    </a:ext>
                  </a:extLst>
                </a:gridCol>
              </a:tblGrid>
              <a:tr h="18294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Regional 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2016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 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de contratos </a:t>
                      </a:r>
                      <a:b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VALOR TOTAL INGRESADO A SEVEN- corte 26 NOVIEMBRE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Recursos asignados desde la DPI Rubro 105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Porcentaje de avance (%)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META de avance al cierre de la vigencia 2018</a:t>
                      </a:r>
                      <a:endParaRPr lang="es-CO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6426"/>
                  </a:ext>
                </a:extLst>
              </a:tr>
              <a:tr h="456290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Arauca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43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43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$ 1.180.083.682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$ 1.042.486.075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113,2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Explicar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61249"/>
                  </a:ext>
                </a:extLst>
              </a:tr>
              <a:tr h="611426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Bolívar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293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316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$ 10.533.569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$ 11.493.857.656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0,1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36051"/>
                  </a:ext>
                </a:extLst>
              </a:tr>
              <a:tr h="589851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Boyacá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203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204</a:t>
                      </a:r>
                      <a:endParaRPr lang="es-CO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$ 1.957.795.538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$ 5.059.567.845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38,7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>
                          <a:effectLst/>
                        </a:rPr>
                        <a:t>50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88936"/>
                  </a:ext>
                </a:extLst>
              </a:tr>
              <a:tr h="508315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Cauca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251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251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$ 416.966.179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$ 8.514.583.166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4,9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50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064982"/>
                  </a:ext>
                </a:extLst>
              </a:tr>
              <a:tr h="533191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u="none" strike="noStrike" dirty="0">
                          <a:effectLst/>
                        </a:rPr>
                        <a:t> La Guajira 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0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 dirty="0">
                          <a:effectLst/>
                        </a:rPr>
                        <a:t>68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800" u="none" strike="noStrike">
                          <a:effectLst/>
                        </a:rPr>
                        <a:t>68</a:t>
                      </a:r>
                      <a:endParaRPr lang="es-CO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$ 263.138.374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800" u="none" strike="noStrike" dirty="0">
                          <a:effectLst/>
                        </a:rPr>
                        <a:t>$ 9.302.383.172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2,8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800" u="none" strike="noStrike" dirty="0">
                          <a:effectLst/>
                        </a:rPr>
                        <a:t>50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4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42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718</Words>
  <Application>Microsoft Office PowerPoint</Application>
  <PresentationFormat>Panorámica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Paula  Andrea Ospina Patino</cp:lastModifiedBy>
  <cp:revision>345</cp:revision>
  <dcterms:created xsi:type="dcterms:W3CDTF">2018-08-24T05:26:58Z</dcterms:created>
  <dcterms:modified xsi:type="dcterms:W3CDTF">2019-01-17T20:58:56Z</dcterms:modified>
</cp:coreProperties>
</file>