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3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744"/>
    <a:srgbClr val="346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4"/>
    <p:restoredTop sz="94643"/>
  </p:normalViewPr>
  <p:slideViewPr>
    <p:cSldViewPr snapToGrid="0" snapToObjects="1" showGuides="1">
      <p:cViewPr varScale="1">
        <p:scale>
          <a:sx n="128" d="100"/>
          <a:sy n="128" d="100"/>
        </p:scale>
        <p:origin x="192" y="1904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B3-92D9-6849-8233-D6B01DE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BCB79-3FA7-C045-BDEB-986D0B01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A20F6-366C-464E-9104-2A28ECA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13/9/18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6B544-49DB-8149-B60F-A32EF11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42E03-5CAB-E940-B93D-E5A8505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97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A70C-19B7-0C48-99D2-98C9FFD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8FFC7-E408-4E48-8090-A08E9C33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DE4B-2C34-4D4C-8855-569793D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13/9/18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1F27C-39FD-044C-B684-A2DCCC72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AD838-8CB8-8847-9498-D6F7A79F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7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0DE8A-9B9B-FB4F-A1BD-2F303FB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61034-3084-2340-88D9-17B1CD83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4541D-BF28-154B-868A-B1EC8321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13/9/18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8DC45-E60D-F245-A04E-67957AE9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71AA8-4671-AC42-B675-94488AE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551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4490-A7E1-614E-A338-45F0C6C7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26A3B-18D2-914D-9FB9-5DC3B8A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2A55E-F12E-664E-9AD5-B430A72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13/9/18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A5242-8CD7-0943-8327-A7B63BB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C869-DED3-E049-938D-E204AB1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76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136F-1C95-7E41-9321-076715A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AD233-03B4-0448-B1F4-BC6EBCFD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7FDF7-EAEB-B542-911F-AFC2A85F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13/9/18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1B101-C057-9048-B1A5-2E0AE6FC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AA425-200B-6B4E-9089-7F5BA522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7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E400-8C6F-F34B-B60E-43604B4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34DFF-5DA8-C14A-9493-B370B17E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0277C-245A-8842-830D-144593E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8B2A3-37A6-654C-9B24-2001023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13/9/18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D4FE2-EBF5-DA42-AC1B-ED11D75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1BB1A-DF2B-B54B-897F-52A639C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2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0579-1587-3B4D-9E65-B0B63341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F5D2-F3A0-2F4B-8A28-BA5776BB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CD4D-EC71-5E4F-8E54-9FF45425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2CDE04-8968-9C40-B2E4-58304BF46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707D58-C947-0C45-BC77-83D1A2BFB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170F7-67F2-1D42-9144-12CFE5B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13/9/18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FB88E-65BD-254B-A3DA-DC5EE75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0CB5F-90D4-384D-871A-B30CD8D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0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711C7-4BE9-8B4A-A99B-143952AC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D02A8-C69A-3D4D-B9E3-56FD30BA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13/9/18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C7CA7-13C9-0341-92E4-9785B8AB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F7345-4024-9D48-862A-201EDD79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9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09B533-1ACE-0346-849F-87FA40E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13/9/18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92802-7743-8F4B-A8AA-2074279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EE6676-D0BB-EB47-A268-D07E2503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3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980A-8FEF-0F4F-8262-6AF4636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CC9B-28F5-8C40-AAD3-039CDCCD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50D17-B305-3B40-9318-DD7BF0F4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AD0A7-9FFF-BE4D-B449-7EE1F7BE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13/9/18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3B27-79C5-554A-A7E3-28C2579F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9EE32-CE7F-3747-8DF6-653FF1C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041C-DE76-1749-8D92-192116B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259A4-514E-A046-8703-EF85B58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295E5-2714-D542-8806-89D87113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3C50B-DE31-8847-8F4D-BEF73A0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13/9/18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A6E38-B240-7845-9DFD-680989F1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31D7C-DCF7-2246-A475-B55D618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8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CFD0B3-E577-8140-AAD3-E6D991A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FE82D-0475-9148-8CC4-F809E602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7EFF3-BF14-EF48-85AA-5770E47ED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68D-CF43-3A46-8EAF-A9CA4608B997}" type="datetimeFigureOut">
              <a:rPr lang="es-ES_tradnl" smtClean="0"/>
              <a:t>13/9/18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6A0E9-F7BD-8349-B83D-BB6B27C5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101A6-C6D8-5444-B442-584AA1CA3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99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D28F2D6-5540-3F4F-93F0-6E7CE28DFBF0}"/>
              </a:ext>
            </a:extLst>
          </p:cNvPr>
          <p:cNvSpPr/>
          <p:nvPr/>
        </p:nvSpPr>
        <p:spPr>
          <a:xfrm>
            <a:off x="6369907" y="1765004"/>
            <a:ext cx="49488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800" b="1" dirty="0">
                <a:solidFill>
                  <a:srgbClr val="346232"/>
                </a:solidFill>
                <a:latin typeface="Athelas" panose="02000503000000020003" pitchFamily="2" charset="77"/>
              </a:rPr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66750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3E42865-962B-7942-8C5C-CE0FF96E4B39}"/>
              </a:ext>
            </a:extLst>
          </p:cNvPr>
          <p:cNvSpPr/>
          <p:nvPr/>
        </p:nvSpPr>
        <p:spPr>
          <a:xfrm>
            <a:off x="5001791" y="164804"/>
            <a:ext cx="21884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800" b="1" dirty="0">
                <a:solidFill>
                  <a:srgbClr val="346232"/>
                </a:solidFill>
                <a:latin typeface="Athelas" panose="02000503000000020003" pitchFamily="2" charset="77"/>
              </a:rPr>
              <a:t>Título 1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0F572B4-4857-6F4E-BE19-7021148CA52D}"/>
              </a:ext>
            </a:extLst>
          </p:cNvPr>
          <p:cNvCxnSpPr/>
          <p:nvPr/>
        </p:nvCxnSpPr>
        <p:spPr>
          <a:xfrm>
            <a:off x="1981200" y="1018295"/>
            <a:ext cx="82296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ADA7BB2F-16C6-EA41-A3B6-E1E692081E37}"/>
              </a:ext>
            </a:extLst>
          </p:cNvPr>
          <p:cNvSpPr/>
          <p:nvPr/>
        </p:nvSpPr>
        <p:spPr>
          <a:xfrm>
            <a:off x="2594267" y="2062999"/>
            <a:ext cx="5859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346232"/>
                </a:solidFill>
                <a:latin typeface="Athelas" panose="02000503000000020003" pitchFamily="2" charset="77"/>
              </a:rPr>
              <a:t>Titulo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673FE0-FFA9-FF48-AE76-930BBCBF90CF}"/>
              </a:ext>
            </a:extLst>
          </p:cNvPr>
          <p:cNvSpPr/>
          <p:nvPr/>
        </p:nvSpPr>
        <p:spPr>
          <a:xfrm>
            <a:off x="2594267" y="2586219"/>
            <a:ext cx="5859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thelas" panose="02000503000000020003" pitchFamily="2" charset="77"/>
              </a:rPr>
              <a:t>Texto</a:t>
            </a:r>
            <a:r>
              <a:rPr lang="es-CO" sz="2000" dirty="0">
                <a:solidFill>
                  <a:srgbClr val="346232"/>
                </a:solidFill>
                <a:latin typeface="Athelas" panose="02000503000000020003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07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9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</Words>
  <Application>Microsoft Macintosh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Athelas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Microsoft Office User</cp:lastModifiedBy>
  <cp:revision>66</cp:revision>
  <dcterms:created xsi:type="dcterms:W3CDTF">2018-08-24T05:26:58Z</dcterms:created>
  <dcterms:modified xsi:type="dcterms:W3CDTF">2018-09-13T21:39:26Z</dcterms:modified>
</cp:coreProperties>
</file>