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310" r:id="rId6"/>
    <p:sldId id="298" r:id="rId7"/>
    <p:sldId id="29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346"/>
    <a:srgbClr val="C00000"/>
    <a:srgbClr val="4472C4"/>
    <a:srgbClr val="ED7D31"/>
    <a:srgbClr val="FFFFFF"/>
    <a:srgbClr val="5B9BD5"/>
    <a:srgbClr val="70AD47"/>
    <a:srgbClr val="72AE4A"/>
    <a:srgbClr val="E1E1E1"/>
    <a:srgbClr val="4E7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24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798" y="7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5779-B18D-41D7-A794-55E4AC93BA47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E2F2-46A5-414E-8C7E-C3945D5FC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4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B7BD7-679E-403E-BFDB-05A2D6B5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24B6A-ABEA-4DC3-A257-812C9A60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EFFCE3-97C7-4F91-87EA-23999D9B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C5D52-5FDB-4C8C-93C2-C2A6AD76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16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68DE-CE58-41E0-9709-9639DA0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EDF41-6399-45DF-A3D6-B353D20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F3473B-9135-4D91-9FF1-04AE644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36547-A91E-4B46-B0FA-3FCA5DA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19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20/02/2019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079EB9-8DA9-4D8E-8248-F751D016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EE8347A-DABD-43BF-805A-34F4CBDC2758}"/>
              </a:ext>
            </a:extLst>
          </p:cNvPr>
          <p:cNvSpPr/>
          <p:nvPr/>
        </p:nvSpPr>
        <p:spPr>
          <a:xfrm>
            <a:off x="5755120" y="515151"/>
            <a:ext cx="643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rgbClr val="346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SUBDIRECCIÓN DE OPERACIÓN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380D37-4365-439D-BBCC-5432380DDADB}"/>
              </a:ext>
            </a:extLst>
          </p:cNvPr>
          <p:cNvSpPr/>
          <p:nvPr/>
        </p:nvSpPr>
        <p:spPr>
          <a:xfrm>
            <a:off x="6547313" y="1084661"/>
            <a:ext cx="5644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dirty="0">
                <a:solidFill>
                  <a:srgbClr val="346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ATENCIÓN A LA PRIMERA INFANCIA </a:t>
            </a:r>
            <a:endParaRPr lang="es-CO" b="1" dirty="0">
              <a:solidFill>
                <a:srgbClr val="3462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80696C-C960-47AD-95D9-C269FB7143F8}"/>
              </a:ext>
            </a:extLst>
          </p:cNvPr>
          <p:cNvSpPr/>
          <p:nvPr/>
        </p:nvSpPr>
        <p:spPr>
          <a:xfrm>
            <a:off x="6293723" y="2905780"/>
            <a:ext cx="535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>
                <a:solidFill>
                  <a:srgbClr val="346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 Y DOTACIONES</a:t>
            </a: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079EB9-8DA9-4D8E-8248-F751D016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4703"/>
            <a:ext cx="12192000" cy="6912703"/>
          </a:xfrm>
          <a:prstGeom prst="rect">
            <a:avLst/>
          </a:prstGeom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B7072C91-62E7-440C-BE8D-55C7A938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8" b="96646" l="2154" r="98308">
                        <a14:foregroundMark x1="2154" y1="24948" x2="11385" y2="36478"/>
                        <a14:foregroundMark x1="41846" y1="92662" x2="41846" y2="92662"/>
                        <a14:foregroundMark x1="61538" y1="96855" x2="61538" y2="96855"/>
                        <a14:foregroundMark x1="74308" y1="55765" x2="74308" y2="55765"/>
                        <a14:foregroundMark x1="86308" y1="43816" x2="86308" y2="43816"/>
                        <a14:foregroundMark x1="90308" y1="34801" x2="76615" y2="45912"/>
                        <a14:foregroundMark x1="76615" y1="45912" x2="73231" y2="57023"/>
                        <a14:foregroundMark x1="73231" y1="57023" x2="73231" y2="58491"/>
                        <a14:foregroundMark x1="82615" y1="50314" x2="91231" y2="49057"/>
                        <a14:foregroundMark x1="91231" y1="49057" x2="94769" y2="46331"/>
                        <a14:foregroundMark x1="98308" y1="37526" x2="98308" y2="37526"/>
                        <a14:foregroundMark x1="46462" y1="5241" x2="46462" y2="5241"/>
                        <a14:foregroundMark x1="27538" y1="3354" x2="27538" y2="3354"/>
                        <a14:foregroundMark x1="66000" y1="1048" x2="66000" y2="1048"/>
                        <a14:foregroundMark x1="66000" y1="1048" x2="66000" y2="1048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83" y="1004144"/>
            <a:ext cx="2410492" cy="17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47388" y="1526772"/>
            <a:ext cx="5986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rgbClr val="346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INFRAESTRUCTURA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C7640C-CA83-4594-8274-9CCBA947CC06}"/>
              </a:ext>
            </a:extLst>
          </p:cNvPr>
          <p:cNvSpPr/>
          <p:nvPr/>
        </p:nvSpPr>
        <p:spPr>
          <a:xfrm>
            <a:off x="8491118" y="2294447"/>
            <a:ext cx="2697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b="1" dirty="0">
                <a:solidFill>
                  <a:srgbClr val="346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DOTACIONES</a:t>
            </a:r>
          </a:p>
        </p:txBody>
      </p:sp>
    </p:spTree>
    <p:extLst>
      <p:ext uri="{BB962C8B-B14F-4D97-AF65-F5344CB8AC3E}">
        <p14:creationId xmlns:p14="http://schemas.microsoft.com/office/powerpoint/2010/main" val="294645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ángulo 132">
            <a:extLst>
              <a:ext uri="{FF2B5EF4-FFF2-40B4-BE49-F238E27FC236}">
                <a16:creationId xmlns:a16="http://schemas.microsoft.com/office/drawing/2014/main" id="{2A972AB7-64FB-42E5-A4D5-B5FADAF59F27}"/>
              </a:ext>
            </a:extLst>
          </p:cNvPr>
          <p:cNvSpPr/>
          <p:nvPr/>
        </p:nvSpPr>
        <p:spPr>
          <a:xfrm>
            <a:off x="9627763" y="104351"/>
            <a:ext cx="12041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</a:rPr>
              <a:t>XXX</a:t>
            </a: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D652B4C-7E34-4D52-843C-E5DA5E7B6CE3}"/>
              </a:ext>
            </a:extLst>
          </p:cNvPr>
          <p:cNvCxnSpPr/>
          <p:nvPr/>
        </p:nvCxnSpPr>
        <p:spPr>
          <a:xfrm>
            <a:off x="2602340" y="885913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FDD08A6D7A1F4F95D4C45B22E6F717" ma:contentTypeVersion="4" ma:contentTypeDescription="Crear nuevo documento." ma:contentTypeScope="" ma:versionID="c42df58786052bb9774b95ed09393495">
  <xsd:schema xmlns:xsd="http://www.w3.org/2001/XMLSchema" xmlns:xs="http://www.w3.org/2001/XMLSchema" xmlns:p="http://schemas.microsoft.com/office/2006/metadata/properties" xmlns:ns2="3057e472-ac9c-43ce-a6ab-868978ff879e" xmlns:ns3="6774c0aa-6979-4448-b1aa-fea17ac8e0a2" targetNamespace="http://schemas.microsoft.com/office/2006/metadata/properties" ma:root="true" ma:fieldsID="ef7a5cc5e1fb477445909283d8f4e06a" ns2:_="" ns3:_="">
    <xsd:import namespace="3057e472-ac9c-43ce-a6ab-868978ff879e"/>
    <xsd:import namespace="6774c0aa-6979-4448-b1aa-fea17ac8e0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7e472-ac9c-43ce-a6ab-868978ff8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4c0aa-6979-4448-b1aa-fea17ac8e0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F30C51-3E33-4624-904C-300DBDBAC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7e472-ac9c-43ce-a6ab-868978ff879e"/>
    <ds:schemaRef ds:uri="6774c0aa-6979-4448-b1aa-fea17ac8e0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7F0A62-A927-45FD-9C75-A602E88221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774c0aa-6979-4448-b1aa-fea17ac8e0a2"/>
    <ds:schemaRef ds:uri="http://schemas.microsoft.com/office/2006/metadata/properties"/>
    <ds:schemaRef ds:uri="http://purl.org/dc/terms/"/>
    <ds:schemaRef ds:uri="http://schemas.openxmlformats.org/package/2006/metadata/core-properties"/>
    <ds:schemaRef ds:uri="3057e472-ac9c-43ce-a6ab-868978ff879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069519-CBC6-44DA-9E28-9267CCB81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18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Catalina Castro</cp:lastModifiedBy>
  <cp:revision>379</cp:revision>
  <dcterms:created xsi:type="dcterms:W3CDTF">2018-08-24T05:26:58Z</dcterms:created>
  <dcterms:modified xsi:type="dcterms:W3CDTF">2019-02-20T22:50:14Z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0x0101005AFDD08A6D7A1F4F95D4C45B22E6F717</vt:lpwstr>
  </property>
</Properties>
</file>