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9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09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3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54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1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3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44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2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4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30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3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92F7-D75C-4D32-BC24-91CFB02C050E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8E0B-B2A6-4DD6-871B-D0DA3D16B3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9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risbaron@presidencia.gov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156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Numero de contrato: 980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76103"/>
            <a:ext cx="9144000" cy="378169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O" b="1" dirty="0" smtClean="0"/>
              <a:t>Objeto</a:t>
            </a:r>
            <a:r>
              <a:rPr lang="es-CO" dirty="0" smtClean="0"/>
              <a:t>: Aunar esfuerzos y recursos financieros, técnicos, administrativos, logísticos y los demás que sean necesarios para proponer, diseñar e implementar acciones que permitan desarrollar y ejecutar los lineamientos definidos para ejecutar la atención a la Primera Infancia en el marco de la Estrategia de Atención Integral “De Cero a Siempre”</a:t>
            </a:r>
          </a:p>
          <a:p>
            <a:pPr algn="l"/>
            <a:r>
              <a:rPr lang="es-CO" b="1" dirty="0" smtClean="0"/>
              <a:t>Plazo</a:t>
            </a:r>
            <a:r>
              <a:rPr lang="es-CO" dirty="0" smtClean="0"/>
              <a:t>: 31 de julio de 2018 prorroga 2, 31 de diciembre de 2019</a:t>
            </a:r>
          </a:p>
          <a:p>
            <a:pPr algn="l"/>
            <a:r>
              <a:rPr lang="es-CO" b="1" dirty="0" smtClean="0"/>
              <a:t>Nombre contacto</a:t>
            </a:r>
            <a:r>
              <a:rPr lang="es-CO" dirty="0" smtClean="0"/>
              <a:t>: Doris Patricia Barón Cárdenas Asesora Consejería para la PI, correo electrónico: </a:t>
            </a:r>
            <a:r>
              <a:rPr lang="es-CO" dirty="0" smtClean="0">
                <a:hlinkClick r:id="rId2"/>
              </a:rPr>
              <a:t>dorisbaron@presidencia.gov.co</a:t>
            </a:r>
            <a:endParaRPr lang="es-CO" dirty="0" smtClean="0"/>
          </a:p>
          <a:p>
            <a:pPr algn="l"/>
            <a:r>
              <a:rPr lang="es-CO" b="1" dirty="0" smtClean="0"/>
              <a:t>Supervisión</a:t>
            </a:r>
            <a:r>
              <a:rPr lang="es-CO" dirty="0" smtClean="0"/>
              <a:t>: ICBF (DPI, SNBF y DA) </a:t>
            </a:r>
          </a:p>
          <a:p>
            <a:pPr algn="l"/>
            <a:endParaRPr lang="es-CO" dirty="0"/>
          </a:p>
          <a:p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13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Numero de contrato: 094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Objeto</a:t>
            </a:r>
            <a:r>
              <a:rPr lang="es-CO" dirty="0" smtClean="0"/>
              <a:t>: Aunar esfuerzos, recursos, conocimientos y experiencias, para la realización de proyectos que permitan implementar el Modelo DICE (Deportes, Infancia, Cultura y Educación</a:t>
            </a:r>
            <a:r>
              <a:rPr lang="es-CO" dirty="0" smtClean="0"/>
              <a:t>) </a:t>
            </a:r>
            <a:r>
              <a:rPr lang="es-CO" dirty="0" smtClean="0"/>
              <a:t> en la reconstrucción y reubicación de la Infraestructura educativa afectada por el fenómeno de la “Niña 2010 2011”</a:t>
            </a:r>
          </a:p>
          <a:p>
            <a:r>
              <a:rPr lang="es-CO" b="1" dirty="0" smtClean="0"/>
              <a:t>Plazo</a:t>
            </a:r>
            <a:r>
              <a:rPr lang="es-CO" dirty="0" smtClean="0"/>
              <a:t>: Dos años</a:t>
            </a:r>
          </a:p>
          <a:p>
            <a:r>
              <a:rPr lang="es-CO" b="1" dirty="0" smtClean="0"/>
              <a:t>Nombre contacto</a:t>
            </a:r>
            <a:r>
              <a:rPr lang="es-CO" dirty="0" smtClean="0"/>
              <a:t>: Alba García</a:t>
            </a:r>
            <a:r>
              <a:rPr lang="es-CO" dirty="0" smtClean="0"/>
              <a:t>, correo electrónico: albaines.2500@gmail.com</a:t>
            </a:r>
            <a:endParaRPr lang="es-CO" dirty="0"/>
          </a:p>
          <a:p>
            <a:r>
              <a:rPr lang="es-CO" b="1" dirty="0" smtClean="0"/>
              <a:t>Supervisión</a:t>
            </a:r>
            <a:r>
              <a:rPr lang="es-CO" dirty="0" smtClean="0"/>
              <a:t>: Conjuntamente con el comit</a:t>
            </a:r>
            <a:r>
              <a:rPr lang="es-CO" dirty="0" smtClean="0"/>
              <a:t>é técnico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35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373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181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Numero de contrato: 980 </vt:lpstr>
      <vt:lpstr>Numero de contrato: 094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2019-02-06T12:56:33Z</dcterms:created>
  <dcterms:modified xsi:type="dcterms:W3CDTF">2019-02-06T14:47:08Z</dcterms:modified>
</cp:coreProperties>
</file>