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7"/>
  </p:sldMasterIdLst>
  <p:notesMasterIdLst>
    <p:notesMasterId r:id="rId48"/>
  </p:notesMasterIdLst>
  <p:handoutMasterIdLst>
    <p:handoutMasterId r:id="rId49"/>
  </p:handoutMasterIdLst>
  <p:sldIdLst>
    <p:sldId id="283" r:id="rId38"/>
    <p:sldId id="290" r:id="rId39"/>
    <p:sldId id="291" r:id="rId40"/>
    <p:sldId id="297" r:id="rId41"/>
    <p:sldId id="293" r:id="rId42"/>
    <p:sldId id="292" r:id="rId43"/>
    <p:sldId id="294" r:id="rId44"/>
    <p:sldId id="298" r:id="rId45"/>
    <p:sldId id="299" r:id="rId46"/>
    <p:sldId id="2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83"/>
            <p14:sldId id="290"/>
            <p14:sldId id="291"/>
            <p14:sldId id="297"/>
            <p14:sldId id="293"/>
            <p14:sldId id="292"/>
            <p14:sldId id="294"/>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2.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1.xml"/><Relationship Id="rId46"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Master" Target="slideMasters/slideMaster1.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7.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6.xml"/><Relationship Id="rId48" Type="http://schemas.openxmlformats.org/officeDocument/2006/relationships/notesMaster" Target="notesMasters/notesMaster1.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urlburt" userId="84df7bca-707e-4218-bb62-e954eb38be97" providerId="ADAL" clId="{E530D219-DBC4-4FBB-91BF-3B0FB7DE4C68}"/>
    <pc:docChg chg="delSld delSection modSection">
      <pc:chgData name="Brandon Hurlburt" userId="84df7bca-707e-4218-bb62-e954eb38be97" providerId="ADAL" clId="{E530D219-DBC4-4FBB-91BF-3B0FB7DE4C68}" dt="2017-06-06T16:32:16.240" v="22" actId="18676"/>
      <pc:docMkLst>
        <pc:docMk/>
      </pc:docMkLst>
      <pc:sldChg chg="del">
        <pc:chgData name="Brandon Hurlburt" userId="84df7bca-707e-4218-bb62-e954eb38be97" providerId="ADAL" clId="{E530D219-DBC4-4FBB-91BF-3B0FB7DE4C68}" dt="2017-06-06T16:32:16.240" v="21" actId="2696"/>
        <pc:sldMkLst>
          <pc:docMk/>
          <pc:sldMk cId="389040743" sldId="256"/>
        </pc:sldMkLst>
      </pc:sldChg>
      <pc:sldChg chg="del">
        <pc:chgData name="Brandon Hurlburt" userId="84df7bca-707e-4218-bb62-e954eb38be97" providerId="ADAL" clId="{E530D219-DBC4-4FBB-91BF-3B0FB7DE4C68}" dt="2017-06-06T16:32:13.475" v="15" actId="2696"/>
        <pc:sldMkLst>
          <pc:docMk/>
          <pc:sldMk cId="1152645729" sldId="259"/>
        </pc:sldMkLst>
      </pc:sldChg>
      <pc:sldChg chg="del">
        <pc:chgData name="Brandon Hurlburt" userId="84df7bca-707e-4218-bb62-e954eb38be97" providerId="ADAL" clId="{E530D219-DBC4-4FBB-91BF-3B0FB7DE4C68}" dt="2017-06-06T16:32:09.559" v="1" actId="2696"/>
        <pc:sldMkLst>
          <pc:docMk/>
          <pc:sldMk cId="1862875640" sldId="260"/>
        </pc:sldMkLst>
      </pc:sldChg>
      <pc:sldChg chg="del">
        <pc:chgData name="Brandon Hurlburt" userId="84df7bca-707e-4218-bb62-e954eb38be97" providerId="ADAL" clId="{E530D219-DBC4-4FBB-91BF-3B0FB7DE4C68}" dt="2017-06-06T16:32:09.445" v="0" actId="2696"/>
        <pc:sldMkLst>
          <pc:docMk/>
          <pc:sldMk cId="1597141723" sldId="261"/>
        </pc:sldMkLst>
      </pc:sldChg>
      <pc:sldChg chg="del">
        <pc:chgData name="Brandon Hurlburt" userId="84df7bca-707e-4218-bb62-e954eb38be97" providerId="ADAL" clId="{E530D219-DBC4-4FBB-91BF-3B0FB7DE4C68}" dt="2017-06-06T16:32:09.762" v="3" actId="2696"/>
        <pc:sldMkLst>
          <pc:docMk/>
          <pc:sldMk cId="956134158" sldId="264"/>
        </pc:sldMkLst>
      </pc:sldChg>
      <pc:sldChg chg="del">
        <pc:chgData name="Brandon Hurlburt" userId="84df7bca-707e-4218-bb62-e954eb38be97" providerId="ADAL" clId="{E530D219-DBC4-4FBB-91BF-3B0FB7DE4C68}" dt="2017-06-06T16:32:10.056" v="6" actId="2696"/>
        <pc:sldMkLst>
          <pc:docMk/>
          <pc:sldMk cId="707184680" sldId="265"/>
        </pc:sldMkLst>
      </pc:sldChg>
      <pc:sldChg chg="del">
        <pc:chgData name="Brandon Hurlburt" userId="84df7bca-707e-4218-bb62-e954eb38be97" providerId="ADAL" clId="{E530D219-DBC4-4FBB-91BF-3B0FB7DE4C68}" dt="2017-06-06T16:32:13.387" v="14" actId="2696"/>
        <pc:sldMkLst>
          <pc:docMk/>
          <pc:sldMk cId="1107484169" sldId="267"/>
        </pc:sldMkLst>
      </pc:sldChg>
      <pc:sldChg chg="del">
        <pc:chgData name="Brandon Hurlburt" userId="84df7bca-707e-4218-bb62-e954eb38be97" providerId="ADAL" clId="{E530D219-DBC4-4FBB-91BF-3B0FB7DE4C68}" dt="2017-06-06T16:32:09.925" v="4" actId="2696"/>
        <pc:sldMkLst>
          <pc:docMk/>
          <pc:sldMk cId="401473495" sldId="268"/>
        </pc:sldMkLst>
      </pc:sldChg>
      <pc:sldChg chg="del">
        <pc:chgData name="Brandon Hurlburt" userId="84df7bca-707e-4218-bb62-e954eb38be97" providerId="ADAL" clId="{E530D219-DBC4-4FBB-91BF-3B0FB7DE4C68}" dt="2017-06-06T16:32:10.115" v="7" actId="2696"/>
        <pc:sldMkLst>
          <pc:docMk/>
          <pc:sldMk cId="776532036" sldId="269"/>
        </pc:sldMkLst>
      </pc:sldChg>
      <pc:sldChg chg="del">
        <pc:chgData name="Brandon Hurlburt" userId="84df7bca-707e-4218-bb62-e954eb38be97" providerId="ADAL" clId="{E530D219-DBC4-4FBB-91BF-3B0FB7DE4C68}" dt="2017-06-06T16:32:09.673" v="2" actId="2696"/>
        <pc:sldMkLst>
          <pc:docMk/>
          <pc:sldMk cId="511702305" sldId="271"/>
        </pc:sldMkLst>
      </pc:sldChg>
      <pc:sldChg chg="del">
        <pc:chgData name="Brandon Hurlburt" userId="84df7bca-707e-4218-bb62-e954eb38be97" providerId="ADAL" clId="{E530D219-DBC4-4FBB-91BF-3B0FB7DE4C68}" dt="2017-06-06T16:32:13.051" v="11" actId="2696"/>
        <pc:sldMkLst>
          <pc:docMk/>
          <pc:sldMk cId="78012497" sldId="272"/>
        </pc:sldMkLst>
      </pc:sldChg>
      <pc:sldChg chg="del">
        <pc:chgData name="Brandon Hurlburt" userId="84df7bca-707e-4218-bb62-e954eb38be97" providerId="ADAL" clId="{E530D219-DBC4-4FBB-91BF-3B0FB7DE4C68}" dt="2017-06-06T16:32:13.124" v="12" actId="2696"/>
        <pc:sldMkLst>
          <pc:docMk/>
          <pc:sldMk cId="419914800" sldId="273"/>
        </pc:sldMkLst>
      </pc:sldChg>
      <pc:sldChg chg="del">
        <pc:chgData name="Brandon Hurlburt" userId="84df7bca-707e-4218-bb62-e954eb38be97" providerId="ADAL" clId="{E530D219-DBC4-4FBB-91BF-3B0FB7DE4C68}" dt="2017-06-06T16:32:13.245" v="13" actId="2696"/>
        <pc:sldMkLst>
          <pc:docMk/>
          <pc:sldMk cId="1820965014" sldId="274"/>
        </pc:sldMkLst>
      </pc:sldChg>
      <pc:sldChg chg="del">
        <pc:chgData name="Brandon Hurlburt" userId="84df7bca-707e-4218-bb62-e954eb38be97" providerId="ADAL" clId="{E530D219-DBC4-4FBB-91BF-3B0FB7DE4C68}" dt="2017-06-06T16:32:09.992" v="5" actId="2696"/>
        <pc:sldMkLst>
          <pc:docMk/>
          <pc:sldMk cId="1942481690" sldId="275"/>
        </pc:sldMkLst>
      </pc:sldChg>
      <pc:sldChg chg="del">
        <pc:chgData name="Brandon Hurlburt" userId="84df7bca-707e-4218-bb62-e954eb38be97" providerId="ADAL" clId="{E530D219-DBC4-4FBB-91BF-3B0FB7DE4C68}" dt="2017-06-06T16:32:16.170" v="20" actId="2696"/>
        <pc:sldMkLst>
          <pc:docMk/>
          <pc:sldMk cId="610515434" sldId="277"/>
        </pc:sldMkLst>
      </pc:sldChg>
      <pc:sldChg chg="del">
        <pc:chgData name="Brandon Hurlburt" userId="84df7bca-707e-4218-bb62-e954eb38be97" providerId="ADAL" clId="{E530D219-DBC4-4FBB-91BF-3B0FB7DE4C68}" dt="2017-06-06T16:32:15.708" v="18" actId="2696"/>
        <pc:sldMkLst>
          <pc:docMk/>
          <pc:sldMk cId="1456855549" sldId="280"/>
        </pc:sldMkLst>
      </pc:sldChg>
      <pc:sldChg chg="del">
        <pc:chgData name="Brandon Hurlburt" userId="84df7bca-707e-4218-bb62-e954eb38be97" providerId="ADAL" clId="{E530D219-DBC4-4FBB-91BF-3B0FB7DE4C68}" dt="2017-06-06T16:32:15.987" v="19" actId="2696"/>
        <pc:sldMkLst>
          <pc:docMk/>
          <pc:sldMk cId="3508266611" sldId="285"/>
        </pc:sldMkLst>
      </pc:sldChg>
      <pc:sldChg chg="del">
        <pc:chgData name="Brandon Hurlburt" userId="84df7bca-707e-4218-bb62-e954eb38be97" providerId="ADAL" clId="{E530D219-DBC4-4FBB-91BF-3B0FB7DE4C68}" dt="2017-06-06T16:32:12.946" v="10" actId="2696"/>
        <pc:sldMkLst>
          <pc:docMk/>
          <pc:sldMk cId="2976273044" sldId="286"/>
        </pc:sldMkLst>
      </pc:sldChg>
      <pc:sldChg chg="del">
        <pc:chgData name="Brandon Hurlburt" userId="84df7bca-707e-4218-bb62-e954eb38be97" providerId="ADAL" clId="{E530D219-DBC4-4FBB-91BF-3B0FB7DE4C68}" dt="2017-06-06T16:32:10.248" v="8" actId="2696"/>
        <pc:sldMkLst>
          <pc:docMk/>
          <pc:sldMk cId="2145397405" sldId="288"/>
        </pc:sldMkLst>
      </pc:sldChg>
      <pc:sldChg chg="del">
        <pc:chgData name="Brandon Hurlburt" userId="84df7bca-707e-4218-bb62-e954eb38be97" providerId="ADAL" clId="{E530D219-DBC4-4FBB-91BF-3B0FB7DE4C68}" dt="2017-06-06T16:32:15.523" v="17" actId="2696"/>
        <pc:sldMkLst>
          <pc:docMk/>
          <pc:sldMk cId="2803503014"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6/13/2017 8:35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6/13/2017 8:35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3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25.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2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Introducing your bot to the real world</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www.projectmurphy.net/Images/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7" y="2125661"/>
            <a:ext cx="28670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 diámetro de la Luna es de 3.476 km. El diámetro de la Tierr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37" y="1768474"/>
            <a:ext cx="3810000" cy="3810000"/>
          </a:xfrm>
          <a:prstGeom prst="rect">
            <a:avLst/>
          </a:prstGeom>
        </p:spPr>
      </p:pic>
    </p:spTree>
    <p:extLst>
      <p:ext uri="{BB962C8B-B14F-4D97-AF65-F5344CB8AC3E}">
        <p14:creationId xmlns:p14="http://schemas.microsoft.com/office/powerpoint/2010/main" val="5974332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bot</a:t>
            </a:r>
          </a:p>
        </p:txBody>
      </p:sp>
      <p:sp>
        <p:nvSpPr>
          <p:cNvPr id="3" name="Text Placeholder 2"/>
          <p:cNvSpPr>
            <a:spLocks noGrp="1"/>
          </p:cNvSpPr>
          <p:nvPr>
            <p:ph type="body" sz="quarter" idx="10"/>
          </p:nvPr>
        </p:nvSpPr>
        <p:spPr>
          <a:xfrm>
            <a:off x="365760" y="1371600"/>
            <a:ext cx="11704320" cy="1391150"/>
          </a:xfrm>
        </p:spPr>
        <p:txBody>
          <a:bodyPr/>
          <a:lstStyle/>
          <a:p>
            <a:r>
              <a:rPr lang="en-US" dirty="0"/>
              <a:t>It's just a web application</a:t>
            </a:r>
          </a:p>
          <a:p>
            <a:r>
              <a:rPr lang="en-US" dirty="0"/>
              <a:t>Host it like any other web application</a:t>
            </a:r>
          </a:p>
          <a:p>
            <a:pPr lvl="1"/>
            <a:r>
              <a:rPr lang="en-US" dirty="0"/>
              <a:t>Must be accessible to the internet</a:t>
            </a:r>
          </a:p>
        </p:txBody>
      </p:sp>
    </p:spTree>
    <p:extLst>
      <p:ext uri="{BB962C8B-B14F-4D97-AF65-F5344CB8AC3E}">
        <p14:creationId xmlns:p14="http://schemas.microsoft.com/office/powerpoint/2010/main" val="129136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your bot</a:t>
            </a:r>
          </a:p>
        </p:txBody>
      </p:sp>
      <p:sp>
        <p:nvSpPr>
          <p:cNvPr id="3" name="Text Placeholder 2"/>
          <p:cNvSpPr>
            <a:spLocks noGrp="1"/>
          </p:cNvSpPr>
          <p:nvPr>
            <p:ph type="body" sz="quarter" idx="10"/>
          </p:nvPr>
        </p:nvSpPr>
        <p:spPr>
          <a:xfrm>
            <a:off x="365760" y="1371600"/>
            <a:ext cx="11704320" cy="4068806"/>
          </a:xfrm>
        </p:spPr>
        <p:txBody>
          <a:bodyPr/>
          <a:lstStyle/>
          <a:p>
            <a:r>
              <a:rPr lang="en-US" dirty="0"/>
              <a:t>dev.botframework.com</a:t>
            </a:r>
          </a:p>
          <a:p>
            <a:endParaRPr lang="en-US" dirty="0"/>
          </a:p>
          <a:p>
            <a:r>
              <a:rPr lang="en-US" dirty="0"/>
              <a:t>Name and description</a:t>
            </a:r>
          </a:p>
          <a:p>
            <a:r>
              <a:rPr lang="en-US" dirty="0"/>
              <a:t>Messaging endpoint</a:t>
            </a:r>
          </a:p>
          <a:p>
            <a:pPr lvl="1"/>
            <a:r>
              <a:rPr lang="en-US" dirty="0"/>
              <a:t>Don't forget to end it with </a:t>
            </a:r>
            <a:r>
              <a:rPr lang="en-US" dirty="0" err="1"/>
              <a:t>api</a:t>
            </a:r>
            <a:r>
              <a:rPr lang="en-US" dirty="0"/>
              <a:t>/messages</a:t>
            </a:r>
          </a:p>
          <a:p>
            <a:r>
              <a:rPr lang="en-US" dirty="0"/>
              <a:t>App ID</a:t>
            </a:r>
          </a:p>
          <a:p>
            <a:pPr lvl="1"/>
            <a:r>
              <a:rPr lang="en-US" dirty="0"/>
              <a:t>Generated as part of the registration process</a:t>
            </a:r>
          </a:p>
          <a:p>
            <a:r>
              <a:rPr lang="en-US" dirty="0"/>
              <a:t>Publisher information</a:t>
            </a:r>
          </a:p>
          <a:p>
            <a:r>
              <a:rPr lang="en-US" dirty="0"/>
              <a:t>Terms of use and privacy statement</a:t>
            </a:r>
          </a:p>
        </p:txBody>
      </p:sp>
    </p:spTree>
    <p:extLst>
      <p:ext uri="{BB962C8B-B14F-4D97-AF65-F5344CB8AC3E}">
        <p14:creationId xmlns:p14="http://schemas.microsoft.com/office/powerpoint/2010/main" val="1433808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those IDs</a:t>
            </a:r>
          </a:p>
        </p:txBody>
      </p:sp>
      <p:sp>
        <p:nvSpPr>
          <p:cNvPr id="3" name="Text Placeholder 2"/>
          <p:cNvSpPr>
            <a:spLocks noGrp="1"/>
          </p:cNvSpPr>
          <p:nvPr>
            <p:ph type="body" sz="quarter" idx="10"/>
          </p:nvPr>
        </p:nvSpPr>
        <p:spPr>
          <a:xfrm>
            <a:off x="365760" y="1371600"/>
            <a:ext cx="11704320" cy="1391150"/>
          </a:xfrm>
        </p:spPr>
        <p:txBody>
          <a:bodyPr/>
          <a:lstStyle/>
          <a:p>
            <a:r>
              <a:rPr lang="en-US" dirty="0"/>
              <a:t>You will need those when you're ready to actually publish your bot</a:t>
            </a:r>
          </a:p>
          <a:p>
            <a:pPr lvl="1"/>
            <a:r>
              <a:rPr lang="en-US" dirty="0"/>
              <a:t>You don't need them when you're doing your initial development</a:t>
            </a:r>
          </a:p>
          <a:p>
            <a:r>
              <a:rPr lang="en-US" dirty="0"/>
              <a:t>Treat them like a password</a:t>
            </a:r>
          </a:p>
        </p:txBody>
      </p:sp>
    </p:spTree>
    <p:extLst>
      <p:ext uri="{BB962C8B-B14F-4D97-AF65-F5344CB8AC3E}">
        <p14:creationId xmlns:p14="http://schemas.microsoft.com/office/powerpoint/2010/main" val="38101963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channels</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B4C60-40C4-452F-8922-DFE4E15E1DA7}"/>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8EB46EAC-3DCE-4ECE-8CB8-AB2228900B02}"/>
              </a:ext>
            </a:extLst>
          </p:cNvPr>
          <p:cNvSpPr>
            <a:spLocks noGrp="1"/>
          </p:cNvSpPr>
          <p:nvPr>
            <p:ph type="body" sz="quarter" idx="10"/>
          </p:nvPr>
        </p:nvSpPr>
        <p:spPr>
          <a:xfrm>
            <a:off x="365760" y="1371600"/>
            <a:ext cx="11704320" cy="572464"/>
          </a:xfrm>
        </p:spPr>
        <p:txBody>
          <a:bodyPr/>
          <a:lstStyle/>
          <a:p>
            <a:r>
              <a:rPr lang="en-US" dirty="0"/>
              <a:t>Deploy your bot to the </a:t>
            </a:r>
            <a:r>
              <a:rPr lang="en-US"/>
              <a:t>real world</a:t>
            </a:r>
          </a:p>
        </p:txBody>
      </p:sp>
    </p:spTree>
    <p:extLst>
      <p:ext uri="{BB962C8B-B14F-4D97-AF65-F5344CB8AC3E}">
        <p14:creationId xmlns:p14="http://schemas.microsoft.com/office/powerpoint/2010/main" val="40454466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a53d73d2-368b-429e-b817-1324eec1382c"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E52C897D-4F37-4955-AC18-24BE362AC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1.xml><?xml version="1.0" encoding="utf-8"?>
<ds:datastoreItem xmlns:ds="http://schemas.openxmlformats.org/officeDocument/2006/customXml" ds:itemID="{DB44C591-B968-4EF1-B789-A7A98B83F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56FFDA9E-75D2-4BB0-8729-9BC2EB2EF3D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EAF2845C-D0BC-48D0-98DC-9FAC088B0D80}">
  <ds:schemaRefs>
    <ds:schemaRef ds:uri="http://schemas.microsoft.com/sharepoint/v3/contenttype/forms"/>
  </ds:schemaRefs>
</ds:datastoreItem>
</file>

<file path=customXml/itemProps2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8.xml><?xml version="1.0" encoding="utf-8"?>
<ds:datastoreItem xmlns:ds="http://schemas.openxmlformats.org/officeDocument/2006/customXml" ds:itemID="{2F36FA67-40FE-4466-A057-621879D4E404}">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0.xml><?xml version="1.0" encoding="utf-8"?>
<ds:datastoreItem xmlns:ds="http://schemas.openxmlformats.org/officeDocument/2006/customXml" ds:itemID="{85F42734-3EF3-4DAD-A48C-5DDC920E49FF}">
  <ds:schemaRefs>
    <ds:schemaRef ds:uri="http://schemas.microsoft.com/sharepoint/v3/contenttype/forms"/>
  </ds:schemaRefs>
</ds:datastoreItem>
</file>

<file path=customXml/itemProps3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2248</TotalTime>
  <Words>114</Words>
  <Application>Microsoft Office PowerPoint</Application>
  <PresentationFormat>Custom</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Introducing your bot to the real world</vt:lpstr>
      <vt:lpstr>PowerPoint Presentation</vt:lpstr>
      <vt:lpstr>Hosting your bot</vt:lpstr>
      <vt:lpstr>Registering your bot</vt:lpstr>
      <vt:lpstr>About those IDs</vt:lpstr>
      <vt:lpstr>Registering your bot</vt:lpstr>
      <vt:lpstr>Deploying your bot</vt:lpstr>
      <vt:lpstr>Adding channels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211</cp:revision>
  <dcterms:created xsi:type="dcterms:W3CDTF">2015-06-04T21:40:17Z</dcterms:created>
  <dcterms:modified xsi:type="dcterms:W3CDTF">2017-06-13T15:36:25Z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