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57"/>
    <a:srgbClr val="ED5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>
        <p:scale>
          <a:sx n="84" d="100"/>
          <a:sy n="84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84D-C4CA-4FE5-8DD7-236088ADC828}" type="datetimeFigureOut">
              <a:rPr lang="es-MX" smtClean="0"/>
              <a:t>20/09/2020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AB15-03F1-4BB2-A700-E66DCB3E4F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357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84D-C4CA-4FE5-8DD7-236088ADC828}" type="datetimeFigureOut">
              <a:rPr lang="es-MX" smtClean="0"/>
              <a:t>20/09/2020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AB15-03F1-4BB2-A700-E66DCB3E4F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289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84D-C4CA-4FE5-8DD7-236088ADC828}" type="datetimeFigureOut">
              <a:rPr lang="es-MX" smtClean="0"/>
              <a:t>20/09/2020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AB15-03F1-4BB2-A700-E66DCB3E4F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421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84D-C4CA-4FE5-8DD7-236088ADC828}" type="datetimeFigureOut">
              <a:rPr lang="es-MX" smtClean="0"/>
              <a:t>20/09/2020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AB15-03F1-4BB2-A700-E66DCB3E4F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60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84D-C4CA-4FE5-8DD7-236088ADC828}" type="datetimeFigureOut">
              <a:rPr lang="es-MX" smtClean="0"/>
              <a:t>20/09/2020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AB15-03F1-4BB2-A700-E66DCB3E4F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827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84D-C4CA-4FE5-8DD7-236088ADC828}" type="datetimeFigureOut">
              <a:rPr lang="es-MX" smtClean="0"/>
              <a:t>20/09/2020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AB15-03F1-4BB2-A700-E66DCB3E4F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891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84D-C4CA-4FE5-8DD7-236088ADC828}" type="datetimeFigureOut">
              <a:rPr lang="es-MX" smtClean="0"/>
              <a:t>20/09/2020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AB15-03F1-4BB2-A700-E66DCB3E4F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799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84D-C4CA-4FE5-8DD7-236088ADC828}" type="datetimeFigureOut">
              <a:rPr lang="es-MX" smtClean="0"/>
              <a:t>20/09/2020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AB15-03F1-4BB2-A700-E66DCB3E4F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326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84D-C4CA-4FE5-8DD7-236088ADC828}" type="datetimeFigureOut">
              <a:rPr lang="es-MX" smtClean="0"/>
              <a:t>20/09/2020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AB15-03F1-4BB2-A700-E66DCB3E4F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438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84D-C4CA-4FE5-8DD7-236088ADC828}" type="datetimeFigureOut">
              <a:rPr lang="es-MX" smtClean="0"/>
              <a:t>20/09/2020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AB15-03F1-4BB2-A700-E66DCB3E4F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912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84D-C4CA-4FE5-8DD7-236088ADC828}" type="datetimeFigureOut">
              <a:rPr lang="es-MX" smtClean="0"/>
              <a:t>20/09/2020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AB15-03F1-4BB2-A700-E66DCB3E4F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822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F184D-C4CA-4FE5-8DD7-236088ADC828}" type="datetimeFigureOut">
              <a:rPr lang="es-MX" smtClean="0"/>
              <a:t>20/09/2020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1AB15-03F1-4BB2-A700-E66DCB3E4F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321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794360" y="1397956"/>
            <a:ext cx="4493538" cy="19774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800" b="1" dirty="0" smtClean="0">
                <a:ln w="0"/>
                <a:solidFill>
                  <a:schemeClr val="bg1"/>
                </a:solidFill>
                <a:latin typeface="Kumbh Sans" pitchFamily="2" charset="0"/>
              </a:rPr>
              <a:t>099 </a:t>
            </a:r>
            <a:r>
              <a:rPr lang="es-ES" sz="2800" b="1" dirty="0" smtClean="0">
                <a:ln w="0"/>
                <a:solidFill>
                  <a:schemeClr val="bg1"/>
                </a:solidFill>
                <a:latin typeface="Kumbh Sans" pitchFamily="2" charset="0"/>
              </a:rPr>
              <a:t>791 </a:t>
            </a:r>
            <a:r>
              <a:rPr lang="es-ES" sz="2800" b="1" dirty="0" smtClean="0">
                <a:ln w="0"/>
                <a:solidFill>
                  <a:schemeClr val="bg1"/>
                </a:solidFill>
                <a:latin typeface="Kumbh Sans" pitchFamily="2" charset="0"/>
              </a:rPr>
              <a:t>120</a:t>
            </a:r>
            <a:endParaRPr lang="es-ES" sz="2800" b="1" dirty="0" smtClean="0">
              <a:ln w="0"/>
              <a:solidFill>
                <a:schemeClr val="bg1"/>
              </a:solidFill>
              <a:latin typeface="Kumbh Sans" pitchFamily="2" charset="0"/>
            </a:endParaRPr>
          </a:p>
          <a:p>
            <a:pPr>
              <a:lnSpc>
                <a:spcPct val="150000"/>
              </a:lnSpc>
            </a:pPr>
            <a:r>
              <a:rPr lang="es-ES" sz="2800" b="1" dirty="0" err="1" smtClean="0">
                <a:ln w="0"/>
                <a:solidFill>
                  <a:schemeClr val="bg1"/>
                </a:solidFill>
                <a:latin typeface="Kumbh Sans" pitchFamily="2" charset="0"/>
              </a:rPr>
              <a:t>dartelomejor</a:t>
            </a:r>
            <a:endParaRPr lang="es-ES" sz="2800" b="1" dirty="0" smtClean="0">
              <a:ln w="0"/>
              <a:solidFill>
                <a:schemeClr val="bg1"/>
              </a:solidFill>
              <a:latin typeface="Kumbh Sans" pitchFamily="2" charset="0"/>
            </a:endParaRPr>
          </a:p>
          <a:p>
            <a:pPr>
              <a:lnSpc>
                <a:spcPct val="150000"/>
              </a:lnSpc>
            </a:pPr>
            <a:r>
              <a:rPr lang="es-ES" sz="2800" b="1" cap="none" spc="0" dirty="0" smtClean="0">
                <a:ln w="0"/>
                <a:solidFill>
                  <a:schemeClr val="bg1"/>
                </a:solidFill>
                <a:latin typeface="Kumbh Sans" pitchFamily="2" charset="0"/>
              </a:rPr>
              <a:t>dartelomejor@gmail.com</a:t>
            </a:r>
            <a:endParaRPr lang="es-ES" sz="2800" b="1" cap="none" spc="0" dirty="0">
              <a:ln w="0"/>
              <a:solidFill>
                <a:schemeClr val="bg1"/>
              </a:solidFill>
              <a:latin typeface="Kumbh Sans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832" y="5069622"/>
            <a:ext cx="1262940" cy="12629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5059" t="1727" r="20588" b="73547"/>
          <a:stretch/>
        </p:blipFill>
        <p:spPr>
          <a:xfrm>
            <a:off x="2267668" y="1567795"/>
            <a:ext cx="470091" cy="41542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668" y="2213530"/>
            <a:ext cx="526692" cy="4732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7032" y="2802277"/>
            <a:ext cx="640231" cy="4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Kumbh Sans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PAULA BILBAO</dc:creator>
  <cp:lastModifiedBy>MARIA PAULA BILBAO</cp:lastModifiedBy>
  <cp:revision>11</cp:revision>
  <dcterms:created xsi:type="dcterms:W3CDTF">2020-09-20T17:07:49Z</dcterms:created>
  <dcterms:modified xsi:type="dcterms:W3CDTF">2020-09-20T18:52:20Z</dcterms:modified>
</cp:coreProperties>
</file>