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913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0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918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559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466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2297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352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582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631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077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050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444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768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1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257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08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645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4BC53B-055C-4AFB-B229-9700C892255F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A4BC-3006-4DC6-94F7-619303A9A6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0848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A36F9-766D-434D-AE92-590F4C224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¿Cómo hacer una Hamburguesa?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194A42-9060-4718-85DF-2E9F8A1D4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Por: Nicolás Andrés Ramírez Calderón</a:t>
            </a:r>
          </a:p>
          <a:p>
            <a:r>
              <a:rPr lang="es-CO" dirty="0"/>
              <a:t>Paula Camila Martínez Porras</a:t>
            </a:r>
          </a:p>
        </p:txBody>
      </p:sp>
    </p:spTree>
    <p:extLst>
      <p:ext uri="{BB962C8B-B14F-4D97-AF65-F5344CB8AC3E}">
        <p14:creationId xmlns:p14="http://schemas.microsoft.com/office/powerpoint/2010/main" val="409840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ADCF4-1607-4B9D-A873-E02000E6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Ingredientes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A093F-DC9A-4F81-870B-ED481629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Pan de Hamburguesa marca bimbo (obligatoriamente) 5 gramos</a:t>
            </a:r>
          </a:p>
          <a:p>
            <a:r>
              <a:rPr lang="es-CO" dirty="0"/>
              <a:t> Carne de hamburguesa marca ranchera (carne de verdad) 100 gramos mínimo</a:t>
            </a:r>
          </a:p>
          <a:p>
            <a:r>
              <a:rPr lang="es-CO" dirty="0"/>
              <a:t>Queso en tajadas Alpina o asociados (70 gramos valen la pena)</a:t>
            </a:r>
          </a:p>
          <a:p>
            <a:r>
              <a:rPr lang="es-CO" dirty="0"/>
              <a:t>Tomates de la vecina o de la plaza (Donde prefiera) 20 gramos</a:t>
            </a:r>
          </a:p>
          <a:p>
            <a:r>
              <a:rPr lang="es-CO" dirty="0"/>
              <a:t>Cebolla cabezona 9 gramos</a:t>
            </a:r>
          </a:p>
          <a:p>
            <a:r>
              <a:rPr lang="es-CO" dirty="0"/>
              <a:t>Hojas de lechuga 9 gramos</a:t>
            </a:r>
          </a:p>
          <a:p>
            <a:r>
              <a:rPr lang="es-CO" dirty="0"/>
              <a:t>Salsa de tomate 3 gramos</a:t>
            </a:r>
          </a:p>
          <a:p>
            <a:r>
              <a:rPr lang="es-CO" dirty="0"/>
              <a:t>Salsas adicionales</a:t>
            </a:r>
          </a:p>
          <a:p>
            <a:r>
              <a:rPr lang="es-CO" dirty="0"/>
              <a:t>Aceite 5 mililitros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663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5ACD7-EF3A-4407-98F4-653B7A28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¿Dónde conseguir los ingredientes?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24D8AE-E9C2-4DBB-A096-AA39FA37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Todos los ingredientes mencionados pueden ser conseguidos en cualquier almacén de cadena, no obstante los mejores precios se encuentran en la plaza de mercado principalmente.</a:t>
            </a:r>
          </a:p>
        </p:txBody>
      </p:sp>
    </p:spTree>
    <p:extLst>
      <p:ext uri="{BB962C8B-B14F-4D97-AF65-F5344CB8AC3E}">
        <p14:creationId xmlns:p14="http://schemas.microsoft.com/office/powerpoint/2010/main" val="151098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43BCD-467F-470D-91D8-FFF9D635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Utensilios necesarios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226DB-7CB7-4564-ACE7-12A352E2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Una sartén (preferiblemente de acero inoxidable)</a:t>
            </a:r>
          </a:p>
          <a:p>
            <a:r>
              <a:rPr lang="es-CO" dirty="0"/>
              <a:t>Una espátula </a:t>
            </a:r>
          </a:p>
          <a:p>
            <a:r>
              <a:rPr lang="es-CO" dirty="0"/>
              <a:t>Un cuchillo </a:t>
            </a:r>
          </a:p>
          <a:p>
            <a:r>
              <a:rPr lang="es-CO" dirty="0"/>
              <a:t>Una piedra de afilar</a:t>
            </a:r>
          </a:p>
          <a:p>
            <a:r>
              <a:rPr lang="es-CO" dirty="0"/>
              <a:t>Una cucharadita</a:t>
            </a:r>
          </a:p>
        </p:txBody>
      </p:sp>
    </p:spTree>
    <p:extLst>
      <p:ext uri="{BB962C8B-B14F-4D97-AF65-F5344CB8AC3E}">
        <p14:creationId xmlns:p14="http://schemas.microsoft.com/office/powerpoint/2010/main" val="174405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6E7C9-DEA3-4833-B837-10F23D9B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¿Dónde conseguir los utensilios?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9D8C3-D465-4ADA-861C-F52A267C8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Homecenter siempre es una gran y fiable opción, sin embargo, si economizar es lo que se busca, estos se pueden conseguir en tiendas ubicadas en el centro de unja donde se encontrará todo lo necesario</a:t>
            </a:r>
          </a:p>
        </p:txBody>
      </p:sp>
    </p:spTree>
    <p:extLst>
      <p:ext uri="{BB962C8B-B14F-4D97-AF65-F5344CB8AC3E}">
        <p14:creationId xmlns:p14="http://schemas.microsoft.com/office/powerpoint/2010/main" val="338599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19A2A-47D4-47A6-AB62-F3CF4F17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Pasos para obtener nuestra hamburguesa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9A64AA-4FC3-4B62-9243-0C34FA050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853249"/>
            <a:ext cx="10502283" cy="4552034"/>
          </a:xfrm>
        </p:spPr>
        <p:txBody>
          <a:bodyPr>
            <a:normAutofit fontScale="4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3000" dirty="0"/>
              <a:t>Dirigirnos al centro comercial viva (Tunja)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3000" dirty="0"/>
              <a:t>Dirigirnos al almacén éxito y comprar los ingredientes mencionados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3000" dirty="0"/>
              <a:t>Si no contamos con los utensilios necesarios nos dirigirnos a Homecenter para hacernos con estos mismos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3000" dirty="0"/>
              <a:t>Partir rumbo hacía el punto donde se va a hacer la preparación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3000" dirty="0"/>
              <a:t>Organizar los utensilios e ingredientes cerca a donde se va a hacer la preparación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3000" dirty="0"/>
              <a:t>Afilar el cuchillo con la piedra de afilar para preparar este mismo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3000" dirty="0"/>
              <a:t>Prender el fogón y empezar a calentar el sartén mientras se le coloca una cucharadita de aceite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3000" dirty="0"/>
              <a:t>Colocar la carne de hamburguesa sobre el sartén y voltearla cada 2min hasta que se cocine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3000" dirty="0"/>
              <a:t>Mientras la carne es cocinada se corta el tomate en rodajas así como la cebolla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3000" dirty="0"/>
              <a:t>Antes de que se complete la cocción de la carne de hamburguesa se coloca sobre esta una lonja de queso y se retira junto con la carne una vez esta este completamente cocinada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3000" dirty="0"/>
              <a:t>Inmediatamente se ha realizado la anterior acción se ubica sobre el sartén la cebolla previamente cortada y se mueve ligeramente con la espátula hasta que quedé dorada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3000" dirty="0"/>
              <a:t>Poniendo de base el pan de hamburguesa con la parte más ancha boca arriba, se ubican; Carne y queso, lechuga y tomate rebanado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3000" dirty="0"/>
              <a:t>Se apaga el fogón, se retira la cebolla cocinada y se ubica junto con el tomate en rodajas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3000" dirty="0"/>
              <a:t>Se cierra la hamburguesa con un pan de hamburguesa ubicado en sentido contrario (verticalmente hablando) respecto al primero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94273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433</Words>
  <Application>Microsoft Office PowerPoint</Application>
  <PresentationFormat>Panorámica</PresentationFormat>
  <Paragraphs>41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¿Cómo hacer una Hamburguesa?</vt:lpstr>
      <vt:lpstr>Ingredientes</vt:lpstr>
      <vt:lpstr>¿Dónde conseguir los ingredientes?</vt:lpstr>
      <vt:lpstr>Utensilios necesarios</vt:lpstr>
      <vt:lpstr>¿Dónde conseguir los utensilios?</vt:lpstr>
      <vt:lpstr>Pasos para obtener nuestra hamburguesa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hacer una Hamburguesa?</dc:title>
  <dc:creator>Mixlax 004</dc:creator>
  <cp:lastModifiedBy>Mixlax 004</cp:lastModifiedBy>
  <cp:revision>6</cp:revision>
  <dcterms:created xsi:type="dcterms:W3CDTF">2021-02-02T23:54:03Z</dcterms:created>
  <dcterms:modified xsi:type="dcterms:W3CDTF">2021-02-03T00:55:55Z</dcterms:modified>
</cp:coreProperties>
</file>