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810" y="442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ACE4-8D56-4323-B0E9-158820D3F869}" type="datetimeFigureOut">
              <a:rPr lang="es-AR" smtClean="0"/>
              <a:t>11/10/2019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7217-FC16-4999-A49A-67B92DEEF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38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ACE4-8D56-4323-B0E9-158820D3F869}" type="datetimeFigureOut">
              <a:rPr lang="es-AR" smtClean="0"/>
              <a:t>11/10/2019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7217-FC16-4999-A49A-67B92DEEF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368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ACE4-8D56-4323-B0E9-158820D3F869}" type="datetimeFigureOut">
              <a:rPr lang="es-AR" smtClean="0"/>
              <a:t>11/10/2019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7217-FC16-4999-A49A-67B92DEEF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02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ACE4-8D56-4323-B0E9-158820D3F869}" type="datetimeFigureOut">
              <a:rPr lang="es-AR" smtClean="0"/>
              <a:t>11/10/2019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7217-FC16-4999-A49A-67B92DEEF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732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ACE4-8D56-4323-B0E9-158820D3F869}" type="datetimeFigureOut">
              <a:rPr lang="es-AR" smtClean="0"/>
              <a:t>11/10/2019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7217-FC16-4999-A49A-67B92DEEF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951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ACE4-8D56-4323-B0E9-158820D3F869}" type="datetimeFigureOut">
              <a:rPr lang="es-AR" smtClean="0"/>
              <a:t>11/10/2019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7217-FC16-4999-A49A-67B92DEEF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563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ACE4-8D56-4323-B0E9-158820D3F869}" type="datetimeFigureOut">
              <a:rPr lang="es-AR" smtClean="0"/>
              <a:t>11/10/2019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7217-FC16-4999-A49A-67B92DEEF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719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ACE4-8D56-4323-B0E9-158820D3F869}" type="datetimeFigureOut">
              <a:rPr lang="es-AR" smtClean="0"/>
              <a:t>11/10/2019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7217-FC16-4999-A49A-67B92DEEF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612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ACE4-8D56-4323-B0E9-158820D3F869}" type="datetimeFigureOut">
              <a:rPr lang="es-AR" smtClean="0"/>
              <a:t>11/10/2019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7217-FC16-4999-A49A-67B92DEEF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869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ACE4-8D56-4323-B0E9-158820D3F869}" type="datetimeFigureOut">
              <a:rPr lang="es-AR" smtClean="0"/>
              <a:t>11/10/2019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7217-FC16-4999-A49A-67B92DEEF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165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ACE4-8D56-4323-B0E9-158820D3F869}" type="datetimeFigureOut">
              <a:rPr lang="es-AR" smtClean="0"/>
              <a:t>11/10/2019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7217-FC16-4999-A49A-67B92DEEF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76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7ACE4-8D56-4323-B0E9-158820D3F869}" type="datetimeFigureOut">
              <a:rPr lang="es-AR" smtClean="0"/>
              <a:t>11/10/2019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A7217-FC16-4999-A49A-67B92DEEF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/>
          <p:nvPr/>
        </p:nvSpPr>
        <p:spPr>
          <a:xfrm>
            <a:off x="1408004" y="9480212"/>
            <a:ext cx="67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TOP</a:t>
            </a:r>
            <a:endParaRPr lang="es-AR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589948" y="94802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BOTTOM</a:t>
            </a:r>
            <a:endParaRPr lang="es-AR" dirty="0"/>
          </a:p>
        </p:txBody>
      </p:sp>
      <p:pic>
        <p:nvPicPr>
          <p:cNvPr id="2" name="1 Imagen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008" y="218712"/>
            <a:ext cx="3258000" cy="2142000"/>
          </a:xfrm>
          <a:prstGeom prst="rect">
            <a:avLst/>
          </a:prstGeom>
        </p:spPr>
      </p:pic>
      <p:pic>
        <p:nvPicPr>
          <p:cNvPr id="3" name="2 Imagen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632" y="218712"/>
            <a:ext cx="3258000" cy="2142000"/>
          </a:xfrm>
          <a:prstGeom prst="rect">
            <a:avLst/>
          </a:prstGeom>
        </p:spPr>
      </p:pic>
      <p:pic>
        <p:nvPicPr>
          <p:cNvPr id="16" name="15 Imagen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008" y="2522968"/>
            <a:ext cx="3258000" cy="2142000"/>
          </a:xfrm>
          <a:prstGeom prst="rect">
            <a:avLst/>
          </a:prstGeom>
        </p:spPr>
      </p:pic>
      <p:pic>
        <p:nvPicPr>
          <p:cNvPr id="17" name="16 Imagen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632" y="2522968"/>
            <a:ext cx="3258000" cy="2142000"/>
          </a:xfrm>
          <a:prstGeom prst="rect">
            <a:avLst/>
          </a:prstGeom>
        </p:spPr>
      </p:pic>
      <p:pic>
        <p:nvPicPr>
          <p:cNvPr id="20" name="19 Imagen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008" y="4880992"/>
            <a:ext cx="3258000" cy="2142000"/>
          </a:xfrm>
          <a:prstGeom prst="rect">
            <a:avLst/>
          </a:prstGeom>
        </p:spPr>
      </p:pic>
      <p:pic>
        <p:nvPicPr>
          <p:cNvPr id="21" name="20 Imagen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632" y="4880992"/>
            <a:ext cx="3258000" cy="2142000"/>
          </a:xfrm>
          <a:prstGeom prst="rect">
            <a:avLst/>
          </a:prstGeom>
        </p:spPr>
      </p:pic>
      <p:pic>
        <p:nvPicPr>
          <p:cNvPr id="22" name="21 Imagen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008" y="7257256"/>
            <a:ext cx="3258000" cy="2142000"/>
          </a:xfrm>
          <a:prstGeom prst="rect">
            <a:avLst/>
          </a:prstGeom>
        </p:spPr>
      </p:pic>
      <p:pic>
        <p:nvPicPr>
          <p:cNvPr id="23" name="22 Imagen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632" y="7257256"/>
            <a:ext cx="3258000" cy="21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146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</Words>
  <Application>Microsoft Office PowerPoint</Application>
  <PresentationFormat>A4 (210 x 297 mm)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Paula</dc:creator>
  <cp:lastModifiedBy>Paula</cp:lastModifiedBy>
  <cp:revision>5</cp:revision>
  <dcterms:created xsi:type="dcterms:W3CDTF">2019-10-07T14:37:18Z</dcterms:created>
  <dcterms:modified xsi:type="dcterms:W3CDTF">2019-10-11T14:23:13Z</dcterms:modified>
</cp:coreProperties>
</file>