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62" y="19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3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368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73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51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6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71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12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6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6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ACE4-8D56-4323-B0E9-158820D3F869}" type="datetimeFigureOut">
              <a:rPr lang="es-AR" smtClean="0"/>
              <a:t>21/10/2019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7217-FC16-4999-A49A-67B92DEEF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1408004" y="9480212"/>
            <a:ext cx="6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TOP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589948" y="94802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BOTTOM</a:t>
            </a:r>
            <a:endParaRPr lang="es-AR" dirty="0"/>
          </a:p>
        </p:txBody>
      </p:sp>
      <p:pic>
        <p:nvPicPr>
          <p:cNvPr id="2" name="1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218712"/>
            <a:ext cx="3258000" cy="2142000"/>
          </a:xfrm>
          <a:prstGeom prst="rect">
            <a:avLst/>
          </a:prstGeom>
        </p:spPr>
      </p:pic>
      <p:pic>
        <p:nvPicPr>
          <p:cNvPr id="3" name="2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218712"/>
            <a:ext cx="3258000" cy="2142000"/>
          </a:xfrm>
          <a:prstGeom prst="rect">
            <a:avLst/>
          </a:prstGeom>
        </p:spPr>
      </p:pic>
      <p:pic>
        <p:nvPicPr>
          <p:cNvPr id="16" name="15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2522968"/>
            <a:ext cx="3258000" cy="2142000"/>
          </a:xfrm>
          <a:prstGeom prst="rect">
            <a:avLst/>
          </a:prstGeom>
        </p:spPr>
      </p:pic>
      <p:pic>
        <p:nvPicPr>
          <p:cNvPr id="17" name="16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2522968"/>
            <a:ext cx="3258000" cy="2142000"/>
          </a:xfrm>
          <a:prstGeom prst="rect">
            <a:avLst/>
          </a:prstGeom>
        </p:spPr>
      </p:pic>
      <p:pic>
        <p:nvPicPr>
          <p:cNvPr id="20" name="19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4880992"/>
            <a:ext cx="3258000" cy="2142000"/>
          </a:xfrm>
          <a:prstGeom prst="rect">
            <a:avLst/>
          </a:prstGeom>
        </p:spPr>
      </p:pic>
      <p:pic>
        <p:nvPicPr>
          <p:cNvPr id="21" name="20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4880992"/>
            <a:ext cx="3258000" cy="2142000"/>
          </a:xfrm>
          <a:prstGeom prst="rect">
            <a:avLst/>
          </a:prstGeom>
        </p:spPr>
      </p:pic>
      <p:pic>
        <p:nvPicPr>
          <p:cNvPr id="22" name="21 Imagen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8" y="7257256"/>
            <a:ext cx="3258000" cy="2142000"/>
          </a:xfrm>
          <a:prstGeom prst="rect">
            <a:avLst/>
          </a:prstGeom>
        </p:spPr>
      </p:pic>
      <p:pic>
        <p:nvPicPr>
          <p:cNvPr id="23" name="22 Imagen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632" y="7257256"/>
            <a:ext cx="3258000" cy="21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 flipV="1">
            <a:off x="3526543" y="497796"/>
            <a:ext cx="3256059" cy="214312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>
            <a:off x="188640" y="509499"/>
            <a:ext cx="3256059" cy="2139245"/>
          </a:xfrm>
          <a:prstGeom prst="rect">
            <a:avLst/>
          </a:prstGeom>
        </p:spPr>
      </p:pic>
      <p:grpSp>
        <p:nvGrpSpPr>
          <p:cNvPr id="11" name="10 Grupo"/>
          <p:cNvGrpSpPr/>
          <p:nvPr/>
        </p:nvGrpSpPr>
        <p:grpSpPr>
          <a:xfrm>
            <a:off x="404664" y="56456"/>
            <a:ext cx="3600000" cy="369332"/>
            <a:chOff x="320079" y="2000672"/>
            <a:chExt cx="3600000" cy="369332"/>
          </a:xfrm>
        </p:grpSpPr>
        <p:cxnSp>
          <p:nvCxnSpPr>
            <p:cNvPr id="9" name="8 Conector recto"/>
            <p:cNvCxnSpPr/>
            <p:nvPr/>
          </p:nvCxnSpPr>
          <p:spPr>
            <a:xfrm>
              <a:off x="320079" y="2288704"/>
              <a:ext cx="36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1588068" y="200067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>
                  <a:solidFill>
                    <a:schemeClr val="accent1"/>
                  </a:solidFill>
                </a:rPr>
                <a:t>10cm</a:t>
              </a:r>
              <a:endParaRPr lang="es-AR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 flipV="1">
            <a:off x="3526543" y="2730044"/>
            <a:ext cx="3256059" cy="2143126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>
            <a:off x="188640" y="2741747"/>
            <a:ext cx="3256059" cy="2139245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 flipV="1">
            <a:off x="3526543" y="4953000"/>
            <a:ext cx="3256059" cy="2143126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>
            <a:off x="188640" y="4964703"/>
            <a:ext cx="3256059" cy="2139245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2996" r="1467" b="2996"/>
          <a:stretch/>
        </p:blipFill>
        <p:spPr>
          <a:xfrm flipV="1">
            <a:off x="3526543" y="7185248"/>
            <a:ext cx="3256059" cy="2143126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t="2991" r="1572" b="3173"/>
          <a:stretch/>
        </p:blipFill>
        <p:spPr>
          <a:xfrm>
            <a:off x="188640" y="7196951"/>
            <a:ext cx="3256059" cy="2139245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1408004" y="9480212"/>
            <a:ext cx="67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TOP</a:t>
            </a:r>
            <a:endParaRPr lang="es-A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589948" y="94802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BOTTOM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8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</Words>
  <Application>Microsoft Office PowerPoint</Application>
  <PresentationFormat>A4 (210 x 297 mm)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</dc:creator>
  <cp:lastModifiedBy>Paula</cp:lastModifiedBy>
  <cp:revision>10</cp:revision>
  <dcterms:created xsi:type="dcterms:W3CDTF">2019-10-07T14:37:18Z</dcterms:created>
  <dcterms:modified xsi:type="dcterms:W3CDTF">2019-10-21T16:08:48Z</dcterms:modified>
</cp:coreProperties>
</file>