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6858000" cy="9906000" type="A4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316" y="-1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ACE4-8D56-4323-B0E9-158820D3F869}" type="datetimeFigureOut">
              <a:rPr lang="es-AR" smtClean="0"/>
              <a:t>21/10/2019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38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ACE4-8D56-4323-B0E9-158820D3F869}" type="datetimeFigureOut">
              <a:rPr lang="es-AR" smtClean="0"/>
              <a:t>21/10/2019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368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ACE4-8D56-4323-B0E9-158820D3F869}" type="datetimeFigureOut">
              <a:rPr lang="es-AR" smtClean="0"/>
              <a:t>21/10/2019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02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ACE4-8D56-4323-B0E9-158820D3F869}" type="datetimeFigureOut">
              <a:rPr lang="es-AR" smtClean="0"/>
              <a:t>21/10/2019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732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ACE4-8D56-4323-B0E9-158820D3F869}" type="datetimeFigureOut">
              <a:rPr lang="es-AR" smtClean="0"/>
              <a:t>21/10/2019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951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ACE4-8D56-4323-B0E9-158820D3F869}" type="datetimeFigureOut">
              <a:rPr lang="es-AR" smtClean="0"/>
              <a:t>21/10/2019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563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ACE4-8D56-4323-B0E9-158820D3F869}" type="datetimeFigureOut">
              <a:rPr lang="es-AR" smtClean="0"/>
              <a:t>21/10/2019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719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ACE4-8D56-4323-B0E9-158820D3F869}" type="datetimeFigureOut">
              <a:rPr lang="es-AR" smtClean="0"/>
              <a:t>21/10/2019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612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ACE4-8D56-4323-B0E9-158820D3F869}" type="datetimeFigureOut">
              <a:rPr lang="es-AR" smtClean="0"/>
              <a:t>21/10/2019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869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ACE4-8D56-4323-B0E9-158820D3F869}" type="datetimeFigureOut">
              <a:rPr lang="es-AR" smtClean="0"/>
              <a:t>21/10/2019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165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ACE4-8D56-4323-B0E9-158820D3F869}" type="datetimeFigureOut">
              <a:rPr lang="es-AR" smtClean="0"/>
              <a:t>21/10/2019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76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7ACE4-8D56-4323-B0E9-158820D3F869}" type="datetimeFigureOut">
              <a:rPr lang="es-AR" smtClean="0"/>
              <a:t>21/10/2019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3" t="3183" r="1704" b="3226"/>
          <a:stretch/>
        </p:blipFill>
        <p:spPr>
          <a:xfrm flipH="1">
            <a:off x="112352" y="587150"/>
            <a:ext cx="3251128" cy="213360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0" t="3385" r="1288" b="3385"/>
          <a:stretch/>
        </p:blipFill>
        <p:spPr>
          <a:xfrm>
            <a:off x="3501008" y="587149"/>
            <a:ext cx="3261716" cy="2125363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3" t="3183" r="1704" b="3226"/>
          <a:stretch/>
        </p:blipFill>
        <p:spPr>
          <a:xfrm flipH="1">
            <a:off x="116632" y="2819399"/>
            <a:ext cx="3251128" cy="2133600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0" t="3385" r="1288" b="3385"/>
          <a:stretch/>
        </p:blipFill>
        <p:spPr>
          <a:xfrm>
            <a:off x="3505288" y="2819398"/>
            <a:ext cx="3261716" cy="2125363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3" t="3183" r="1704" b="3226"/>
          <a:stretch/>
        </p:blipFill>
        <p:spPr>
          <a:xfrm flipH="1">
            <a:off x="116632" y="5123655"/>
            <a:ext cx="3251128" cy="2133600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0" t="3385" r="1288" b="3385"/>
          <a:stretch/>
        </p:blipFill>
        <p:spPr>
          <a:xfrm>
            <a:off x="3505288" y="5123654"/>
            <a:ext cx="3261716" cy="2125363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3" t="3183" r="1704" b="3226"/>
          <a:stretch/>
        </p:blipFill>
        <p:spPr>
          <a:xfrm flipH="1">
            <a:off x="120912" y="7355904"/>
            <a:ext cx="3251128" cy="2133600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0" t="3385" r="1288" b="3385"/>
          <a:stretch/>
        </p:blipFill>
        <p:spPr>
          <a:xfrm>
            <a:off x="3509568" y="7355903"/>
            <a:ext cx="3261716" cy="2125363"/>
          </a:xfrm>
          <a:prstGeom prst="rect">
            <a:avLst/>
          </a:prstGeom>
        </p:spPr>
      </p:pic>
      <p:grpSp>
        <p:nvGrpSpPr>
          <p:cNvPr id="14" name="13 Grupo"/>
          <p:cNvGrpSpPr/>
          <p:nvPr/>
        </p:nvGrpSpPr>
        <p:grpSpPr>
          <a:xfrm>
            <a:off x="404664" y="56456"/>
            <a:ext cx="3600000" cy="369332"/>
            <a:chOff x="320079" y="2000672"/>
            <a:chExt cx="3600000" cy="369332"/>
          </a:xfrm>
        </p:grpSpPr>
        <p:cxnSp>
          <p:nvCxnSpPr>
            <p:cNvPr id="15" name="14 Conector recto"/>
            <p:cNvCxnSpPr/>
            <p:nvPr/>
          </p:nvCxnSpPr>
          <p:spPr>
            <a:xfrm>
              <a:off x="320079" y="2288704"/>
              <a:ext cx="36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15 CuadroTexto"/>
            <p:cNvSpPr txBox="1"/>
            <p:nvPr/>
          </p:nvSpPr>
          <p:spPr>
            <a:xfrm>
              <a:off x="1588068" y="2000672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>
                  <a:solidFill>
                    <a:schemeClr val="accent1"/>
                  </a:solidFill>
                </a:rPr>
                <a:t>10cm</a:t>
              </a:r>
              <a:endParaRPr lang="es-AR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7" name="16 CuadroTexto"/>
          <p:cNvSpPr txBox="1"/>
          <p:nvPr/>
        </p:nvSpPr>
        <p:spPr>
          <a:xfrm>
            <a:off x="1408004" y="9480212"/>
            <a:ext cx="67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TOP</a:t>
            </a:r>
            <a:endParaRPr lang="es-AR" dirty="0"/>
          </a:p>
        </p:txBody>
      </p:sp>
      <p:sp>
        <p:nvSpPr>
          <p:cNvPr id="18" name="17 CuadroTexto"/>
          <p:cNvSpPr txBox="1"/>
          <p:nvPr/>
        </p:nvSpPr>
        <p:spPr>
          <a:xfrm>
            <a:off x="4589948" y="94802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BOTTOM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601592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</Words>
  <Application>Microsoft Office PowerPoint</Application>
  <PresentationFormat>A4 (210 x 297 mm)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Paula</dc:creator>
  <cp:lastModifiedBy>Paula</cp:lastModifiedBy>
  <cp:revision>15</cp:revision>
  <dcterms:created xsi:type="dcterms:W3CDTF">2019-10-07T14:37:18Z</dcterms:created>
  <dcterms:modified xsi:type="dcterms:W3CDTF">2019-10-21T17:59:40Z</dcterms:modified>
</cp:coreProperties>
</file>