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16" y="-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6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3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51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6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71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12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6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  <p:pic>
        <p:nvPicPr>
          <p:cNvPr id="2" name="1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18712"/>
            <a:ext cx="3258000" cy="2142000"/>
          </a:xfrm>
          <a:prstGeom prst="rect">
            <a:avLst/>
          </a:prstGeom>
        </p:spPr>
      </p:pic>
      <p:pic>
        <p:nvPicPr>
          <p:cNvPr id="3" name="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218712"/>
            <a:ext cx="3258000" cy="2142000"/>
          </a:xfrm>
          <a:prstGeom prst="rect">
            <a:avLst/>
          </a:prstGeom>
        </p:spPr>
      </p:pic>
      <p:pic>
        <p:nvPicPr>
          <p:cNvPr id="16" name="15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522968"/>
            <a:ext cx="3258000" cy="2142000"/>
          </a:xfrm>
          <a:prstGeom prst="rect">
            <a:avLst/>
          </a:prstGeom>
        </p:spPr>
      </p:pic>
      <p:pic>
        <p:nvPicPr>
          <p:cNvPr id="17" name="16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2522968"/>
            <a:ext cx="3258000" cy="2142000"/>
          </a:xfrm>
          <a:prstGeom prst="rect">
            <a:avLst/>
          </a:prstGeom>
        </p:spPr>
      </p:pic>
      <p:pic>
        <p:nvPicPr>
          <p:cNvPr id="20" name="19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4880992"/>
            <a:ext cx="3258000" cy="2142000"/>
          </a:xfrm>
          <a:prstGeom prst="rect">
            <a:avLst/>
          </a:prstGeom>
        </p:spPr>
      </p:pic>
      <p:pic>
        <p:nvPicPr>
          <p:cNvPr id="21" name="20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4880992"/>
            <a:ext cx="3258000" cy="2142000"/>
          </a:xfrm>
          <a:prstGeom prst="rect">
            <a:avLst/>
          </a:prstGeom>
        </p:spPr>
      </p:pic>
      <p:pic>
        <p:nvPicPr>
          <p:cNvPr id="22" name="21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7257256"/>
            <a:ext cx="3258000" cy="2142000"/>
          </a:xfrm>
          <a:prstGeom prst="rect">
            <a:avLst/>
          </a:prstGeom>
        </p:spPr>
      </p:pic>
      <p:pic>
        <p:nvPicPr>
          <p:cNvPr id="23" name="2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7257256"/>
            <a:ext cx="3258000" cy="2142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64704" y="4399583"/>
            <a:ext cx="594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b="1" dirty="0" smtClean="0">
                <a:solidFill>
                  <a:srgbClr val="FF0000"/>
                </a:solidFill>
              </a:rPr>
              <a:t>VERSIÓN INCORRECTA</a:t>
            </a:r>
            <a:endParaRPr lang="es-AR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>
            <a:off x="3526543" y="497796"/>
            <a:ext cx="3256059" cy="214312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 flipH="1">
            <a:off x="188640" y="509499"/>
            <a:ext cx="3256059" cy="2139245"/>
          </a:xfrm>
          <a:prstGeom prst="rect">
            <a:avLst/>
          </a:prstGeom>
        </p:spPr>
      </p:pic>
      <p:grpSp>
        <p:nvGrpSpPr>
          <p:cNvPr id="11" name="10 Grupo"/>
          <p:cNvGrpSpPr/>
          <p:nvPr/>
        </p:nvGrpSpPr>
        <p:grpSpPr>
          <a:xfrm>
            <a:off x="404664" y="56456"/>
            <a:ext cx="3600000" cy="369332"/>
            <a:chOff x="320079" y="2000672"/>
            <a:chExt cx="3600000" cy="369332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320079" y="2288704"/>
              <a:ext cx="36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1588068" y="20006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10cm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>
            <a:off x="3526543" y="2730044"/>
            <a:ext cx="3256059" cy="214312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 flipH="1">
            <a:off x="188640" y="2741747"/>
            <a:ext cx="3256059" cy="2139245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>
            <a:off x="3526543" y="4953000"/>
            <a:ext cx="3256059" cy="21431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 flipH="1">
            <a:off x="188640" y="4964703"/>
            <a:ext cx="3256059" cy="2139245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>
            <a:off x="3526543" y="7185248"/>
            <a:ext cx="3256059" cy="2143126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 flipH="1">
            <a:off x="188640" y="7196951"/>
            <a:ext cx="3256059" cy="2139245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12352" y="587150"/>
            <a:ext cx="3251128" cy="21336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1008" y="587149"/>
            <a:ext cx="3261716" cy="2125363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16632" y="2819399"/>
            <a:ext cx="3251128" cy="213360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5288" y="2819398"/>
            <a:ext cx="3261716" cy="212536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16632" y="5123655"/>
            <a:ext cx="3251128" cy="21336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5288" y="5123654"/>
            <a:ext cx="3261716" cy="2125363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183" r="1704" b="3226"/>
          <a:stretch/>
        </p:blipFill>
        <p:spPr>
          <a:xfrm flipH="1">
            <a:off x="120912" y="7355904"/>
            <a:ext cx="3251128" cy="213360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3385" r="1288" b="3385"/>
          <a:stretch/>
        </p:blipFill>
        <p:spPr>
          <a:xfrm>
            <a:off x="3509568" y="7355903"/>
            <a:ext cx="3261716" cy="2125363"/>
          </a:xfrm>
          <a:prstGeom prst="rect">
            <a:avLst/>
          </a:prstGeom>
        </p:spPr>
      </p:pic>
      <p:grpSp>
        <p:nvGrpSpPr>
          <p:cNvPr id="14" name="13 Grupo"/>
          <p:cNvGrpSpPr/>
          <p:nvPr/>
        </p:nvGrpSpPr>
        <p:grpSpPr>
          <a:xfrm>
            <a:off x="404664" y="56456"/>
            <a:ext cx="3600000" cy="369332"/>
            <a:chOff x="320079" y="2000672"/>
            <a:chExt cx="3600000" cy="369332"/>
          </a:xfrm>
        </p:grpSpPr>
        <p:cxnSp>
          <p:nvCxnSpPr>
            <p:cNvPr id="15" name="14 Conector recto"/>
            <p:cNvCxnSpPr/>
            <p:nvPr/>
          </p:nvCxnSpPr>
          <p:spPr>
            <a:xfrm>
              <a:off x="320079" y="2288704"/>
              <a:ext cx="36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CuadroTexto"/>
            <p:cNvSpPr txBox="1"/>
            <p:nvPr/>
          </p:nvSpPr>
          <p:spPr>
            <a:xfrm>
              <a:off x="1588068" y="20006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10cm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16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0159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</Words>
  <Application>Microsoft Office PowerPoint</Application>
  <PresentationFormat>A4 (210 x 297 mm)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14</cp:revision>
  <dcterms:created xsi:type="dcterms:W3CDTF">2019-10-07T14:37:18Z</dcterms:created>
  <dcterms:modified xsi:type="dcterms:W3CDTF">2019-10-21T17:59:21Z</dcterms:modified>
</cp:coreProperties>
</file>