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5"/>
  </p:notesMasterIdLst>
  <p:sldIdLst>
    <p:sldId id="256" r:id="rId3"/>
    <p:sldId id="328" r:id="rId4"/>
    <p:sldId id="309" r:id="rId5"/>
    <p:sldId id="324" r:id="rId6"/>
    <p:sldId id="260" r:id="rId7"/>
    <p:sldId id="305" r:id="rId8"/>
    <p:sldId id="308" r:id="rId9"/>
    <p:sldId id="306" r:id="rId10"/>
    <p:sldId id="261" r:id="rId11"/>
    <p:sldId id="262" r:id="rId12"/>
    <p:sldId id="311" r:id="rId13"/>
    <p:sldId id="327" r:id="rId14"/>
    <p:sldId id="339" r:id="rId15"/>
    <p:sldId id="316" r:id="rId16"/>
    <p:sldId id="326" r:id="rId17"/>
    <p:sldId id="335" r:id="rId18"/>
    <p:sldId id="317" r:id="rId19"/>
    <p:sldId id="336" r:id="rId20"/>
    <p:sldId id="337" r:id="rId21"/>
    <p:sldId id="318" r:id="rId22"/>
    <p:sldId id="319" r:id="rId23"/>
    <p:sldId id="329" r:id="rId24"/>
    <p:sldId id="334" r:id="rId25"/>
    <p:sldId id="322" r:id="rId26"/>
    <p:sldId id="330" r:id="rId27"/>
    <p:sldId id="338" r:id="rId28"/>
    <p:sldId id="331" r:id="rId29"/>
    <p:sldId id="341" r:id="rId30"/>
    <p:sldId id="332" r:id="rId31"/>
    <p:sldId id="333" r:id="rId32"/>
    <p:sldId id="320" r:id="rId33"/>
    <p:sldId id="304" r:id="rId34"/>
  </p:sldIdLst>
  <p:sldSz cx="9144000" cy="5143500" type="screen16x9"/>
  <p:notesSz cx="6858000" cy="9144000"/>
  <p:embeddedFontLst>
    <p:embeddedFont>
      <p:font typeface="Bebas Neue" panose="020B0606020202050201" pitchFamily="34" charset="0"/>
      <p:regular r:id="rId36"/>
    </p:embeddedFont>
    <p:embeddedFont>
      <p:font typeface="Cambria Math" panose="02040503050406030204" pitchFamily="18" charset="0"/>
      <p:regular r:id="rId37"/>
    </p:embeddedFont>
    <p:embeddedFont>
      <p:font typeface="Montserrat" panose="00000500000000000000" pitchFamily="2" charset="0"/>
      <p:regular r:id="rId38"/>
      <p:bold r:id="rId39"/>
      <p:italic r:id="rId40"/>
      <p:boldItalic r:id="rId41"/>
    </p:embeddedFont>
    <p:embeddedFont>
      <p:font typeface="Montserrat Black" panose="00000A00000000000000" pitchFamily="2" charset="0"/>
      <p:bold r:id="rId42"/>
      <p:boldItalic r:id="rId43"/>
    </p:embeddedFont>
    <p:embeddedFont>
      <p:font typeface="Montserrat SemiBold" panose="00000700000000000000" pitchFamily="2" charset="0"/>
      <p:regular r:id="rId44"/>
      <p:bold r:id="rId45"/>
      <p:italic r:id="rId46"/>
      <p:boldItalic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7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037491-3310-4FBE-A74F-C1356AB38FDA}" v="344" dt="2024-11-11T12:40:58.226"/>
  </p1510:revLst>
</p1510:revInfo>
</file>

<file path=ppt/tableStyles.xml><?xml version="1.0" encoding="utf-8"?>
<a:tblStyleLst xmlns:a="http://schemas.openxmlformats.org/drawingml/2006/main" def="{F2A29045-3234-4763-885A-D4697A9D0204}">
  <a:tblStyle styleId="{F2A29045-3234-4763-885A-D4697A9D02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92" autoAdjust="0"/>
  </p:normalViewPr>
  <p:slideViewPr>
    <p:cSldViewPr snapToGrid="0">
      <p:cViewPr varScale="1">
        <p:scale>
          <a:sx n="85" d="100"/>
          <a:sy n="85" d="100"/>
        </p:scale>
        <p:origin x="96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Saide Chaya" userId="9a9cf9957cfd094d" providerId="LiveId" clId="{673966E2-45F0-4464-8A59-1E0878182284}"/>
    <pc:docChg chg="undo redo custSel addSld delSld modSld sldOrd addSection delSection">
      <pc:chgData name="Paula Saide Chaya" userId="9a9cf9957cfd094d" providerId="LiveId" clId="{673966E2-45F0-4464-8A59-1E0878182284}" dt="2024-08-06T02:27:29.461" v="7168" actId="1076"/>
      <pc:docMkLst>
        <pc:docMk/>
      </pc:docMkLst>
      <pc:sldChg chg="addSp modSp mod">
        <pc:chgData name="Paula Saide Chaya" userId="9a9cf9957cfd094d" providerId="LiveId" clId="{673966E2-45F0-4464-8A59-1E0878182284}" dt="2024-08-05T20:08:43.562" v="7092" actId="20577"/>
        <pc:sldMkLst>
          <pc:docMk/>
          <pc:sldMk cId="0" sldId="256"/>
        </pc:sldMkLst>
        <pc:spChg chg="add mod">
          <ac:chgData name="Paula Saide Chaya" userId="9a9cf9957cfd094d" providerId="LiveId" clId="{673966E2-45F0-4464-8A59-1E0878182284}" dt="2024-08-05T18:57:50.021" v="6689" actId="14100"/>
          <ac:spMkLst>
            <pc:docMk/>
            <pc:sldMk cId="0" sldId="256"/>
            <ac:spMk id="2" creationId="{ECC5B6D3-BC06-531D-F047-5FB84EB5B15D}"/>
          </ac:spMkLst>
        </pc:spChg>
        <pc:spChg chg="add mod">
          <ac:chgData name="Paula Saide Chaya" userId="9a9cf9957cfd094d" providerId="LiveId" clId="{673966E2-45F0-4464-8A59-1E0878182284}" dt="2024-08-05T20:08:43.562" v="7092" actId="20577"/>
          <ac:spMkLst>
            <pc:docMk/>
            <pc:sldMk cId="0" sldId="256"/>
            <ac:spMk id="3" creationId="{11BF0862-6CDB-89E2-2C8B-D96E59739C56}"/>
          </ac:spMkLst>
        </pc:spChg>
        <pc:spChg chg="mod">
          <ac:chgData name="Paula Saide Chaya" userId="9a9cf9957cfd094d" providerId="LiveId" clId="{673966E2-45F0-4464-8A59-1E0878182284}" dt="2024-08-03T22:50:36.051" v="4758" actId="242"/>
          <ac:spMkLst>
            <pc:docMk/>
            <pc:sldMk cId="0" sldId="256"/>
            <ac:spMk id="2840" creationId="{00000000-0000-0000-0000-000000000000}"/>
          </ac:spMkLst>
        </pc:spChg>
        <pc:spChg chg="mod">
          <ac:chgData name="Paula Saide Chaya" userId="9a9cf9957cfd094d" providerId="LiveId" clId="{673966E2-45F0-4464-8A59-1E0878182284}" dt="2024-08-05T18:27:34.712" v="5918" actId="20577"/>
          <ac:spMkLst>
            <pc:docMk/>
            <pc:sldMk cId="0" sldId="256"/>
            <ac:spMk id="2841" creationId="{00000000-0000-0000-0000-000000000000}"/>
          </ac:spMkLst>
        </pc:spChg>
      </pc:sldChg>
      <pc:sldChg chg="del">
        <pc:chgData name="Paula Saide Chaya" userId="9a9cf9957cfd094d" providerId="LiveId" clId="{673966E2-45F0-4464-8A59-1E0878182284}" dt="2024-06-23T23:29:18.553" v="0" actId="47"/>
        <pc:sldMkLst>
          <pc:docMk/>
          <pc:sldMk cId="0" sldId="257"/>
        </pc:sldMkLst>
      </pc:sldChg>
      <pc:sldChg chg="modSp del mod">
        <pc:chgData name="Paula Saide Chaya" userId="9a9cf9957cfd094d" providerId="LiveId" clId="{673966E2-45F0-4464-8A59-1E0878182284}" dt="2024-08-03T22:48:14.567" v="4672" actId="47"/>
        <pc:sldMkLst>
          <pc:docMk/>
          <pc:sldMk cId="0" sldId="258"/>
        </pc:sldMkLst>
        <pc:spChg chg="mod">
          <ac:chgData name="Paula Saide Chaya" userId="9a9cf9957cfd094d" providerId="LiveId" clId="{673966E2-45F0-4464-8A59-1E0878182284}" dt="2024-06-23T23:32:56.363" v="106" actId="20577"/>
          <ac:spMkLst>
            <pc:docMk/>
            <pc:sldMk cId="0" sldId="258"/>
            <ac:spMk id="2974" creationId="{00000000-0000-0000-0000-000000000000}"/>
          </ac:spMkLst>
        </pc:spChg>
        <pc:spChg chg="mod">
          <ac:chgData name="Paula Saide Chaya" userId="9a9cf9957cfd094d" providerId="LiveId" clId="{673966E2-45F0-4464-8A59-1E0878182284}" dt="2024-06-23T23:36:54.030" v="226" actId="20577"/>
          <ac:spMkLst>
            <pc:docMk/>
            <pc:sldMk cId="0" sldId="258"/>
            <ac:spMk id="2975" creationId="{00000000-0000-0000-0000-000000000000}"/>
          </ac:spMkLst>
        </pc:spChg>
        <pc:spChg chg="mod">
          <ac:chgData name="Paula Saide Chaya" userId="9a9cf9957cfd094d" providerId="LiveId" clId="{673966E2-45F0-4464-8A59-1E0878182284}" dt="2024-06-23T23:40:00.411" v="559" actId="20577"/>
          <ac:spMkLst>
            <pc:docMk/>
            <pc:sldMk cId="0" sldId="258"/>
            <ac:spMk id="2977" creationId="{00000000-0000-0000-0000-000000000000}"/>
          </ac:spMkLst>
        </pc:spChg>
        <pc:spChg chg="mod">
          <ac:chgData name="Paula Saide Chaya" userId="9a9cf9957cfd094d" providerId="LiveId" clId="{673966E2-45F0-4464-8A59-1E0878182284}" dt="2024-06-23T23:33:59.753" v="121" actId="20577"/>
          <ac:spMkLst>
            <pc:docMk/>
            <pc:sldMk cId="0" sldId="258"/>
            <ac:spMk id="2978" creationId="{00000000-0000-0000-0000-000000000000}"/>
          </ac:spMkLst>
        </pc:spChg>
        <pc:spChg chg="mod">
          <ac:chgData name="Paula Saide Chaya" userId="9a9cf9957cfd094d" providerId="LiveId" clId="{673966E2-45F0-4464-8A59-1E0878182284}" dt="2024-06-23T23:37:38.978" v="346" actId="20577"/>
          <ac:spMkLst>
            <pc:docMk/>
            <pc:sldMk cId="0" sldId="258"/>
            <ac:spMk id="2979" creationId="{00000000-0000-0000-0000-000000000000}"/>
          </ac:spMkLst>
        </pc:spChg>
        <pc:spChg chg="mod">
          <ac:chgData name="Paula Saide Chaya" userId="9a9cf9957cfd094d" providerId="LiveId" clId="{673966E2-45F0-4464-8A59-1E0878182284}" dt="2024-06-23T23:38:09.337" v="396" actId="14100"/>
          <ac:spMkLst>
            <pc:docMk/>
            <pc:sldMk cId="0" sldId="258"/>
            <ac:spMk id="2981" creationId="{00000000-0000-0000-0000-000000000000}"/>
          </ac:spMkLst>
        </pc:spChg>
        <pc:spChg chg="mod">
          <ac:chgData name="Paula Saide Chaya" userId="9a9cf9957cfd094d" providerId="LiveId" clId="{673966E2-45F0-4464-8A59-1E0878182284}" dt="2024-06-23T23:37:58.482" v="395" actId="20577"/>
          <ac:spMkLst>
            <pc:docMk/>
            <pc:sldMk cId="0" sldId="258"/>
            <ac:spMk id="2982" creationId="{00000000-0000-0000-0000-000000000000}"/>
          </ac:spMkLst>
        </pc:spChg>
        <pc:spChg chg="mod">
          <ac:chgData name="Paula Saide Chaya" userId="9a9cf9957cfd094d" providerId="LiveId" clId="{673966E2-45F0-4464-8A59-1E0878182284}" dt="2024-06-23T23:34:30.238" v="153" actId="20577"/>
          <ac:spMkLst>
            <pc:docMk/>
            <pc:sldMk cId="0" sldId="258"/>
            <ac:spMk id="2984" creationId="{00000000-0000-0000-0000-000000000000}"/>
          </ac:spMkLst>
        </pc:spChg>
        <pc:spChg chg="mod">
          <ac:chgData name="Paula Saide Chaya" userId="9a9cf9957cfd094d" providerId="LiveId" clId="{673966E2-45F0-4464-8A59-1E0878182284}" dt="2024-06-23T23:38:31.035" v="447" actId="20577"/>
          <ac:spMkLst>
            <pc:docMk/>
            <pc:sldMk cId="0" sldId="258"/>
            <ac:spMk id="2985" creationId="{00000000-0000-0000-0000-000000000000}"/>
          </ac:spMkLst>
        </pc:spChg>
        <pc:spChg chg="mod">
          <ac:chgData name="Paula Saide Chaya" userId="9a9cf9957cfd094d" providerId="LiveId" clId="{673966E2-45F0-4464-8A59-1E0878182284}" dt="2024-06-23T23:39:14.646" v="490" actId="20577"/>
          <ac:spMkLst>
            <pc:docMk/>
            <pc:sldMk cId="0" sldId="258"/>
            <ac:spMk id="2987" creationId="{00000000-0000-0000-0000-000000000000}"/>
          </ac:spMkLst>
        </pc:spChg>
        <pc:spChg chg="mod">
          <ac:chgData name="Paula Saide Chaya" userId="9a9cf9957cfd094d" providerId="LiveId" clId="{673966E2-45F0-4464-8A59-1E0878182284}" dt="2024-06-23T23:39:45.992" v="543" actId="20577"/>
          <ac:spMkLst>
            <pc:docMk/>
            <pc:sldMk cId="0" sldId="258"/>
            <ac:spMk id="2988" creationId="{00000000-0000-0000-0000-000000000000}"/>
          </ac:spMkLst>
        </pc:spChg>
        <pc:spChg chg="mod">
          <ac:chgData name="Paula Saide Chaya" userId="9a9cf9957cfd094d" providerId="LiveId" clId="{673966E2-45F0-4464-8A59-1E0878182284}" dt="2024-06-23T23:39:20.858" v="501" actId="20577"/>
          <ac:spMkLst>
            <pc:docMk/>
            <pc:sldMk cId="0" sldId="258"/>
            <ac:spMk id="2990" creationId="{00000000-0000-0000-0000-000000000000}"/>
          </ac:spMkLst>
        </pc:spChg>
        <pc:spChg chg="mod">
          <ac:chgData name="Paula Saide Chaya" userId="9a9cf9957cfd094d" providerId="LiveId" clId="{673966E2-45F0-4464-8A59-1E0878182284}" dt="2024-06-23T23:39:26.792" v="513" actId="20577"/>
          <ac:spMkLst>
            <pc:docMk/>
            <pc:sldMk cId="0" sldId="258"/>
            <ac:spMk id="2991" creationId="{00000000-0000-0000-0000-000000000000}"/>
          </ac:spMkLst>
        </pc:spChg>
      </pc:sldChg>
      <pc:sldChg chg="addSp delSp modSp del mod">
        <pc:chgData name="Paula Saide Chaya" userId="9a9cf9957cfd094d" providerId="LiveId" clId="{673966E2-45F0-4464-8A59-1E0878182284}" dt="2024-08-03T22:48:49.384" v="4676" actId="47"/>
        <pc:sldMkLst>
          <pc:docMk/>
          <pc:sldMk cId="0" sldId="259"/>
        </pc:sldMkLst>
        <pc:spChg chg="add">
          <ac:chgData name="Paula Saide Chaya" userId="9a9cf9957cfd094d" providerId="LiveId" clId="{673966E2-45F0-4464-8A59-1E0878182284}" dt="2024-06-24T16:08:23.270" v="1860"/>
          <ac:spMkLst>
            <pc:docMk/>
            <pc:sldMk cId="0" sldId="259"/>
            <ac:spMk id="2" creationId="{5EC8C2F4-B35A-81AE-2197-CAAB49F1C91D}"/>
          </ac:spMkLst>
        </pc:spChg>
        <pc:spChg chg="add del mod">
          <ac:chgData name="Paula Saide Chaya" userId="9a9cf9957cfd094d" providerId="LiveId" clId="{673966E2-45F0-4464-8A59-1E0878182284}" dt="2024-06-24T02:37:52.514" v="1279" actId="478"/>
          <ac:spMkLst>
            <pc:docMk/>
            <pc:sldMk cId="0" sldId="259"/>
            <ac:spMk id="3" creationId="{EFA7F35F-1B98-B0C8-5775-EB6D03D2C542}"/>
          </ac:spMkLst>
        </pc:spChg>
        <pc:spChg chg="add del mod">
          <ac:chgData name="Paula Saide Chaya" userId="9a9cf9957cfd094d" providerId="LiveId" clId="{673966E2-45F0-4464-8A59-1E0878182284}" dt="2024-06-24T02:37:54.643" v="1280" actId="478"/>
          <ac:spMkLst>
            <pc:docMk/>
            <pc:sldMk cId="0" sldId="259"/>
            <ac:spMk id="5" creationId="{ECB3F668-6372-37E3-9866-4394AEFEA451}"/>
          </ac:spMkLst>
        </pc:spChg>
        <pc:spChg chg="mod">
          <ac:chgData name="Paula Saide Chaya" userId="9a9cf9957cfd094d" providerId="LiveId" clId="{673966E2-45F0-4464-8A59-1E0878182284}" dt="2024-06-24T16:09:28.410" v="1878" actId="14100"/>
          <ac:spMkLst>
            <pc:docMk/>
            <pc:sldMk cId="0" sldId="259"/>
            <ac:spMk id="2997" creationId="{00000000-0000-0000-0000-000000000000}"/>
          </ac:spMkLst>
        </pc:spChg>
        <pc:spChg chg="add del mod">
          <ac:chgData name="Paula Saide Chaya" userId="9a9cf9957cfd094d" providerId="LiveId" clId="{673966E2-45F0-4464-8A59-1E0878182284}" dt="2024-08-03T22:48:47.260" v="4675" actId="20577"/>
          <ac:spMkLst>
            <pc:docMk/>
            <pc:sldMk cId="0" sldId="259"/>
            <ac:spMk id="2998" creationId="{00000000-0000-0000-0000-000000000000}"/>
          </ac:spMkLst>
        </pc:spChg>
        <pc:picChg chg="add del mod">
          <ac:chgData name="Paula Saide Chaya" userId="9a9cf9957cfd094d" providerId="LiveId" clId="{673966E2-45F0-4464-8A59-1E0878182284}" dt="2024-06-24T16:09:27.632" v="1877" actId="14100"/>
          <ac:picMkLst>
            <pc:docMk/>
            <pc:sldMk cId="0" sldId="259"/>
            <ac:picMk id="1026" creationId="{502C83A2-12A1-A649-E805-5BAF9779FB3E}"/>
          </ac:picMkLst>
        </pc:picChg>
        <pc:picChg chg="add del mod">
          <ac:chgData name="Paula Saide Chaya" userId="9a9cf9957cfd094d" providerId="LiveId" clId="{673966E2-45F0-4464-8A59-1E0878182284}" dt="2024-06-24T16:09:25.427" v="1874" actId="14100"/>
          <ac:picMkLst>
            <pc:docMk/>
            <pc:sldMk cId="0" sldId="259"/>
            <ac:picMk id="1030" creationId="{730FEE8C-3C51-889C-84C7-FC4E7D8618EA}"/>
          </ac:picMkLst>
        </pc:picChg>
      </pc:sldChg>
      <pc:sldChg chg="addSp modSp mod ord modNotes modNotesTx">
        <pc:chgData name="Paula Saide Chaya" userId="9a9cf9957cfd094d" providerId="LiveId" clId="{673966E2-45F0-4464-8A59-1E0878182284}" dt="2024-08-05T18:58:12.816" v="6694" actId="207"/>
        <pc:sldMkLst>
          <pc:docMk/>
          <pc:sldMk cId="0" sldId="260"/>
        </pc:sldMkLst>
        <pc:spChg chg="add mod">
          <ac:chgData name="Paula Saide Chaya" userId="9a9cf9957cfd094d" providerId="LiveId" clId="{673966E2-45F0-4464-8A59-1E0878182284}" dt="2024-08-05T18:58:12.816" v="6694" actId="207"/>
          <ac:spMkLst>
            <pc:docMk/>
            <pc:sldMk cId="0" sldId="260"/>
            <ac:spMk id="2" creationId="{2A7F02B4-BA59-10F0-6972-41117B39B707}"/>
          </ac:spMkLst>
        </pc:spChg>
        <pc:spChg chg="mod">
          <ac:chgData name="Paula Saide Chaya" userId="9a9cf9957cfd094d" providerId="LiveId" clId="{673966E2-45F0-4464-8A59-1E0878182284}" dt="2024-06-23T23:52:36.458" v="904" actId="14100"/>
          <ac:spMkLst>
            <pc:docMk/>
            <pc:sldMk cId="0" sldId="260"/>
            <ac:spMk id="3135" creationId="{00000000-0000-0000-0000-000000000000}"/>
          </ac:spMkLst>
        </pc:spChg>
        <pc:spChg chg="mod">
          <ac:chgData name="Paula Saide Chaya" userId="9a9cf9957cfd094d" providerId="LiveId" clId="{673966E2-45F0-4464-8A59-1E0878182284}" dt="2024-06-24T02:39:20.143" v="1340" actId="20577"/>
          <ac:spMkLst>
            <pc:docMk/>
            <pc:sldMk cId="0" sldId="260"/>
            <ac:spMk id="3136" creationId="{00000000-0000-0000-0000-000000000000}"/>
          </ac:spMkLst>
        </pc:spChg>
      </pc:sldChg>
      <pc:sldChg chg="addSp delSp modSp mod">
        <pc:chgData name="Paula Saide Chaya" userId="9a9cf9957cfd094d" providerId="LiveId" clId="{673966E2-45F0-4464-8A59-1E0878182284}" dt="2024-08-05T18:58:29.398" v="6703" actId="1035"/>
        <pc:sldMkLst>
          <pc:docMk/>
          <pc:sldMk cId="0" sldId="261"/>
        </pc:sldMkLst>
        <pc:spChg chg="add mod">
          <ac:chgData name="Paula Saide Chaya" userId="9a9cf9957cfd094d" providerId="LiveId" clId="{673966E2-45F0-4464-8A59-1E0878182284}" dt="2024-08-05T18:58:29.398" v="6703" actId="1035"/>
          <ac:spMkLst>
            <pc:docMk/>
            <pc:sldMk cId="0" sldId="261"/>
            <ac:spMk id="2" creationId="{54416269-230B-9A06-220D-3303BE9DC884}"/>
          </ac:spMkLst>
        </pc:spChg>
        <pc:spChg chg="add del mod">
          <ac:chgData name="Paula Saide Chaya" userId="9a9cf9957cfd094d" providerId="LiveId" clId="{673966E2-45F0-4464-8A59-1E0878182284}" dt="2024-06-24T16:06:49.459" v="1853" actId="478"/>
          <ac:spMkLst>
            <pc:docMk/>
            <pc:sldMk cId="0" sldId="261"/>
            <ac:spMk id="2" creationId="{E6343C32-EA7C-70CA-EE96-1BCCDC58E0E0}"/>
          </ac:spMkLst>
        </pc:spChg>
        <pc:spChg chg="add mod">
          <ac:chgData name="Paula Saide Chaya" userId="9a9cf9957cfd094d" providerId="LiveId" clId="{673966E2-45F0-4464-8A59-1E0878182284}" dt="2024-06-24T02:41:05.659" v="1364" actId="1076"/>
          <ac:spMkLst>
            <pc:docMk/>
            <pc:sldMk cId="0" sldId="261"/>
            <ac:spMk id="3" creationId="{E800AD75-F4B9-9145-5AF4-8D082AEA9016}"/>
          </ac:spMkLst>
        </pc:spChg>
        <pc:spChg chg="mod">
          <ac:chgData name="Paula Saide Chaya" userId="9a9cf9957cfd094d" providerId="LiveId" clId="{673966E2-45F0-4464-8A59-1E0878182284}" dt="2024-06-24T02:40:09.739" v="1355" actId="404"/>
          <ac:spMkLst>
            <pc:docMk/>
            <pc:sldMk cId="0" sldId="261"/>
            <ac:spMk id="3208" creationId="{00000000-0000-0000-0000-000000000000}"/>
          </ac:spMkLst>
        </pc:spChg>
        <pc:spChg chg="mod">
          <ac:chgData name="Paula Saide Chaya" userId="9a9cf9957cfd094d" providerId="LiveId" clId="{673966E2-45F0-4464-8A59-1E0878182284}" dt="2024-07-16T13:02:17.096" v="4473" actId="14100"/>
          <ac:spMkLst>
            <pc:docMk/>
            <pc:sldMk cId="0" sldId="261"/>
            <ac:spMk id="3209" creationId="{00000000-0000-0000-0000-000000000000}"/>
          </ac:spMkLst>
        </pc:spChg>
      </pc:sldChg>
      <pc:sldChg chg="addSp delSp modSp mod modClrScheme chgLayout modNotesTx">
        <pc:chgData name="Paula Saide Chaya" userId="9a9cf9957cfd094d" providerId="LiveId" clId="{673966E2-45F0-4464-8A59-1E0878182284}" dt="2024-08-05T21:40:57.955" v="7120" actId="21"/>
        <pc:sldMkLst>
          <pc:docMk/>
          <pc:sldMk cId="0" sldId="262"/>
        </pc:sldMkLst>
        <pc:spChg chg="add del mod">
          <ac:chgData name="Paula Saide Chaya" userId="9a9cf9957cfd094d" providerId="LiveId" clId="{673966E2-45F0-4464-8A59-1E0878182284}" dt="2024-07-16T13:08:49.865" v="4525" actId="478"/>
          <ac:spMkLst>
            <pc:docMk/>
            <pc:sldMk cId="0" sldId="262"/>
            <ac:spMk id="2" creationId="{7C57BFEF-7F12-B870-01A9-F56C3D45A26B}"/>
          </ac:spMkLst>
        </pc:spChg>
        <pc:spChg chg="add mod">
          <ac:chgData name="Paula Saide Chaya" userId="9a9cf9957cfd094d" providerId="LiveId" clId="{673966E2-45F0-4464-8A59-1E0878182284}" dt="2024-08-05T21:40:21.033" v="7113"/>
          <ac:spMkLst>
            <pc:docMk/>
            <pc:sldMk cId="0" sldId="262"/>
            <ac:spMk id="2" creationId="{AC40EEFD-6790-305E-D516-E0B4ED4DD9F0}"/>
          </ac:spMkLst>
        </pc:spChg>
        <pc:spChg chg="add del mod">
          <ac:chgData name="Paula Saide Chaya" userId="9a9cf9957cfd094d" providerId="LiveId" clId="{673966E2-45F0-4464-8A59-1E0878182284}" dt="2024-06-24T15:59:24.052" v="1808" actId="478"/>
          <ac:spMkLst>
            <pc:docMk/>
            <pc:sldMk cId="0" sldId="262"/>
            <ac:spMk id="2" creationId="{F1D8A227-16ED-4CDC-89EC-A4C3902BCA66}"/>
          </ac:spMkLst>
        </pc:spChg>
        <pc:spChg chg="add del mod">
          <ac:chgData name="Paula Saide Chaya" userId="9a9cf9957cfd094d" providerId="LiveId" clId="{673966E2-45F0-4464-8A59-1E0878182284}" dt="2024-06-24T16:00:05.605" v="1812" actId="478"/>
          <ac:spMkLst>
            <pc:docMk/>
            <pc:sldMk cId="0" sldId="262"/>
            <ac:spMk id="3" creationId="{0445B9EB-92A2-B9C3-DEA2-D95A71E6C946}"/>
          </ac:spMkLst>
        </pc:spChg>
        <pc:spChg chg="add mod">
          <ac:chgData name="Paula Saide Chaya" userId="9a9cf9957cfd094d" providerId="LiveId" clId="{673966E2-45F0-4464-8A59-1E0878182284}" dt="2024-08-05T18:36:09.809" v="5952" actId="403"/>
          <ac:spMkLst>
            <pc:docMk/>
            <pc:sldMk cId="0" sldId="262"/>
            <ac:spMk id="3" creationId="{134D2C16-0204-E223-880E-7DB1CFD329A1}"/>
          </ac:spMkLst>
        </pc:spChg>
        <pc:spChg chg="add del mod">
          <ac:chgData name="Paula Saide Chaya" userId="9a9cf9957cfd094d" providerId="LiveId" clId="{673966E2-45F0-4464-8A59-1E0878182284}" dt="2024-06-24T16:01:24.008" v="1819" actId="478"/>
          <ac:spMkLst>
            <pc:docMk/>
            <pc:sldMk cId="0" sldId="262"/>
            <ac:spMk id="4" creationId="{BFCD9308-A8AB-DBEF-6E1B-36A62279EFE3}"/>
          </ac:spMkLst>
        </pc:spChg>
        <pc:spChg chg="add mod">
          <ac:chgData name="Paula Saide Chaya" userId="9a9cf9957cfd094d" providerId="LiveId" clId="{673966E2-45F0-4464-8A59-1E0878182284}" dt="2024-08-05T18:58:36.742" v="6705" actId="14100"/>
          <ac:spMkLst>
            <pc:docMk/>
            <pc:sldMk cId="0" sldId="262"/>
            <ac:spMk id="4" creationId="{FC129918-0909-EAB0-979B-4BBD5D86E5B9}"/>
          </ac:spMkLst>
        </pc:spChg>
        <pc:spChg chg="mod">
          <ac:chgData name="Paula Saide Chaya" userId="9a9cf9957cfd094d" providerId="LiveId" clId="{673966E2-45F0-4464-8A59-1E0878182284}" dt="2024-06-24T16:03:52.518" v="1834" actId="2085"/>
          <ac:spMkLst>
            <pc:docMk/>
            <pc:sldMk cId="0" sldId="262"/>
            <ac:spMk id="6" creationId="{C7AA3224-3DB7-2554-EF6C-A6397FFC672E}"/>
          </ac:spMkLst>
        </pc:spChg>
        <pc:spChg chg="mod">
          <ac:chgData name="Paula Saide Chaya" userId="9a9cf9957cfd094d" providerId="LiveId" clId="{673966E2-45F0-4464-8A59-1E0878182284}" dt="2024-06-24T16:03:52.518" v="1834" actId="2085"/>
          <ac:spMkLst>
            <pc:docMk/>
            <pc:sldMk cId="0" sldId="262"/>
            <ac:spMk id="8" creationId="{8070635F-5390-6907-93DC-6D9F36782C1C}"/>
          </ac:spMkLst>
        </pc:spChg>
        <pc:spChg chg="mod">
          <ac:chgData name="Paula Saide Chaya" userId="9a9cf9957cfd094d" providerId="LiveId" clId="{673966E2-45F0-4464-8A59-1E0878182284}" dt="2024-06-24T16:03:52.518" v="1834" actId="2085"/>
          <ac:spMkLst>
            <pc:docMk/>
            <pc:sldMk cId="0" sldId="262"/>
            <ac:spMk id="9" creationId="{AAD9A09E-4F33-4B46-9D50-2FFDA97C058B}"/>
          </ac:spMkLst>
        </pc:spChg>
        <pc:spChg chg="mod">
          <ac:chgData name="Paula Saide Chaya" userId="9a9cf9957cfd094d" providerId="LiveId" clId="{673966E2-45F0-4464-8A59-1E0878182284}" dt="2024-06-24T16:03:52.518" v="1834" actId="2085"/>
          <ac:spMkLst>
            <pc:docMk/>
            <pc:sldMk cId="0" sldId="262"/>
            <ac:spMk id="10" creationId="{B84C53F0-0105-A6FB-886B-B3C5AA50C820}"/>
          </ac:spMkLst>
        </pc:spChg>
        <pc:spChg chg="mod">
          <ac:chgData name="Paula Saide Chaya" userId="9a9cf9957cfd094d" providerId="LiveId" clId="{673966E2-45F0-4464-8A59-1E0878182284}" dt="2024-06-24T16:03:52.518" v="1834" actId="2085"/>
          <ac:spMkLst>
            <pc:docMk/>
            <pc:sldMk cId="0" sldId="262"/>
            <ac:spMk id="11" creationId="{67DAAC47-6A2B-8BC5-274F-59E25CDDD2B3}"/>
          </ac:spMkLst>
        </pc:spChg>
        <pc:spChg chg="mod">
          <ac:chgData name="Paula Saide Chaya" userId="9a9cf9957cfd094d" providerId="LiveId" clId="{673966E2-45F0-4464-8A59-1E0878182284}" dt="2024-06-24T16:03:52.518" v="1834" actId="2085"/>
          <ac:spMkLst>
            <pc:docMk/>
            <pc:sldMk cId="0" sldId="262"/>
            <ac:spMk id="12" creationId="{97B711B0-709F-AA5A-A877-5D6052450505}"/>
          </ac:spMkLst>
        </pc:spChg>
        <pc:spChg chg="mod">
          <ac:chgData name="Paula Saide Chaya" userId="9a9cf9957cfd094d" providerId="LiveId" clId="{673966E2-45F0-4464-8A59-1E0878182284}" dt="2024-06-24T16:03:52.518" v="1834" actId="2085"/>
          <ac:spMkLst>
            <pc:docMk/>
            <pc:sldMk cId="0" sldId="262"/>
            <ac:spMk id="13" creationId="{EA182C3B-30E1-C4D3-3788-49E1C0DC4567}"/>
          </ac:spMkLst>
        </pc:spChg>
        <pc:spChg chg="mod">
          <ac:chgData name="Paula Saide Chaya" userId="9a9cf9957cfd094d" providerId="LiveId" clId="{673966E2-45F0-4464-8A59-1E0878182284}" dt="2024-06-24T16:01:51.747" v="1822"/>
          <ac:spMkLst>
            <pc:docMk/>
            <pc:sldMk cId="0" sldId="262"/>
            <ac:spMk id="15" creationId="{51B27C8A-E38F-22C1-0814-78AC07C17494}"/>
          </ac:spMkLst>
        </pc:spChg>
        <pc:spChg chg="mod">
          <ac:chgData name="Paula Saide Chaya" userId="9a9cf9957cfd094d" providerId="LiveId" clId="{673966E2-45F0-4464-8A59-1E0878182284}" dt="2024-06-24T16:01:51.747" v="1822"/>
          <ac:spMkLst>
            <pc:docMk/>
            <pc:sldMk cId="0" sldId="262"/>
            <ac:spMk id="17" creationId="{A97302E3-7B9C-70CD-C587-40595997F7AA}"/>
          </ac:spMkLst>
        </pc:spChg>
        <pc:spChg chg="mod">
          <ac:chgData name="Paula Saide Chaya" userId="9a9cf9957cfd094d" providerId="LiveId" clId="{673966E2-45F0-4464-8A59-1E0878182284}" dt="2024-06-24T16:01:51.747" v="1822"/>
          <ac:spMkLst>
            <pc:docMk/>
            <pc:sldMk cId="0" sldId="262"/>
            <ac:spMk id="18" creationId="{4241B4A6-1DD3-64C7-A62C-AE88CC7598AC}"/>
          </ac:spMkLst>
        </pc:spChg>
        <pc:spChg chg="mod">
          <ac:chgData name="Paula Saide Chaya" userId="9a9cf9957cfd094d" providerId="LiveId" clId="{673966E2-45F0-4464-8A59-1E0878182284}" dt="2024-06-24T16:01:51.747" v="1822"/>
          <ac:spMkLst>
            <pc:docMk/>
            <pc:sldMk cId="0" sldId="262"/>
            <ac:spMk id="19" creationId="{F45A43D9-5B05-EB61-2ED8-FCE33F0365D9}"/>
          </ac:spMkLst>
        </pc:spChg>
        <pc:spChg chg="mod">
          <ac:chgData name="Paula Saide Chaya" userId="9a9cf9957cfd094d" providerId="LiveId" clId="{673966E2-45F0-4464-8A59-1E0878182284}" dt="2024-06-24T16:03:55.730" v="1835" actId="2085"/>
          <ac:spMkLst>
            <pc:docMk/>
            <pc:sldMk cId="0" sldId="262"/>
            <ac:spMk id="21" creationId="{C6CD6241-5529-5D18-6BCE-A27ACF8BC9BB}"/>
          </ac:spMkLst>
        </pc:spChg>
        <pc:spChg chg="mod">
          <ac:chgData name="Paula Saide Chaya" userId="9a9cf9957cfd094d" providerId="LiveId" clId="{673966E2-45F0-4464-8A59-1E0878182284}" dt="2024-06-24T16:03:55.730" v="1835" actId="2085"/>
          <ac:spMkLst>
            <pc:docMk/>
            <pc:sldMk cId="0" sldId="262"/>
            <ac:spMk id="22" creationId="{0690AEB3-8E19-F6B7-7642-4878503A2B84}"/>
          </ac:spMkLst>
        </pc:spChg>
        <pc:spChg chg="add mod">
          <ac:chgData name="Paula Saide Chaya" userId="9a9cf9957cfd094d" providerId="LiveId" clId="{673966E2-45F0-4464-8A59-1E0878182284}" dt="2024-08-05T21:40:21.033" v="7113"/>
          <ac:spMkLst>
            <pc:docMk/>
            <pc:sldMk cId="0" sldId="262"/>
            <ac:spMk id="23" creationId="{3C4A4AD3-0474-70CA-3372-9BF1C6F4C1D8}"/>
          </ac:spMkLst>
        </pc:spChg>
        <pc:spChg chg="add mod">
          <ac:chgData name="Paula Saide Chaya" userId="9a9cf9957cfd094d" providerId="LiveId" clId="{673966E2-45F0-4464-8A59-1E0878182284}" dt="2024-08-05T21:40:42.236" v="7116" actId="1076"/>
          <ac:spMkLst>
            <pc:docMk/>
            <pc:sldMk cId="0" sldId="262"/>
            <ac:spMk id="24" creationId="{7A5F1AD4-2592-A5C5-D99C-B06A4E817226}"/>
          </ac:spMkLst>
        </pc:spChg>
        <pc:spChg chg="add mod">
          <ac:chgData name="Paula Saide Chaya" userId="9a9cf9957cfd094d" providerId="LiveId" clId="{673966E2-45F0-4464-8A59-1E0878182284}" dt="2024-08-05T21:40:42.236" v="7116" actId="1076"/>
          <ac:spMkLst>
            <pc:docMk/>
            <pc:sldMk cId="0" sldId="262"/>
            <ac:spMk id="25" creationId="{2518B6B2-67EE-5447-0728-CF331A849805}"/>
          </ac:spMkLst>
        </pc:spChg>
        <pc:spChg chg="add mod">
          <ac:chgData name="Paula Saide Chaya" userId="9a9cf9957cfd094d" providerId="LiveId" clId="{673966E2-45F0-4464-8A59-1E0878182284}" dt="2024-08-05T21:40:42.236" v="7116" actId="1076"/>
          <ac:spMkLst>
            <pc:docMk/>
            <pc:sldMk cId="0" sldId="262"/>
            <ac:spMk id="26" creationId="{1387858D-DCB1-96FC-E14C-16BEFB8672BE}"/>
          </ac:spMkLst>
        </pc:spChg>
        <pc:spChg chg="del mod topLvl">
          <ac:chgData name="Paula Saide Chaya" userId="9a9cf9957cfd094d" providerId="LiveId" clId="{673966E2-45F0-4464-8A59-1E0878182284}" dt="2024-08-05T21:40:55.048" v="7119" actId="478"/>
          <ac:spMkLst>
            <pc:docMk/>
            <pc:sldMk cId="0" sldId="262"/>
            <ac:spMk id="28" creationId="{76F77837-519D-40CF-7D0B-2D4E63F59A08}"/>
          </ac:spMkLst>
        </pc:spChg>
        <pc:spChg chg="mod">
          <ac:chgData name="Paula Saide Chaya" userId="9a9cf9957cfd094d" providerId="LiveId" clId="{673966E2-45F0-4464-8A59-1E0878182284}" dt="2024-08-05T21:40:50.517" v="7117"/>
          <ac:spMkLst>
            <pc:docMk/>
            <pc:sldMk cId="0" sldId="262"/>
            <ac:spMk id="30" creationId="{46C05F88-5AA0-ED3A-09B1-577F14893FB5}"/>
          </ac:spMkLst>
        </pc:spChg>
        <pc:spChg chg="mod">
          <ac:chgData name="Paula Saide Chaya" userId="9a9cf9957cfd094d" providerId="LiveId" clId="{673966E2-45F0-4464-8A59-1E0878182284}" dt="2024-08-05T21:40:50.517" v="7117"/>
          <ac:spMkLst>
            <pc:docMk/>
            <pc:sldMk cId="0" sldId="262"/>
            <ac:spMk id="31" creationId="{59A91234-E4C9-3A6A-2A09-A4FDE05C8D36}"/>
          </ac:spMkLst>
        </pc:spChg>
        <pc:spChg chg="mod">
          <ac:chgData name="Paula Saide Chaya" userId="9a9cf9957cfd094d" providerId="LiveId" clId="{673966E2-45F0-4464-8A59-1E0878182284}" dt="2024-08-05T21:40:50.517" v="7117"/>
          <ac:spMkLst>
            <pc:docMk/>
            <pc:sldMk cId="0" sldId="262"/>
            <ac:spMk id="32" creationId="{5BFA9342-4655-CA82-FA0F-4ADEC53492BB}"/>
          </ac:spMkLst>
        </pc:spChg>
        <pc:spChg chg="del mod ord">
          <ac:chgData name="Paula Saide Chaya" userId="9a9cf9957cfd094d" providerId="LiveId" clId="{673966E2-45F0-4464-8A59-1E0878182284}" dt="2024-08-05T18:35:08.452" v="5936" actId="478"/>
          <ac:spMkLst>
            <pc:docMk/>
            <pc:sldMk cId="0" sldId="262"/>
            <ac:spMk id="3343" creationId="{00000000-0000-0000-0000-000000000000}"/>
          </ac:spMkLst>
        </pc:spChg>
        <pc:spChg chg="mod ord">
          <ac:chgData name="Paula Saide Chaya" userId="9a9cf9957cfd094d" providerId="LiveId" clId="{673966E2-45F0-4464-8A59-1E0878182284}" dt="2024-08-05T18:36:33.037" v="5957" actId="108"/>
          <ac:spMkLst>
            <pc:docMk/>
            <pc:sldMk cId="0" sldId="262"/>
            <ac:spMk id="3344" creationId="{00000000-0000-0000-0000-000000000000}"/>
          </ac:spMkLst>
        </pc:spChg>
        <pc:spChg chg="mod ord">
          <ac:chgData name="Paula Saide Chaya" userId="9a9cf9957cfd094d" providerId="LiveId" clId="{673966E2-45F0-4464-8A59-1E0878182284}" dt="2024-08-05T18:36:41.274" v="5959" actId="108"/>
          <ac:spMkLst>
            <pc:docMk/>
            <pc:sldMk cId="0" sldId="262"/>
            <ac:spMk id="3345" creationId="{00000000-0000-0000-0000-000000000000}"/>
          </ac:spMkLst>
        </pc:spChg>
        <pc:spChg chg="mod ord">
          <ac:chgData name="Paula Saide Chaya" userId="9a9cf9957cfd094d" providerId="LiveId" clId="{673966E2-45F0-4464-8A59-1E0878182284}" dt="2024-08-05T18:34:27.129" v="5925" actId="1076"/>
          <ac:spMkLst>
            <pc:docMk/>
            <pc:sldMk cId="0" sldId="262"/>
            <ac:spMk id="3346" creationId="{00000000-0000-0000-0000-000000000000}"/>
          </ac:spMkLst>
        </pc:spChg>
        <pc:spChg chg="mod ord">
          <ac:chgData name="Paula Saide Chaya" userId="9a9cf9957cfd094d" providerId="LiveId" clId="{673966E2-45F0-4464-8A59-1E0878182284}" dt="2024-08-05T18:36:04.629" v="5950" actId="1076"/>
          <ac:spMkLst>
            <pc:docMk/>
            <pc:sldMk cId="0" sldId="262"/>
            <ac:spMk id="3347" creationId="{00000000-0000-0000-0000-000000000000}"/>
          </ac:spMkLst>
        </pc:spChg>
        <pc:spChg chg="mod ord">
          <ac:chgData name="Paula Saide Chaya" userId="9a9cf9957cfd094d" providerId="LiveId" clId="{673966E2-45F0-4464-8A59-1E0878182284}" dt="2024-08-05T18:36:19.306" v="5955" actId="14100"/>
          <ac:spMkLst>
            <pc:docMk/>
            <pc:sldMk cId="0" sldId="262"/>
            <ac:spMk id="3348" creationId="{00000000-0000-0000-0000-000000000000}"/>
          </ac:spMkLst>
        </pc:spChg>
        <pc:spChg chg="mod ord">
          <ac:chgData name="Paula Saide Chaya" userId="9a9cf9957cfd094d" providerId="LiveId" clId="{673966E2-45F0-4464-8A59-1E0878182284}" dt="2024-08-05T18:34:39.804" v="5929" actId="14100"/>
          <ac:spMkLst>
            <pc:docMk/>
            <pc:sldMk cId="0" sldId="262"/>
            <ac:spMk id="3349" creationId="{00000000-0000-0000-0000-000000000000}"/>
          </ac:spMkLst>
        </pc:spChg>
        <pc:spChg chg="del">
          <ac:chgData name="Paula Saide Chaya" userId="9a9cf9957cfd094d" providerId="LiveId" clId="{673966E2-45F0-4464-8A59-1E0878182284}" dt="2024-06-24T16:01:19.683" v="1817" actId="478"/>
          <ac:spMkLst>
            <pc:docMk/>
            <pc:sldMk cId="0" sldId="262"/>
            <ac:spMk id="3350" creationId="{00000000-0000-0000-0000-000000000000}"/>
          </ac:spMkLst>
        </pc:spChg>
        <pc:spChg chg="del">
          <ac:chgData name="Paula Saide Chaya" userId="9a9cf9957cfd094d" providerId="LiveId" clId="{673966E2-45F0-4464-8A59-1E0878182284}" dt="2024-06-24T16:01:54.971" v="1824" actId="478"/>
          <ac:spMkLst>
            <pc:docMk/>
            <pc:sldMk cId="0" sldId="262"/>
            <ac:spMk id="3351" creationId="{00000000-0000-0000-0000-000000000000}"/>
          </ac:spMkLst>
        </pc:spChg>
        <pc:spChg chg="del">
          <ac:chgData name="Paula Saide Chaya" userId="9a9cf9957cfd094d" providerId="LiveId" clId="{673966E2-45F0-4464-8A59-1E0878182284}" dt="2024-06-24T15:59:53.021" v="1810" actId="478"/>
          <ac:spMkLst>
            <pc:docMk/>
            <pc:sldMk cId="0" sldId="262"/>
            <ac:spMk id="3353" creationId="{00000000-0000-0000-0000-000000000000}"/>
          </ac:spMkLst>
        </pc:spChg>
        <pc:spChg chg="del">
          <ac:chgData name="Paula Saide Chaya" userId="9a9cf9957cfd094d" providerId="LiveId" clId="{673966E2-45F0-4464-8A59-1E0878182284}" dt="2024-06-24T16:01:53.899" v="1823" actId="478"/>
          <ac:spMkLst>
            <pc:docMk/>
            <pc:sldMk cId="0" sldId="262"/>
            <ac:spMk id="3354" creationId="{00000000-0000-0000-0000-000000000000}"/>
          </ac:spMkLst>
        </pc:spChg>
        <pc:grpChg chg="add mod">
          <ac:chgData name="Paula Saide Chaya" userId="9a9cf9957cfd094d" providerId="LiveId" clId="{673966E2-45F0-4464-8A59-1E0878182284}" dt="2024-06-24T16:02:15.891" v="1826" actId="1076"/>
          <ac:grpSpMkLst>
            <pc:docMk/>
            <pc:sldMk cId="0" sldId="262"/>
            <ac:grpSpMk id="5" creationId="{279E1462-3CC0-3C22-3ADA-63CFB13ED165}"/>
          </ac:grpSpMkLst>
        </pc:grpChg>
        <pc:grpChg chg="mod">
          <ac:chgData name="Paula Saide Chaya" userId="9a9cf9957cfd094d" providerId="LiveId" clId="{673966E2-45F0-4464-8A59-1E0878182284}" dt="2024-06-24T16:01:21.388" v="1818"/>
          <ac:grpSpMkLst>
            <pc:docMk/>
            <pc:sldMk cId="0" sldId="262"/>
            <ac:grpSpMk id="7" creationId="{F3627528-F3AE-D3A0-F0F6-FD6159DD0AEC}"/>
          </ac:grpSpMkLst>
        </pc:grpChg>
        <pc:grpChg chg="add mod">
          <ac:chgData name="Paula Saide Chaya" userId="9a9cf9957cfd094d" providerId="LiveId" clId="{673966E2-45F0-4464-8A59-1E0878182284}" dt="2024-06-24T16:02:11.202" v="1825" actId="1076"/>
          <ac:grpSpMkLst>
            <pc:docMk/>
            <pc:sldMk cId="0" sldId="262"/>
            <ac:grpSpMk id="14" creationId="{8488C0F6-1509-C4D2-3B8D-495DFE85B717}"/>
          </ac:grpSpMkLst>
        </pc:grpChg>
        <pc:grpChg chg="mod">
          <ac:chgData name="Paula Saide Chaya" userId="9a9cf9957cfd094d" providerId="LiveId" clId="{673966E2-45F0-4464-8A59-1E0878182284}" dt="2024-06-24T16:01:51.747" v="1822"/>
          <ac:grpSpMkLst>
            <pc:docMk/>
            <pc:sldMk cId="0" sldId="262"/>
            <ac:grpSpMk id="16" creationId="{F5AD3E4A-DF0D-DD04-C75A-5D97225F8576}"/>
          </ac:grpSpMkLst>
        </pc:grpChg>
        <pc:grpChg chg="add mod">
          <ac:chgData name="Paula Saide Chaya" userId="9a9cf9957cfd094d" providerId="LiveId" clId="{673966E2-45F0-4464-8A59-1E0878182284}" dt="2024-06-24T16:03:40.138" v="1831" actId="207"/>
          <ac:grpSpMkLst>
            <pc:docMk/>
            <pc:sldMk cId="0" sldId="262"/>
            <ac:grpSpMk id="20" creationId="{854BC2BF-B8FB-8880-DDCF-5DD45CC79396}"/>
          </ac:grpSpMkLst>
        </pc:grpChg>
        <pc:grpChg chg="add del mod">
          <ac:chgData name="Paula Saide Chaya" userId="9a9cf9957cfd094d" providerId="LiveId" clId="{673966E2-45F0-4464-8A59-1E0878182284}" dt="2024-08-05T21:40:55.048" v="7119" actId="478"/>
          <ac:grpSpMkLst>
            <pc:docMk/>
            <pc:sldMk cId="0" sldId="262"/>
            <ac:grpSpMk id="27" creationId="{33F1106B-6329-8ADC-3857-7768E37120DA}"/>
          </ac:grpSpMkLst>
        </pc:grpChg>
        <pc:grpChg chg="del mod topLvl">
          <ac:chgData name="Paula Saide Chaya" userId="9a9cf9957cfd094d" providerId="LiveId" clId="{673966E2-45F0-4464-8A59-1E0878182284}" dt="2024-08-05T21:40:57.955" v="7120" actId="21"/>
          <ac:grpSpMkLst>
            <pc:docMk/>
            <pc:sldMk cId="0" sldId="262"/>
            <ac:grpSpMk id="29" creationId="{E04F4E47-D08D-4B56-381A-0AD9F10F2E44}"/>
          </ac:grpSpMkLst>
        </pc:grpChg>
        <pc:grpChg chg="del">
          <ac:chgData name="Paula Saide Chaya" userId="9a9cf9957cfd094d" providerId="LiveId" clId="{673966E2-45F0-4464-8A59-1E0878182284}" dt="2024-06-24T16:03:23.227" v="1827" actId="478"/>
          <ac:grpSpMkLst>
            <pc:docMk/>
            <pc:sldMk cId="0" sldId="262"/>
            <ac:grpSpMk id="3355" creationId="{00000000-0000-0000-0000-000000000000}"/>
          </ac:grpSpMkLst>
        </pc:grpChg>
        <pc:grpChg chg="del">
          <ac:chgData name="Paula Saide Chaya" userId="9a9cf9957cfd094d" providerId="LiveId" clId="{673966E2-45F0-4464-8A59-1E0878182284}" dt="2024-08-05T18:34:03.921" v="5922" actId="478"/>
          <ac:grpSpMkLst>
            <pc:docMk/>
            <pc:sldMk cId="0" sldId="262"/>
            <ac:grpSpMk id="3358" creationId="{00000000-0000-0000-0000-000000000000}"/>
          </ac:grpSpMkLst>
        </pc:grpChg>
      </pc:sldChg>
      <pc:sldChg chg="del modNotes">
        <pc:chgData name="Paula Saide Chaya" userId="9a9cf9957cfd094d" providerId="LiveId" clId="{673966E2-45F0-4464-8A59-1E0878182284}" dt="2024-08-03T23:40:35.390" v="5211" actId="47"/>
        <pc:sldMkLst>
          <pc:docMk/>
          <pc:sldMk cId="0" sldId="263"/>
        </pc:sldMkLst>
      </pc:sldChg>
      <pc:sldChg chg="del modNotes">
        <pc:chgData name="Paula Saide Chaya" userId="9a9cf9957cfd094d" providerId="LiveId" clId="{673966E2-45F0-4464-8A59-1E0878182284}" dt="2024-08-03T23:40:38.867" v="5212" actId="47"/>
        <pc:sldMkLst>
          <pc:docMk/>
          <pc:sldMk cId="0" sldId="264"/>
        </pc:sldMkLst>
      </pc:sldChg>
      <pc:sldChg chg="del modNotes">
        <pc:chgData name="Paula Saide Chaya" userId="9a9cf9957cfd094d" providerId="LiveId" clId="{673966E2-45F0-4464-8A59-1E0878182284}" dt="2024-08-03T23:40:41.690" v="5213" actId="47"/>
        <pc:sldMkLst>
          <pc:docMk/>
          <pc:sldMk cId="0" sldId="265"/>
        </pc:sldMkLst>
      </pc:sldChg>
      <pc:sldChg chg="del modNotes">
        <pc:chgData name="Paula Saide Chaya" userId="9a9cf9957cfd094d" providerId="LiveId" clId="{673966E2-45F0-4464-8A59-1E0878182284}" dt="2024-08-03T23:40:43.363" v="5214" actId="47"/>
        <pc:sldMkLst>
          <pc:docMk/>
          <pc:sldMk cId="0" sldId="266"/>
        </pc:sldMkLst>
      </pc:sldChg>
      <pc:sldChg chg="del modNotes">
        <pc:chgData name="Paula Saide Chaya" userId="9a9cf9957cfd094d" providerId="LiveId" clId="{673966E2-45F0-4464-8A59-1E0878182284}" dt="2024-08-03T23:40:43.780" v="5215" actId="47"/>
        <pc:sldMkLst>
          <pc:docMk/>
          <pc:sldMk cId="0" sldId="267"/>
        </pc:sldMkLst>
      </pc:sldChg>
      <pc:sldChg chg="del modNotes">
        <pc:chgData name="Paula Saide Chaya" userId="9a9cf9957cfd094d" providerId="LiveId" clId="{673966E2-45F0-4464-8A59-1E0878182284}" dt="2024-08-03T23:40:45.089" v="5216" actId="47"/>
        <pc:sldMkLst>
          <pc:docMk/>
          <pc:sldMk cId="0" sldId="268"/>
        </pc:sldMkLst>
      </pc:sldChg>
      <pc:sldChg chg="del modNotes">
        <pc:chgData name="Paula Saide Chaya" userId="9a9cf9957cfd094d" providerId="LiveId" clId="{673966E2-45F0-4464-8A59-1E0878182284}" dt="2024-08-03T23:40:46.330" v="5217" actId="47"/>
        <pc:sldMkLst>
          <pc:docMk/>
          <pc:sldMk cId="0" sldId="269"/>
        </pc:sldMkLst>
      </pc:sldChg>
      <pc:sldChg chg="del modNotes">
        <pc:chgData name="Paula Saide Chaya" userId="9a9cf9957cfd094d" providerId="LiveId" clId="{673966E2-45F0-4464-8A59-1E0878182284}" dt="2024-08-03T23:40:47.466" v="5218" actId="47"/>
        <pc:sldMkLst>
          <pc:docMk/>
          <pc:sldMk cId="0" sldId="270"/>
        </pc:sldMkLst>
      </pc:sldChg>
      <pc:sldChg chg="del modNotes">
        <pc:chgData name="Paula Saide Chaya" userId="9a9cf9957cfd094d" providerId="LiveId" clId="{673966E2-45F0-4464-8A59-1E0878182284}" dt="2024-08-03T23:40:48.560" v="5219" actId="47"/>
        <pc:sldMkLst>
          <pc:docMk/>
          <pc:sldMk cId="0" sldId="271"/>
        </pc:sldMkLst>
      </pc:sldChg>
      <pc:sldChg chg="del modNotes">
        <pc:chgData name="Paula Saide Chaya" userId="9a9cf9957cfd094d" providerId="LiveId" clId="{673966E2-45F0-4464-8A59-1E0878182284}" dt="2024-08-03T23:40:49.687" v="5220" actId="47"/>
        <pc:sldMkLst>
          <pc:docMk/>
          <pc:sldMk cId="0" sldId="272"/>
        </pc:sldMkLst>
      </pc:sldChg>
      <pc:sldChg chg="addSp modSp del modNotes">
        <pc:chgData name="Paula Saide Chaya" userId="9a9cf9957cfd094d" providerId="LiveId" clId="{673966E2-45F0-4464-8A59-1E0878182284}" dt="2024-08-03T23:40:52.717" v="5221" actId="47"/>
        <pc:sldMkLst>
          <pc:docMk/>
          <pc:sldMk cId="0" sldId="273"/>
        </pc:sldMkLst>
        <pc:spChg chg="mod">
          <ac:chgData name="Paula Saide Chaya" userId="9a9cf9957cfd094d" providerId="LiveId" clId="{673966E2-45F0-4464-8A59-1E0878182284}" dt="2024-06-24T16:01:12.957" v="1816" actId="164"/>
          <ac:spMkLst>
            <pc:docMk/>
            <pc:sldMk cId="0" sldId="273"/>
            <ac:spMk id="4506" creationId="{00000000-0000-0000-0000-000000000000}"/>
          </ac:spMkLst>
        </pc:spChg>
        <pc:spChg chg="mod">
          <ac:chgData name="Paula Saide Chaya" userId="9a9cf9957cfd094d" providerId="LiveId" clId="{673966E2-45F0-4464-8A59-1E0878182284}" dt="2024-06-24T16:01:44.845" v="1821" actId="164"/>
          <ac:spMkLst>
            <pc:docMk/>
            <pc:sldMk cId="0" sldId="273"/>
            <ac:spMk id="4510" creationId="{00000000-0000-0000-0000-000000000000}"/>
          </ac:spMkLst>
        </pc:spChg>
        <pc:grpChg chg="add mod">
          <ac:chgData name="Paula Saide Chaya" userId="9a9cf9957cfd094d" providerId="LiveId" clId="{673966E2-45F0-4464-8A59-1E0878182284}" dt="2024-06-24T16:01:12.957" v="1816" actId="164"/>
          <ac:grpSpMkLst>
            <pc:docMk/>
            <pc:sldMk cId="0" sldId="273"/>
            <ac:grpSpMk id="2" creationId="{022D7C2E-E8E0-B377-2805-A08FD506DD5B}"/>
          </ac:grpSpMkLst>
        </pc:grpChg>
        <pc:grpChg chg="add mod">
          <ac:chgData name="Paula Saide Chaya" userId="9a9cf9957cfd094d" providerId="LiveId" clId="{673966E2-45F0-4464-8A59-1E0878182284}" dt="2024-06-24T16:01:44.845" v="1821" actId="164"/>
          <ac:grpSpMkLst>
            <pc:docMk/>
            <pc:sldMk cId="0" sldId="273"/>
            <ac:grpSpMk id="3" creationId="{818864E0-EC51-C8A4-209F-615F4C8FE2A5}"/>
          </ac:grpSpMkLst>
        </pc:grpChg>
        <pc:grpChg chg="mod">
          <ac:chgData name="Paula Saide Chaya" userId="9a9cf9957cfd094d" providerId="LiveId" clId="{673966E2-45F0-4464-8A59-1E0878182284}" dt="2024-06-24T16:01:44.845" v="1821" actId="164"/>
          <ac:grpSpMkLst>
            <pc:docMk/>
            <pc:sldMk cId="0" sldId="273"/>
            <ac:grpSpMk id="4521" creationId="{00000000-0000-0000-0000-000000000000}"/>
          </ac:grpSpMkLst>
        </pc:grpChg>
        <pc:grpChg chg="mod">
          <ac:chgData name="Paula Saide Chaya" userId="9a9cf9957cfd094d" providerId="LiveId" clId="{673966E2-45F0-4464-8A59-1E0878182284}" dt="2024-06-24T16:01:12.957" v="1816" actId="164"/>
          <ac:grpSpMkLst>
            <pc:docMk/>
            <pc:sldMk cId="0" sldId="273"/>
            <ac:grpSpMk id="4525" creationId="{00000000-0000-0000-0000-000000000000}"/>
          </ac:grpSpMkLst>
        </pc:grpChg>
      </pc:sldChg>
      <pc:sldChg chg="del modNotes">
        <pc:chgData name="Paula Saide Chaya" userId="9a9cf9957cfd094d" providerId="LiveId" clId="{673966E2-45F0-4464-8A59-1E0878182284}" dt="2024-08-03T23:40:53.396" v="5222" actId="47"/>
        <pc:sldMkLst>
          <pc:docMk/>
          <pc:sldMk cId="0" sldId="274"/>
        </pc:sldMkLst>
      </pc:sldChg>
      <pc:sldChg chg="del">
        <pc:chgData name="Paula Saide Chaya" userId="9a9cf9957cfd094d" providerId="LiveId" clId="{673966E2-45F0-4464-8A59-1E0878182284}" dt="2024-08-03T23:40:53.787" v="5223" actId="47"/>
        <pc:sldMkLst>
          <pc:docMk/>
          <pc:sldMk cId="0" sldId="275"/>
        </pc:sldMkLst>
      </pc:sldChg>
      <pc:sldChg chg="del modNotes">
        <pc:chgData name="Paula Saide Chaya" userId="9a9cf9957cfd094d" providerId="LiveId" clId="{673966E2-45F0-4464-8A59-1E0878182284}" dt="2024-08-03T23:40:54.324" v="5224" actId="47"/>
        <pc:sldMkLst>
          <pc:docMk/>
          <pc:sldMk cId="0" sldId="276"/>
        </pc:sldMkLst>
      </pc:sldChg>
      <pc:sldChg chg="del modNotes">
        <pc:chgData name="Paula Saide Chaya" userId="9a9cf9957cfd094d" providerId="LiveId" clId="{673966E2-45F0-4464-8A59-1E0878182284}" dt="2024-08-03T23:40:54.547" v="5225" actId="47"/>
        <pc:sldMkLst>
          <pc:docMk/>
          <pc:sldMk cId="0" sldId="277"/>
        </pc:sldMkLst>
      </pc:sldChg>
      <pc:sldChg chg="del modNotes">
        <pc:chgData name="Paula Saide Chaya" userId="9a9cf9957cfd094d" providerId="LiveId" clId="{673966E2-45F0-4464-8A59-1E0878182284}" dt="2024-08-03T23:40:55.041" v="5226" actId="47"/>
        <pc:sldMkLst>
          <pc:docMk/>
          <pc:sldMk cId="0" sldId="278"/>
        </pc:sldMkLst>
      </pc:sldChg>
      <pc:sldChg chg="del modNotes">
        <pc:chgData name="Paula Saide Chaya" userId="9a9cf9957cfd094d" providerId="LiveId" clId="{673966E2-45F0-4464-8A59-1E0878182284}" dt="2024-08-03T23:40:55.372" v="5227" actId="47"/>
        <pc:sldMkLst>
          <pc:docMk/>
          <pc:sldMk cId="0" sldId="279"/>
        </pc:sldMkLst>
      </pc:sldChg>
      <pc:sldChg chg="del modNotes">
        <pc:chgData name="Paula Saide Chaya" userId="9a9cf9957cfd094d" providerId="LiveId" clId="{673966E2-45F0-4464-8A59-1E0878182284}" dt="2024-08-03T23:40:55.637" v="5228" actId="47"/>
        <pc:sldMkLst>
          <pc:docMk/>
          <pc:sldMk cId="0" sldId="280"/>
        </pc:sldMkLst>
      </pc:sldChg>
      <pc:sldChg chg="del modNotes">
        <pc:chgData name="Paula Saide Chaya" userId="9a9cf9957cfd094d" providerId="LiveId" clId="{673966E2-45F0-4464-8A59-1E0878182284}" dt="2024-08-03T23:40:56.148" v="5229" actId="47"/>
        <pc:sldMkLst>
          <pc:docMk/>
          <pc:sldMk cId="0" sldId="281"/>
        </pc:sldMkLst>
      </pc:sldChg>
      <pc:sldChg chg="del modNotes">
        <pc:chgData name="Paula Saide Chaya" userId="9a9cf9957cfd094d" providerId="LiveId" clId="{673966E2-45F0-4464-8A59-1E0878182284}" dt="2024-08-03T23:40:57.219" v="5230" actId="47"/>
        <pc:sldMkLst>
          <pc:docMk/>
          <pc:sldMk cId="0" sldId="282"/>
        </pc:sldMkLst>
      </pc:sldChg>
      <pc:sldChg chg="del modNotes">
        <pc:chgData name="Paula Saide Chaya" userId="9a9cf9957cfd094d" providerId="LiveId" clId="{673966E2-45F0-4464-8A59-1E0878182284}" dt="2024-08-03T23:40:58.739" v="5231" actId="47"/>
        <pc:sldMkLst>
          <pc:docMk/>
          <pc:sldMk cId="0" sldId="283"/>
        </pc:sldMkLst>
      </pc:sldChg>
      <pc:sldChg chg="del modNotes">
        <pc:chgData name="Paula Saide Chaya" userId="9a9cf9957cfd094d" providerId="LiveId" clId="{673966E2-45F0-4464-8A59-1E0878182284}" dt="2024-08-03T23:40:59.673" v="5232" actId="47"/>
        <pc:sldMkLst>
          <pc:docMk/>
          <pc:sldMk cId="0" sldId="284"/>
        </pc:sldMkLst>
      </pc:sldChg>
      <pc:sldChg chg="del modNotes">
        <pc:chgData name="Paula Saide Chaya" userId="9a9cf9957cfd094d" providerId="LiveId" clId="{673966E2-45F0-4464-8A59-1E0878182284}" dt="2024-08-03T23:41:00.105" v="5233" actId="47"/>
        <pc:sldMkLst>
          <pc:docMk/>
          <pc:sldMk cId="0" sldId="285"/>
        </pc:sldMkLst>
      </pc:sldChg>
      <pc:sldChg chg="addSp modSp add del">
        <pc:chgData name="Paula Saide Chaya" userId="9a9cf9957cfd094d" providerId="LiveId" clId="{673966E2-45F0-4464-8A59-1E0878182284}" dt="2024-08-05T18:59:40.449" v="6729" actId="47"/>
        <pc:sldMkLst>
          <pc:docMk/>
          <pc:sldMk cId="1691151185" sldId="286"/>
        </pc:sldMkLst>
        <pc:spChg chg="add mod">
          <ac:chgData name="Paula Saide Chaya" userId="9a9cf9957cfd094d" providerId="LiveId" clId="{673966E2-45F0-4464-8A59-1E0878182284}" dt="2024-08-05T18:59:21.991" v="6726"/>
          <ac:spMkLst>
            <pc:docMk/>
            <pc:sldMk cId="1691151185" sldId="286"/>
            <ac:spMk id="2" creationId="{0454A55F-7A5E-CDA4-116D-8117F09569D1}"/>
          </ac:spMkLst>
        </pc:spChg>
        <pc:spChg chg="mod">
          <ac:chgData name="Paula Saide Chaya" userId="9a9cf9957cfd094d" providerId="LiveId" clId="{673966E2-45F0-4464-8A59-1E0878182284}" dt="2024-06-24T16:10:16.337" v="1914"/>
          <ac:spMkLst>
            <pc:docMk/>
            <pc:sldMk cId="1691151185" sldId="286"/>
            <ac:spMk id="5841" creationId="{00000000-0000-0000-0000-000000000000}"/>
          </ac:spMkLst>
        </pc:spChg>
        <pc:spChg chg="mod">
          <ac:chgData name="Paula Saide Chaya" userId="9a9cf9957cfd094d" providerId="LiveId" clId="{673966E2-45F0-4464-8A59-1E0878182284}" dt="2024-06-24T16:10:11.240" v="1913" actId="20577"/>
          <ac:spMkLst>
            <pc:docMk/>
            <pc:sldMk cId="1691151185" sldId="286"/>
            <ac:spMk id="5842" creationId="{00000000-0000-0000-0000-000000000000}"/>
          </ac:spMkLst>
        </pc:spChg>
      </pc:sldChg>
      <pc:sldChg chg="del">
        <pc:chgData name="Paula Saide Chaya" userId="9a9cf9957cfd094d" providerId="LiveId" clId="{673966E2-45F0-4464-8A59-1E0878182284}" dt="2024-08-03T23:41:00.983" v="5234" actId="47"/>
        <pc:sldMkLst>
          <pc:docMk/>
          <pc:sldMk cId="0" sldId="287"/>
        </pc:sldMkLst>
      </pc:sldChg>
      <pc:sldChg chg="del">
        <pc:chgData name="Paula Saide Chaya" userId="9a9cf9957cfd094d" providerId="LiveId" clId="{673966E2-45F0-4464-8A59-1E0878182284}" dt="2024-08-03T23:41:01.576" v="5235" actId="47"/>
        <pc:sldMkLst>
          <pc:docMk/>
          <pc:sldMk cId="0" sldId="288"/>
        </pc:sldMkLst>
      </pc:sldChg>
      <pc:sldChg chg="del">
        <pc:chgData name="Paula Saide Chaya" userId="9a9cf9957cfd094d" providerId="LiveId" clId="{673966E2-45F0-4464-8A59-1E0878182284}" dt="2024-08-03T23:41:02.052" v="5236" actId="47"/>
        <pc:sldMkLst>
          <pc:docMk/>
          <pc:sldMk cId="0" sldId="289"/>
        </pc:sldMkLst>
      </pc:sldChg>
      <pc:sldChg chg="del">
        <pc:chgData name="Paula Saide Chaya" userId="9a9cf9957cfd094d" providerId="LiveId" clId="{673966E2-45F0-4464-8A59-1E0878182284}" dt="2024-08-03T23:41:03.176" v="5237" actId="47"/>
        <pc:sldMkLst>
          <pc:docMk/>
          <pc:sldMk cId="0" sldId="290"/>
        </pc:sldMkLst>
      </pc:sldChg>
      <pc:sldChg chg="del">
        <pc:chgData name="Paula Saide Chaya" userId="9a9cf9957cfd094d" providerId="LiveId" clId="{673966E2-45F0-4464-8A59-1E0878182284}" dt="2024-08-03T23:41:04.927" v="5238" actId="47"/>
        <pc:sldMkLst>
          <pc:docMk/>
          <pc:sldMk cId="0" sldId="291"/>
        </pc:sldMkLst>
      </pc:sldChg>
      <pc:sldChg chg="del">
        <pc:chgData name="Paula Saide Chaya" userId="9a9cf9957cfd094d" providerId="LiveId" clId="{673966E2-45F0-4464-8A59-1E0878182284}" dt="2024-08-03T23:41:06.387" v="5239" actId="47"/>
        <pc:sldMkLst>
          <pc:docMk/>
          <pc:sldMk cId="0" sldId="292"/>
        </pc:sldMkLst>
      </pc:sldChg>
      <pc:sldChg chg="del">
        <pc:chgData name="Paula Saide Chaya" userId="9a9cf9957cfd094d" providerId="LiveId" clId="{673966E2-45F0-4464-8A59-1E0878182284}" dt="2024-08-03T23:41:06.680" v="5240" actId="47"/>
        <pc:sldMkLst>
          <pc:docMk/>
          <pc:sldMk cId="0" sldId="293"/>
        </pc:sldMkLst>
      </pc:sldChg>
      <pc:sldChg chg="del">
        <pc:chgData name="Paula Saide Chaya" userId="9a9cf9957cfd094d" providerId="LiveId" clId="{673966E2-45F0-4464-8A59-1E0878182284}" dt="2024-08-03T23:41:07.677" v="5241" actId="47"/>
        <pc:sldMkLst>
          <pc:docMk/>
          <pc:sldMk cId="0" sldId="294"/>
        </pc:sldMkLst>
      </pc:sldChg>
      <pc:sldChg chg="del">
        <pc:chgData name="Paula Saide Chaya" userId="9a9cf9957cfd094d" providerId="LiveId" clId="{673966E2-45F0-4464-8A59-1E0878182284}" dt="2024-08-03T23:41:07.968" v="5242" actId="47"/>
        <pc:sldMkLst>
          <pc:docMk/>
          <pc:sldMk cId="0" sldId="295"/>
        </pc:sldMkLst>
      </pc:sldChg>
      <pc:sldChg chg="del">
        <pc:chgData name="Paula Saide Chaya" userId="9a9cf9957cfd094d" providerId="LiveId" clId="{673966E2-45F0-4464-8A59-1E0878182284}" dt="2024-08-03T23:41:08.715" v="5243" actId="47"/>
        <pc:sldMkLst>
          <pc:docMk/>
          <pc:sldMk cId="0" sldId="296"/>
        </pc:sldMkLst>
      </pc:sldChg>
      <pc:sldChg chg="del">
        <pc:chgData name="Paula Saide Chaya" userId="9a9cf9957cfd094d" providerId="LiveId" clId="{673966E2-45F0-4464-8A59-1E0878182284}" dt="2024-08-03T23:41:08.976" v="5244" actId="47"/>
        <pc:sldMkLst>
          <pc:docMk/>
          <pc:sldMk cId="0" sldId="297"/>
        </pc:sldMkLst>
      </pc:sldChg>
      <pc:sldChg chg="del">
        <pc:chgData name="Paula Saide Chaya" userId="9a9cf9957cfd094d" providerId="LiveId" clId="{673966E2-45F0-4464-8A59-1E0878182284}" dt="2024-08-03T23:41:09.850" v="5245" actId="47"/>
        <pc:sldMkLst>
          <pc:docMk/>
          <pc:sldMk cId="0" sldId="298"/>
        </pc:sldMkLst>
      </pc:sldChg>
      <pc:sldChg chg="del">
        <pc:chgData name="Paula Saide Chaya" userId="9a9cf9957cfd094d" providerId="LiveId" clId="{673966E2-45F0-4464-8A59-1E0878182284}" dt="2024-08-03T23:41:10.201" v="5246" actId="47"/>
        <pc:sldMkLst>
          <pc:docMk/>
          <pc:sldMk cId="0" sldId="299"/>
        </pc:sldMkLst>
      </pc:sldChg>
      <pc:sldChg chg="del">
        <pc:chgData name="Paula Saide Chaya" userId="9a9cf9957cfd094d" providerId="LiveId" clId="{673966E2-45F0-4464-8A59-1E0878182284}" dt="2024-08-03T23:41:10.477" v="5247" actId="47"/>
        <pc:sldMkLst>
          <pc:docMk/>
          <pc:sldMk cId="0" sldId="300"/>
        </pc:sldMkLst>
      </pc:sldChg>
      <pc:sldChg chg="del">
        <pc:chgData name="Paula Saide Chaya" userId="9a9cf9957cfd094d" providerId="LiveId" clId="{673966E2-45F0-4464-8A59-1E0878182284}" dt="2024-08-03T23:41:11.232" v="5248" actId="47"/>
        <pc:sldMkLst>
          <pc:docMk/>
          <pc:sldMk cId="0" sldId="301"/>
        </pc:sldMkLst>
      </pc:sldChg>
      <pc:sldChg chg="del">
        <pc:chgData name="Paula Saide Chaya" userId="9a9cf9957cfd094d" providerId="LiveId" clId="{673966E2-45F0-4464-8A59-1E0878182284}" dt="2024-08-03T23:41:11.434" v="5249" actId="47"/>
        <pc:sldMkLst>
          <pc:docMk/>
          <pc:sldMk cId="0" sldId="302"/>
        </pc:sldMkLst>
      </pc:sldChg>
      <pc:sldChg chg="del">
        <pc:chgData name="Paula Saide Chaya" userId="9a9cf9957cfd094d" providerId="LiveId" clId="{673966E2-45F0-4464-8A59-1E0878182284}" dt="2024-08-03T23:41:12.048" v="5250" actId="47"/>
        <pc:sldMkLst>
          <pc:docMk/>
          <pc:sldMk cId="0" sldId="303"/>
        </pc:sldMkLst>
      </pc:sldChg>
      <pc:sldChg chg="addSp modSp mod">
        <pc:chgData name="Paula Saide Chaya" userId="9a9cf9957cfd094d" providerId="LiveId" clId="{673966E2-45F0-4464-8A59-1E0878182284}" dt="2024-08-05T18:59:26.125" v="6728" actId="207"/>
        <pc:sldMkLst>
          <pc:docMk/>
          <pc:sldMk cId="0" sldId="304"/>
        </pc:sldMkLst>
        <pc:spChg chg="add mod">
          <ac:chgData name="Paula Saide Chaya" userId="9a9cf9957cfd094d" providerId="LiveId" clId="{673966E2-45F0-4464-8A59-1E0878182284}" dt="2024-08-05T18:59:26.125" v="6728" actId="207"/>
          <ac:spMkLst>
            <pc:docMk/>
            <pc:sldMk cId="0" sldId="304"/>
            <ac:spMk id="2" creationId="{56B924DA-20FB-AD22-2477-889FC3B11CBC}"/>
          </ac:spMkLst>
        </pc:spChg>
      </pc:sldChg>
      <pc:sldChg chg="addSp delSp modSp add mod">
        <pc:chgData name="Paula Saide Chaya" userId="9a9cf9957cfd094d" providerId="LiveId" clId="{673966E2-45F0-4464-8A59-1E0878182284}" dt="2024-08-05T18:58:15.397" v="6695"/>
        <pc:sldMkLst>
          <pc:docMk/>
          <pc:sldMk cId="1043404320" sldId="305"/>
        </pc:sldMkLst>
        <pc:spChg chg="add mod">
          <ac:chgData name="Paula Saide Chaya" userId="9a9cf9957cfd094d" providerId="LiveId" clId="{673966E2-45F0-4464-8A59-1E0878182284}" dt="2024-08-05T18:58:15.397" v="6695"/>
          <ac:spMkLst>
            <pc:docMk/>
            <pc:sldMk cId="1043404320" sldId="305"/>
            <ac:spMk id="2" creationId="{E36D5F19-92AE-55E2-A558-9D50C82514CC}"/>
          </ac:spMkLst>
        </pc:spChg>
        <pc:spChg chg="add del mod">
          <ac:chgData name="Paula Saide Chaya" userId="9a9cf9957cfd094d" providerId="LiveId" clId="{673966E2-45F0-4464-8A59-1E0878182284}" dt="2024-06-24T02:14:41.209" v="1007" actId="478"/>
          <ac:spMkLst>
            <pc:docMk/>
            <pc:sldMk cId="1043404320" sldId="305"/>
            <ac:spMk id="3" creationId="{6D67CF79-8A0C-B1A0-A81E-AF09608053BD}"/>
          </ac:spMkLst>
        </pc:spChg>
        <pc:spChg chg="mod ord">
          <ac:chgData name="Paula Saide Chaya" userId="9a9cf9957cfd094d" providerId="LiveId" clId="{673966E2-45F0-4464-8A59-1E0878182284}" dt="2024-06-24T02:15:19.336" v="1015" actId="14100"/>
          <ac:spMkLst>
            <pc:docMk/>
            <pc:sldMk cId="1043404320" sldId="305"/>
            <ac:spMk id="4413" creationId="{00000000-0000-0000-0000-000000000000}"/>
          </ac:spMkLst>
        </pc:spChg>
        <pc:spChg chg="mod">
          <ac:chgData name="Paula Saide Chaya" userId="9a9cf9957cfd094d" providerId="LiveId" clId="{673966E2-45F0-4464-8A59-1E0878182284}" dt="2024-06-24T02:14:53.975" v="1010" actId="1076"/>
          <ac:spMkLst>
            <pc:docMk/>
            <pc:sldMk cId="1043404320" sldId="305"/>
            <ac:spMk id="4414" creationId="{00000000-0000-0000-0000-000000000000}"/>
          </ac:spMkLst>
        </pc:spChg>
        <pc:picChg chg="add del mod">
          <ac:chgData name="Paula Saide Chaya" userId="9a9cf9957cfd094d" providerId="LiveId" clId="{673966E2-45F0-4464-8A59-1E0878182284}" dt="2024-06-24T02:18:09.130" v="1017" actId="21"/>
          <ac:picMkLst>
            <pc:docMk/>
            <pc:sldMk cId="1043404320" sldId="305"/>
            <ac:picMk id="1026" creationId="{5D1CC8AF-6B23-41B1-B389-0AA288EDB25C}"/>
          </ac:picMkLst>
        </pc:picChg>
        <pc:picChg chg="add mod">
          <ac:chgData name="Paula Saide Chaya" userId="9a9cf9957cfd094d" providerId="LiveId" clId="{673966E2-45F0-4464-8A59-1E0878182284}" dt="2024-06-24T02:19:34.089" v="1037" actId="1076"/>
          <ac:picMkLst>
            <pc:docMk/>
            <pc:sldMk cId="1043404320" sldId="305"/>
            <ac:picMk id="1028" creationId="{FCEB48FA-92FD-7D85-3647-3FCB41F20AE5}"/>
          </ac:picMkLst>
        </pc:picChg>
        <pc:picChg chg="del">
          <ac:chgData name="Paula Saide Chaya" userId="9a9cf9957cfd094d" providerId="LiveId" clId="{673966E2-45F0-4464-8A59-1E0878182284}" dt="2024-06-24T02:14:32.006" v="1006" actId="478"/>
          <ac:picMkLst>
            <pc:docMk/>
            <pc:sldMk cId="1043404320" sldId="305"/>
            <ac:picMk id="4415" creationId="{00000000-0000-0000-0000-000000000000}"/>
          </ac:picMkLst>
        </pc:picChg>
      </pc:sldChg>
      <pc:sldChg chg="addSp delSp modSp add mod setBg modNotes">
        <pc:chgData name="Paula Saide Chaya" userId="9a9cf9957cfd094d" providerId="LiveId" clId="{673966E2-45F0-4464-8A59-1E0878182284}" dt="2024-08-05T18:58:23.277" v="6700"/>
        <pc:sldMkLst>
          <pc:docMk/>
          <pc:sldMk cId="3522200809" sldId="306"/>
        </pc:sldMkLst>
        <pc:spChg chg="add del">
          <ac:chgData name="Paula Saide Chaya" userId="9a9cf9957cfd094d" providerId="LiveId" clId="{673966E2-45F0-4464-8A59-1E0878182284}" dt="2024-08-05T18:48:10.958" v="6106" actId="478"/>
          <ac:spMkLst>
            <pc:docMk/>
            <pc:sldMk cId="3522200809" sldId="306"/>
            <ac:spMk id="2" creationId="{05A6DE26-EA88-D9E6-A684-E01A394FE587}"/>
          </ac:spMkLst>
        </pc:spChg>
        <pc:spChg chg="add del mod">
          <ac:chgData name="Paula Saide Chaya" userId="9a9cf9957cfd094d" providerId="LiveId" clId="{673966E2-45F0-4464-8A59-1E0878182284}" dt="2024-06-24T01:35:41.395" v="955" actId="478"/>
          <ac:spMkLst>
            <pc:docMk/>
            <pc:sldMk cId="3522200809" sldId="306"/>
            <ac:spMk id="3" creationId="{E305F57C-26B0-EEF6-E19D-D58A43890B2E}"/>
          </ac:spMkLst>
        </pc:spChg>
        <pc:spChg chg="add mod">
          <ac:chgData name="Paula Saide Chaya" userId="9a9cf9957cfd094d" providerId="LiveId" clId="{673966E2-45F0-4464-8A59-1E0878182284}" dt="2024-08-05T18:58:22.660" v="6699" actId="207"/>
          <ac:spMkLst>
            <pc:docMk/>
            <pc:sldMk cId="3522200809" sldId="306"/>
            <ac:spMk id="3" creationId="{F71D323A-C573-6C9B-7A68-68FD25BACD7A}"/>
          </ac:spMkLst>
        </pc:spChg>
        <pc:spChg chg="add mod">
          <ac:chgData name="Paula Saide Chaya" userId="9a9cf9957cfd094d" providerId="LiveId" clId="{673966E2-45F0-4464-8A59-1E0878182284}" dt="2024-08-03T22:54:41.048" v="4793" actId="20577"/>
          <ac:spMkLst>
            <pc:docMk/>
            <pc:sldMk cId="3522200809" sldId="306"/>
            <ac:spMk id="4" creationId="{AE358C4D-A68C-FC90-BD9A-BBFFC53CF69A}"/>
          </ac:spMkLst>
        </pc:spChg>
        <pc:spChg chg="add mod">
          <ac:chgData name="Paula Saide Chaya" userId="9a9cf9957cfd094d" providerId="LiveId" clId="{673966E2-45F0-4464-8A59-1E0878182284}" dt="2024-08-05T18:58:23.277" v="6700"/>
          <ac:spMkLst>
            <pc:docMk/>
            <pc:sldMk cId="3522200809" sldId="306"/>
            <ac:spMk id="5" creationId="{F0BCC5E4-3014-0BA0-0AB5-8F9C3DABFBA1}"/>
          </ac:spMkLst>
        </pc:spChg>
        <pc:spChg chg="add del mod">
          <ac:chgData name="Paula Saide Chaya" userId="9a9cf9957cfd094d" providerId="LiveId" clId="{673966E2-45F0-4464-8A59-1E0878182284}" dt="2024-06-24T01:35:44.627" v="956" actId="478"/>
          <ac:spMkLst>
            <pc:docMk/>
            <pc:sldMk cId="3522200809" sldId="306"/>
            <ac:spMk id="6" creationId="{FA46C755-B488-1D96-8049-7F678D3A4CBF}"/>
          </ac:spMkLst>
        </pc:spChg>
        <pc:spChg chg="add mod">
          <ac:chgData name="Paula Saide Chaya" userId="9a9cf9957cfd094d" providerId="LiveId" clId="{673966E2-45F0-4464-8A59-1E0878182284}" dt="2024-08-05T18:48:17.911" v="6107" actId="1582"/>
          <ac:spMkLst>
            <pc:docMk/>
            <pc:sldMk cId="3522200809" sldId="306"/>
            <ac:spMk id="7" creationId="{6423B9CF-C1E3-6619-1DCA-5966811B5B06}"/>
          </ac:spMkLst>
        </pc:spChg>
        <pc:spChg chg="del mod">
          <ac:chgData name="Paula Saide Chaya" userId="9a9cf9957cfd094d" providerId="LiveId" clId="{673966E2-45F0-4464-8A59-1E0878182284}" dt="2024-06-24T01:34:58.009" v="940" actId="478"/>
          <ac:spMkLst>
            <pc:docMk/>
            <pc:sldMk cId="3522200809" sldId="306"/>
            <ac:spMk id="4212" creationId="{00000000-0000-0000-0000-000000000000}"/>
          </ac:spMkLst>
        </pc:spChg>
        <pc:picChg chg="add mod">
          <ac:chgData name="Paula Saide Chaya" userId="9a9cf9957cfd094d" providerId="LiveId" clId="{673966E2-45F0-4464-8A59-1E0878182284}" dt="2024-08-03T22:55:07.259" v="4794" actId="1036"/>
          <ac:picMkLst>
            <pc:docMk/>
            <pc:sldMk cId="3522200809" sldId="306"/>
            <ac:picMk id="2050" creationId="{87DCACEF-5DEA-EB28-DEE8-121F6AF5A24E}"/>
          </ac:picMkLst>
        </pc:picChg>
      </pc:sldChg>
      <pc:sldChg chg="addSp delSp modSp add del mod">
        <pc:chgData name="Paula Saide Chaya" userId="9a9cf9957cfd094d" providerId="LiveId" clId="{673966E2-45F0-4464-8A59-1E0878182284}" dt="2024-06-24T01:34:32.144" v="936" actId="47"/>
        <pc:sldMkLst>
          <pc:docMk/>
          <pc:sldMk cId="2744503040" sldId="307"/>
        </pc:sldMkLst>
        <pc:spChg chg="add del mod">
          <ac:chgData name="Paula Saide Chaya" userId="9a9cf9957cfd094d" providerId="LiveId" clId="{673966E2-45F0-4464-8A59-1E0878182284}" dt="2024-06-23T23:48:28.663" v="856" actId="478"/>
          <ac:spMkLst>
            <pc:docMk/>
            <pc:sldMk cId="2744503040" sldId="307"/>
            <ac:spMk id="3" creationId="{C1289139-F9E6-04C7-CCDA-97F0B59B6E8F}"/>
          </ac:spMkLst>
        </pc:spChg>
        <pc:spChg chg="add del mod">
          <ac:chgData name="Paula Saide Chaya" userId="9a9cf9957cfd094d" providerId="LiveId" clId="{673966E2-45F0-4464-8A59-1E0878182284}" dt="2024-06-23T23:48:34.704" v="859" actId="478"/>
          <ac:spMkLst>
            <pc:docMk/>
            <pc:sldMk cId="2744503040" sldId="307"/>
            <ac:spMk id="5" creationId="{FBC29A67-F876-57AB-AFA4-22F1593F8F5E}"/>
          </ac:spMkLst>
        </pc:spChg>
        <pc:spChg chg="add del mod">
          <ac:chgData name="Paula Saide Chaya" userId="9a9cf9957cfd094d" providerId="LiveId" clId="{673966E2-45F0-4464-8A59-1E0878182284}" dt="2024-06-23T23:48:54.275" v="861" actId="478"/>
          <ac:spMkLst>
            <pc:docMk/>
            <pc:sldMk cId="2744503040" sldId="307"/>
            <ac:spMk id="7" creationId="{69B0890D-A014-2003-96AF-E5F10A767237}"/>
          </ac:spMkLst>
        </pc:spChg>
        <pc:spChg chg="del">
          <ac:chgData name="Paula Saide Chaya" userId="9a9cf9957cfd094d" providerId="LiveId" clId="{673966E2-45F0-4464-8A59-1E0878182284}" dt="2024-06-23T23:48:24.692" v="855" actId="478"/>
          <ac:spMkLst>
            <pc:docMk/>
            <pc:sldMk cId="2744503040" sldId="307"/>
            <ac:spMk id="4413" creationId="{00000000-0000-0000-0000-000000000000}"/>
          </ac:spMkLst>
        </pc:spChg>
        <pc:spChg chg="del mod">
          <ac:chgData name="Paula Saide Chaya" userId="9a9cf9957cfd094d" providerId="LiveId" clId="{673966E2-45F0-4464-8A59-1E0878182284}" dt="2024-06-23T23:48:31.399" v="858" actId="478"/>
          <ac:spMkLst>
            <pc:docMk/>
            <pc:sldMk cId="2744503040" sldId="307"/>
            <ac:spMk id="4414" creationId="{00000000-0000-0000-0000-000000000000}"/>
          </ac:spMkLst>
        </pc:spChg>
        <pc:grpChg chg="mod">
          <ac:chgData name="Paula Saide Chaya" userId="9a9cf9957cfd094d" providerId="LiveId" clId="{673966E2-45F0-4464-8A59-1E0878182284}" dt="2024-06-23T23:49:11.346" v="863" actId="1076"/>
          <ac:grpSpMkLst>
            <pc:docMk/>
            <pc:sldMk cId="2744503040" sldId="307"/>
            <ac:grpSpMk id="4284" creationId="{00000000-0000-0000-0000-000000000000}"/>
          </ac:grpSpMkLst>
        </pc:grpChg>
        <pc:picChg chg="del">
          <ac:chgData name="Paula Saide Chaya" userId="9a9cf9957cfd094d" providerId="LiveId" clId="{673966E2-45F0-4464-8A59-1E0878182284}" dt="2024-06-23T23:48:42.320" v="860" actId="478"/>
          <ac:picMkLst>
            <pc:docMk/>
            <pc:sldMk cId="2744503040" sldId="307"/>
            <ac:picMk id="4415" creationId="{00000000-0000-0000-0000-000000000000}"/>
          </ac:picMkLst>
        </pc:picChg>
      </pc:sldChg>
      <pc:sldChg chg="addSp delSp modSp add mod modNotes">
        <pc:chgData name="Paula Saide Chaya" userId="9a9cf9957cfd094d" providerId="LiveId" clId="{673966E2-45F0-4464-8A59-1E0878182284}" dt="2024-08-05T18:58:18.691" v="6697" actId="207"/>
        <pc:sldMkLst>
          <pc:docMk/>
          <pc:sldMk cId="1690418171" sldId="308"/>
        </pc:sldMkLst>
        <pc:spChg chg="mod">
          <ac:chgData name="Paula Saide Chaya" userId="9a9cf9957cfd094d" providerId="LiveId" clId="{673966E2-45F0-4464-8A59-1E0878182284}" dt="2024-06-23T23:50:17.492" v="865"/>
          <ac:spMkLst>
            <pc:docMk/>
            <pc:sldMk cId="1690418171" sldId="308"/>
            <ac:spMk id="3" creationId="{A11198E6-C8B1-338F-D392-D1616669097D}"/>
          </ac:spMkLst>
        </pc:spChg>
        <pc:spChg chg="mod">
          <ac:chgData name="Paula Saide Chaya" userId="9a9cf9957cfd094d" providerId="LiveId" clId="{673966E2-45F0-4464-8A59-1E0878182284}" dt="2024-06-23T23:50:17.492" v="865"/>
          <ac:spMkLst>
            <pc:docMk/>
            <pc:sldMk cId="1690418171" sldId="308"/>
            <ac:spMk id="4" creationId="{71BAEA0D-39D9-955E-C18A-633630706C4A}"/>
          </ac:spMkLst>
        </pc:spChg>
        <pc:spChg chg="mod">
          <ac:chgData name="Paula Saide Chaya" userId="9a9cf9957cfd094d" providerId="LiveId" clId="{673966E2-45F0-4464-8A59-1E0878182284}" dt="2024-06-23T23:50:17.492" v="865"/>
          <ac:spMkLst>
            <pc:docMk/>
            <pc:sldMk cId="1690418171" sldId="308"/>
            <ac:spMk id="8" creationId="{0D9487B5-FE5E-97DA-75CF-70C23B7077C3}"/>
          </ac:spMkLst>
        </pc:spChg>
        <pc:spChg chg="mod">
          <ac:chgData name="Paula Saide Chaya" userId="9a9cf9957cfd094d" providerId="LiveId" clId="{673966E2-45F0-4464-8A59-1E0878182284}" dt="2024-06-23T23:50:17.492" v="865"/>
          <ac:spMkLst>
            <pc:docMk/>
            <pc:sldMk cId="1690418171" sldId="308"/>
            <ac:spMk id="9" creationId="{6504F15B-9EDA-D5FA-84CD-43C7CDE5CD1D}"/>
          </ac:spMkLst>
        </pc:spChg>
        <pc:spChg chg="mod">
          <ac:chgData name="Paula Saide Chaya" userId="9a9cf9957cfd094d" providerId="LiveId" clId="{673966E2-45F0-4464-8A59-1E0878182284}" dt="2024-06-23T23:50:17.492" v="865"/>
          <ac:spMkLst>
            <pc:docMk/>
            <pc:sldMk cId="1690418171" sldId="308"/>
            <ac:spMk id="11" creationId="{E5E3314A-7F6F-D28C-1B2F-3FFEC16BF7BF}"/>
          </ac:spMkLst>
        </pc:spChg>
        <pc:spChg chg="mod">
          <ac:chgData name="Paula Saide Chaya" userId="9a9cf9957cfd094d" providerId="LiveId" clId="{673966E2-45F0-4464-8A59-1E0878182284}" dt="2024-06-23T23:50:17.492" v="865"/>
          <ac:spMkLst>
            <pc:docMk/>
            <pc:sldMk cId="1690418171" sldId="308"/>
            <ac:spMk id="12" creationId="{73324D15-FA7A-0BDB-DADC-3BB28D321A41}"/>
          </ac:spMkLst>
        </pc:spChg>
        <pc:spChg chg="mod">
          <ac:chgData name="Paula Saide Chaya" userId="9a9cf9957cfd094d" providerId="LiveId" clId="{673966E2-45F0-4464-8A59-1E0878182284}" dt="2024-06-23T23:50:17.492" v="865"/>
          <ac:spMkLst>
            <pc:docMk/>
            <pc:sldMk cId="1690418171" sldId="308"/>
            <ac:spMk id="13" creationId="{ECF2CF49-3D7E-DE95-E902-32633A0A7A17}"/>
          </ac:spMkLst>
        </pc:spChg>
        <pc:spChg chg="mod">
          <ac:chgData name="Paula Saide Chaya" userId="9a9cf9957cfd094d" providerId="LiveId" clId="{673966E2-45F0-4464-8A59-1E0878182284}" dt="2024-06-23T23:50:17.492" v="865"/>
          <ac:spMkLst>
            <pc:docMk/>
            <pc:sldMk cId="1690418171" sldId="308"/>
            <ac:spMk id="14" creationId="{F9855010-069B-EC50-1901-1CEC76CF2BF1}"/>
          </ac:spMkLst>
        </pc:spChg>
        <pc:spChg chg="mod">
          <ac:chgData name="Paula Saide Chaya" userId="9a9cf9957cfd094d" providerId="LiveId" clId="{673966E2-45F0-4464-8A59-1E0878182284}" dt="2024-06-23T23:50:17.492" v="865"/>
          <ac:spMkLst>
            <pc:docMk/>
            <pc:sldMk cId="1690418171" sldId="308"/>
            <ac:spMk id="15" creationId="{CC84053F-9BA5-ECAD-5C99-76B8853D5E90}"/>
          </ac:spMkLst>
        </pc:spChg>
        <pc:spChg chg="mod">
          <ac:chgData name="Paula Saide Chaya" userId="9a9cf9957cfd094d" providerId="LiveId" clId="{673966E2-45F0-4464-8A59-1E0878182284}" dt="2024-06-23T23:50:17.492" v="865"/>
          <ac:spMkLst>
            <pc:docMk/>
            <pc:sldMk cId="1690418171" sldId="308"/>
            <ac:spMk id="16" creationId="{0D8FE7C8-DF9B-EBE4-F62D-69872BA01D42}"/>
          </ac:spMkLst>
        </pc:spChg>
        <pc:spChg chg="mod">
          <ac:chgData name="Paula Saide Chaya" userId="9a9cf9957cfd094d" providerId="LiveId" clId="{673966E2-45F0-4464-8A59-1E0878182284}" dt="2024-06-23T23:50:17.492" v="865"/>
          <ac:spMkLst>
            <pc:docMk/>
            <pc:sldMk cId="1690418171" sldId="308"/>
            <ac:spMk id="17" creationId="{25D0500F-55A2-3D1F-D456-0A1A499BAB84}"/>
          </ac:spMkLst>
        </pc:spChg>
        <pc:spChg chg="mod">
          <ac:chgData name="Paula Saide Chaya" userId="9a9cf9957cfd094d" providerId="LiveId" clId="{673966E2-45F0-4464-8A59-1E0878182284}" dt="2024-06-23T23:50:17.492" v="865"/>
          <ac:spMkLst>
            <pc:docMk/>
            <pc:sldMk cId="1690418171" sldId="308"/>
            <ac:spMk id="18" creationId="{68549C4F-2B6B-E24B-EEB9-85026DBAF89C}"/>
          </ac:spMkLst>
        </pc:spChg>
        <pc:spChg chg="mod">
          <ac:chgData name="Paula Saide Chaya" userId="9a9cf9957cfd094d" providerId="LiveId" clId="{673966E2-45F0-4464-8A59-1E0878182284}" dt="2024-06-23T23:50:17.492" v="865"/>
          <ac:spMkLst>
            <pc:docMk/>
            <pc:sldMk cId="1690418171" sldId="308"/>
            <ac:spMk id="19" creationId="{4703E425-699C-B938-5A3A-B7524A72A445}"/>
          </ac:spMkLst>
        </pc:spChg>
        <pc:spChg chg="mod">
          <ac:chgData name="Paula Saide Chaya" userId="9a9cf9957cfd094d" providerId="LiveId" clId="{673966E2-45F0-4464-8A59-1E0878182284}" dt="2024-06-23T23:50:17.492" v="865"/>
          <ac:spMkLst>
            <pc:docMk/>
            <pc:sldMk cId="1690418171" sldId="308"/>
            <ac:spMk id="20" creationId="{6EF1610E-6E5D-E9F0-CC4F-7225336BF234}"/>
          </ac:spMkLst>
        </pc:spChg>
        <pc:spChg chg="mod">
          <ac:chgData name="Paula Saide Chaya" userId="9a9cf9957cfd094d" providerId="LiveId" clId="{673966E2-45F0-4464-8A59-1E0878182284}" dt="2024-06-23T23:50:17.492" v="865"/>
          <ac:spMkLst>
            <pc:docMk/>
            <pc:sldMk cId="1690418171" sldId="308"/>
            <ac:spMk id="21" creationId="{ECB751E5-41CC-B822-6DEC-CBAEB212F1E1}"/>
          </ac:spMkLst>
        </pc:spChg>
        <pc:spChg chg="mod">
          <ac:chgData name="Paula Saide Chaya" userId="9a9cf9957cfd094d" providerId="LiveId" clId="{673966E2-45F0-4464-8A59-1E0878182284}" dt="2024-06-23T23:50:17.492" v="865"/>
          <ac:spMkLst>
            <pc:docMk/>
            <pc:sldMk cId="1690418171" sldId="308"/>
            <ac:spMk id="22" creationId="{9E7A88A1-70D3-61A0-3AA6-7B74C17D23D5}"/>
          </ac:spMkLst>
        </pc:spChg>
        <pc:spChg chg="mod">
          <ac:chgData name="Paula Saide Chaya" userId="9a9cf9957cfd094d" providerId="LiveId" clId="{673966E2-45F0-4464-8A59-1E0878182284}" dt="2024-06-23T23:50:17.492" v="865"/>
          <ac:spMkLst>
            <pc:docMk/>
            <pc:sldMk cId="1690418171" sldId="308"/>
            <ac:spMk id="23" creationId="{4451CED5-9587-6F8F-2A3A-BA55BEC6CF43}"/>
          </ac:spMkLst>
        </pc:spChg>
        <pc:spChg chg="mod">
          <ac:chgData name="Paula Saide Chaya" userId="9a9cf9957cfd094d" providerId="LiveId" clId="{673966E2-45F0-4464-8A59-1E0878182284}" dt="2024-06-23T23:50:17.492" v="865"/>
          <ac:spMkLst>
            <pc:docMk/>
            <pc:sldMk cId="1690418171" sldId="308"/>
            <ac:spMk id="24" creationId="{F58E309C-90EF-5A12-DA6D-142ECC3F983F}"/>
          </ac:spMkLst>
        </pc:spChg>
        <pc:spChg chg="mod">
          <ac:chgData name="Paula Saide Chaya" userId="9a9cf9957cfd094d" providerId="LiveId" clId="{673966E2-45F0-4464-8A59-1E0878182284}" dt="2024-06-23T23:50:17.492" v="865"/>
          <ac:spMkLst>
            <pc:docMk/>
            <pc:sldMk cId="1690418171" sldId="308"/>
            <ac:spMk id="25" creationId="{ABD6C56C-629B-CD95-0D38-F9B2BF86490F}"/>
          </ac:spMkLst>
        </pc:spChg>
        <pc:spChg chg="mod">
          <ac:chgData name="Paula Saide Chaya" userId="9a9cf9957cfd094d" providerId="LiveId" clId="{673966E2-45F0-4464-8A59-1E0878182284}" dt="2024-06-23T23:50:17.492" v="865"/>
          <ac:spMkLst>
            <pc:docMk/>
            <pc:sldMk cId="1690418171" sldId="308"/>
            <ac:spMk id="26" creationId="{2AC35F1A-90A0-6EDB-CE83-2D42D1C8A269}"/>
          </ac:spMkLst>
        </pc:spChg>
        <pc:spChg chg="mod">
          <ac:chgData name="Paula Saide Chaya" userId="9a9cf9957cfd094d" providerId="LiveId" clId="{673966E2-45F0-4464-8A59-1E0878182284}" dt="2024-06-23T23:50:17.492" v="865"/>
          <ac:spMkLst>
            <pc:docMk/>
            <pc:sldMk cId="1690418171" sldId="308"/>
            <ac:spMk id="27" creationId="{E02ECECC-6134-D4C7-9AA5-89D00A78B0FD}"/>
          </ac:spMkLst>
        </pc:spChg>
        <pc:spChg chg="mod">
          <ac:chgData name="Paula Saide Chaya" userId="9a9cf9957cfd094d" providerId="LiveId" clId="{673966E2-45F0-4464-8A59-1E0878182284}" dt="2024-06-23T23:50:17.492" v="865"/>
          <ac:spMkLst>
            <pc:docMk/>
            <pc:sldMk cId="1690418171" sldId="308"/>
            <ac:spMk id="28" creationId="{AA8A6A17-5002-21ED-AD42-04E3CD32E1B7}"/>
          </ac:spMkLst>
        </pc:spChg>
        <pc:spChg chg="mod">
          <ac:chgData name="Paula Saide Chaya" userId="9a9cf9957cfd094d" providerId="LiveId" clId="{673966E2-45F0-4464-8A59-1E0878182284}" dt="2024-06-23T23:50:17.492" v="865"/>
          <ac:spMkLst>
            <pc:docMk/>
            <pc:sldMk cId="1690418171" sldId="308"/>
            <ac:spMk id="29" creationId="{D4BCFD1A-9F87-AA48-07B1-792289A83E77}"/>
          </ac:spMkLst>
        </pc:spChg>
        <pc:spChg chg="mod">
          <ac:chgData name="Paula Saide Chaya" userId="9a9cf9957cfd094d" providerId="LiveId" clId="{673966E2-45F0-4464-8A59-1E0878182284}" dt="2024-06-23T23:50:17.492" v="865"/>
          <ac:spMkLst>
            <pc:docMk/>
            <pc:sldMk cId="1690418171" sldId="308"/>
            <ac:spMk id="30" creationId="{A91499D7-668F-F38E-424A-6893814FB918}"/>
          </ac:spMkLst>
        </pc:spChg>
        <pc:spChg chg="mod">
          <ac:chgData name="Paula Saide Chaya" userId="9a9cf9957cfd094d" providerId="LiveId" clId="{673966E2-45F0-4464-8A59-1E0878182284}" dt="2024-06-23T23:50:17.492" v="865"/>
          <ac:spMkLst>
            <pc:docMk/>
            <pc:sldMk cId="1690418171" sldId="308"/>
            <ac:spMk id="31" creationId="{C15FF4DB-71E4-75E6-25A0-6DBC83706A68}"/>
          </ac:spMkLst>
        </pc:spChg>
        <pc:spChg chg="mod">
          <ac:chgData name="Paula Saide Chaya" userId="9a9cf9957cfd094d" providerId="LiveId" clId="{673966E2-45F0-4464-8A59-1E0878182284}" dt="2024-06-23T23:50:17.492" v="865"/>
          <ac:spMkLst>
            <pc:docMk/>
            <pc:sldMk cId="1690418171" sldId="308"/>
            <ac:spMk id="32" creationId="{D52125DE-E822-39DC-13E1-C87539F674A8}"/>
          </ac:spMkLst>
        </pc:spChg>
        <pc:spChg chg="mod">
          <ac:chgData name="Paula Saide Chaya" userId="9a9cf9957cfd094d" providerId="LiveId" clId="{673966E2-45F0-4464-8A59-1E0878182284}" dt="2024-06-23T23:50:17.492" v="865"/>
          <ac:spMkLst>
            <pc:docMk/>
            <pc:sldMk cId="1690418171" sldId="308"/>
            <ac:spMk id="33" creationId="{F0D09E68-8122-93E8-CF86-1571A818B701}"/>
          </ac:spMkLst>
        </pc:spChg>
        <pc:spChg chg="mod">
          <ac:chgData name="Paula Saide Chaya" userId="9a9cf9957cfd094d" providerId="LiveId" clId="{673966E2-45F0-4464-8A59-1E0878182284}" dt="2024-06-23T23:50:17.492" v="865"/>
          <ac:spMkLst>
            <pc:docMk/>
            <pc:sldMk cId="1690418171" sldId="308"/>
            <ac:spMk id="34" creationId="{D28479EC-0DFD-61A5-3F16-3D8087C90DEF}"/>
          </ac:spMkLst>
        </pc:spChg>
        <pc:spChg chg="mod">
          <ac:chgData name="Paula Saide Chaya" userId="9a9cf9957cfd094d" providerId="LiveId" clId="{673966E2-45F0-4464-8A59-1E0878182284}" dt="2024-06-23T23:50:17.492" v="865"/>
          <ac:spMkLst>
            <pc:docMk/>
            <pc:sldMk cId="1690418171" sldId="308"/>
            <ac:spMk id="35" creationId="{F80B7DAF-702C-0F93-FBE2-BF671860202D}"/>
          </ac:spMkLst>
        </pc:spChg>
        <pc:spChg chg="mod">
          <ac:chgData name="Paula Saide Chaya" userId="9a9cf9957cfd094d" providerId="LiveId" clId="{673966E2-45F0-4464-8A59-1E0878182284}" dt="2024-06-23T23:50:17.492" v="865"/>
          <ac:spMkLst>
            <pc:docMk/>
            <pc:sldMk cId="1690418171" sldId="308"/>
            <ac:spMk id="36" creationId="{BA9DA9CE-2E85-C20A-47DD-0E8617A8EBE6}"/>
          </ac:spMkLst>
        </pc:spChg>
        <pc:spChg chg="mod">
          <ac:chgData name="Paula Saide Chaya" userId="9a9cf9957cfd094d" providerId="LiveId" clId="{673966E2-45F0-4464-8A59-1E0878182284}" dt="2024-06-23T23:50:17.492" v="865"/>
          <ac:spMkLst>
            <pc:docMk/>
            <pc:sldMk cId="1690418171" sldId="308"/>
            <ac:spMk id="37" creationId="{3D61809C-42A5-6D39-95CE-ABB9680A4B8A}"/>
          </ac:spMkLst>
        </pc:spChg>
        <pc:spChg chg="mod">
          <ac:chgData name="Paula Saide Chaya" userId="9a9cf9957cfd094d" providerId="LiveId" clId="{673966E2-45F0-4464-8A59-1E0878182284}" dt="2024-06-23T23:50:17.492" v="865"/>
          <ac:spMkLst>
            <pc:docMk/>
            <pc:sldMk cId="1690418171" sldId="308"/>
            <ac:spMk id="38" creationId="{29EABD44-36F1-5996-AA82-27A71C77B127}"/>
          </ac:spMkLst>
        </pc:spChg>
        <pc:spChg chg="mod">
          <ac:chgData name="Paula Saide Chaya" userId="9a9cf9957cfd094d" providerId="LiveId" clId="{673966E2-45F0-4464-8A59-1E0878182284}" dt="2024-06-23T23:50:17.492" v="865"/>
          <ac:spMkLst>
            <pc:docMk/>
            <pc:sldMk cId="1690418171" sldId="308"/>
            <ac:spMk id="39" creationId="{B5769311-3225-CE9B-114F-41A803FCA2E9}"/>
          </ac:spMkLst>
        </pc:spChg>
        <pc:spChg chg="mod">
          <ac:chgData name="Paula Saide Chaya" userId="9a9cf9957cfd094d" providerId="LiveId" clId="{673966E2-45F0-4464-8A59-1E0878182284}" dt="2024-06-23T23:50:17.492" v="865"/>
          <ac:spMkLst>
            <pc:docMk/>
            <pc:sldMk cId="1690418171" sldId="308"/>
            <ac:spMk id="40" creationId="{8274A7E6-D207-BE64-B5A4-67C442809676}"/>
          </ac:spMkLst>
        </pc:spChg>
        <pc:spChg chg="mod">
          <ac:chgData name="Paula Saide Chaya" userId="9a9cf9957cfd094d" providerId="LiveId" clId="{673966E2-45F0-4464-8A59-1E0878182284}" dt="2024-06-23T23:50:17.492" v="865"/>
          <ac:spMkLst>
            <pc:docMk/>
            <pc:sldMk cId="1690418171" sldId="308"/>
            <ac:spMk id="41" creationId="{3F7953B6-B5F3-1D8F-8469-767363E71542}"/>
          </ac:spMkLst>
        </pc:spChg>
        <pc:spChg chg="mod">
          <ac:chgData name="Paula Saide Chaya" userId="9a9cf9957cfd094d" providerId="LiveId" clId="{673966E2-45F0-4464-8A59-1E0878182284}" dt="2024-06-23T23:50:17.492" v="865"/>
          <ac:spMkLst>
            <pc:docMk/>
            <pc:sldMk cId="1690418171" sldId="308"/>
            <ac:spMk id="42" creationId="{884CB56E-6F90-51E3-B85A-A036E1072706}"/>
          </ac:spMkLst>
        </pc:spChg>
        <pc:spChg chg="mod">
          <ac:chgData name="Paula Saide Chaya" userId="9a9cf9957cfd094d" providerId="LiveId" clId="{673966E2-45F0-4464-8A59-1E0878182284}" dt="2024-06-23T23:50:17.492" v="865"/>
          <ac:spMkLst>
            <pc:docMk/>
            <pc:sldMk cId="1690418171" sldId="308"/>
            <ac:spMk id="43" creationId="{C06CCB45-3EB6-6F00-D142-D419ACE59E52}"/>
          </ac:spMkLst>
        </pc:spChg>
        <pc:spChg chg="mod">
          <ac:chgData name="Paula Saide Chaya" userId="9a9cf9957cfd094d" providerId="LiveId" clId="{673966E2-45F0-4464-8A59-1E0878182284}" dt="2024-06-23T23:50:17.492" v="865"/>
          <ac:spMkLst>
            <pc:docMk/>
            <pc:sldMk cId="1690418171" sldId="308"/>
            <ac:spMk id="44" creationId="{347BCE08-5C07-B377-2E27-01EC47E760EB}"/>
          </ac:spMkLst>
        </pc:spChg>
        <pc:spChg chg="mod">
          <ac:chgData name="Paula Saide Chaya" userId="9a9cf9957cfd094d" providerId="LiveId" clId="{673966E2-45F0-4464-8A59-1E0878182284}" dt="2024-06-23T23:50:17.492" v="865"/>
          <ac:spMkLst>
            <pc:docMk/>
            <pc:sldMk cId="1690418171" sldId="308"/>
            <ac:spMk id="45" creationId="{697A4065-6E07-FAFB-F92C-7A461A29B633}"/>
          </ac:spMkLst>
        </pc:spChg>
        <pc:spChg chg="mod">
          <ac:chgData name="Paula Saide Chaya" userId="9a9cf9957cfd094d" providerId="LiveId" clId="{673966E2-45F0-4464-8A59-1E0878182284}" dt="2024-06-23T23:50:17.492" v="865"/>
          <ac:spMkLst>
            <pc:docMk/>
            <pc:sldMk cId="1690418171" sldId="308"/>
            <ac:spMk id="46" creationId="{52A55F57-0A78-9E02-DA41-97D3DB7F3CF0}"/>
          </ac:spMkLst>
        </pc:spChg>
        <pc:spChg chg="mod">
          <ac:chgData name="Paula Saide Chaya" userId="9a9cf9957cfd094d" providerId="LiveId" clId="{673966E2-45F0-4464-8A59-1E0878182284}" dt="2024-06-23T23:50:17.492" v="865"/>
          <ac:spMkLst>
            <pc:docMk/>
            <pc:sldMk cId="1690418171" sldId="308"/>
            <ac:spMk id="47" creationId="{88977E55-DA92-08A0-4725-7E579E12DEDB}"/>
          </ac:spMkLst>
        </pc:spChg>
        <pc:spChg chg="mod">
          <ac:chgData name="Paula Saide Chaya" userId="9a9cf9957cfd094d" providerId="LiveId" clId="{673966E2-45F0-4464-8A59-1E0878182284}" dt="2024-06-23T23:50:17.492" v="865"/>
          <ac:spMkLst>
            <pc:docMk/>
            <pc:sldMk cId="1690418171" sldId="308"/>
            <ac:spMk id="48" creationId="{537477A8-7B0E-4A51-1A04-29C361626AFD}"/>
          </ac:spMkLst>
        </pc:spChg>
        <pc:spChg chg="mod">
          <ac:chgData name="Paula Saide Chaya" userId="9a9cf9957cfd094d" providerId="LiveId" clId="{673966E2-45F0-4464-8A59-1E0878182284}" dt="2024-06-23T23:50:17.492" v="865"/>
          <ac:spMkLst>
            <pc:docMk/>
            <pc:sldMk cId="1690418171" sldId="308"/>
            <ac:spMk id="49" creationId="{5D13B11C-E405-38CF-6D79-5A7E11DCC0B0}"/>
          </ac:spMkLst>
        </pc:spChg>
        <pc:spChg chg="mod">
          <ac:chgData name="Paula Saide Chaya" userId="9a9cf9957cfd094d" providerId="LiveId" clId="{673966E2-45F0-4464-8A59-1E0878182284}" dt="2024-06-23T23:50:17.492" v="865"/>
          <ac:spMkLst>
            <pc:docMk/>
            <pc:sldMk cId="1690418171" sldId="308"/>
            <ac:spMk id="50" creationId="{AAFBDFF0-624F-CBD5-2B4A-3CF0213BF21D}"/>
          </ac:spMkLst>
        </pc:spChg>
        <pc:spChg chg="mod">
          <ac:chgData name="Paula Saide Chaya" userId="9a9cf9957cfd094d" providerId="LiveId" clId="{673966E2-45F0-4464-8A59-1E0878182284}" dt="2024-06-23T23:50:17.492" v="865"/>
          <ac:spMkLst>
            <pc:docMk/>
            <pc:sldMk cId="1690418171" sldId="308"/>
            <ac:spMk id="51" creationId="{0AAC71F9-439C-8A32-29CF-508F07D6FA7B}"/>
          </ac:spMkLst>
        </pc:spChg>
        <pc:spChg chg="mod">
          <ac:chgData name="Paula Saide Chaya" userId="9a9cf9957cfd094d" providerId="LiveId" clId="{673966E2-45F0-4464-8A59-1E0878182284}" dt="2024-06-23T23:50:17.492" v="865"/>
          <ac:spMkLst>
            <pc:docMk/>
            <pc:sldMk cId="1690418171" sldId="308"/>
            <ac:spMk id="52" creationId="{16ACE9A6-B0EF-70B7-20FF-BC2DF4216DBE}"/>
          </ac:spMkLst>
        </pc:spChg>
        <pc:spChg chg="mod">
          <ac:chgData name="Paula Saide Chaya" userId="9a9cf9957cfd094d" providerId="LiveId" clId="{673966E2-45F0-4464-8A59-1E0878182284}" dt="2024-06-23T23:50:17.492" v="865"/>
          <ac:spMkLst>
            <pc:docMk/>
            <pc:sldMk cId="1690418171" sldId="308"/>
            <ac:spMk id="53" creationId="{E1FA6B6C-0789-A50F-5F28-C35F25C58CA5}"/>
          </ac:spMkLst>
        </pc:spChg>
        <pc:spChg chg="mod">
          <ac:chgData name="Paula Saide Chaya" userId="9a9cf9957cfd094d" providerId="LiveId" clId="{673966E2-45F0-4464-8A59-1E0878182284}" dt="2024-06-23T23:50:17.492" v="865"/>
          <ac:spMkLst>
            <pc:docMk/>
            <pc:sldMk cId="1690418171" sldId="308"/>
            <ac:spMk id="54" creationId="{81A4A19E-EE2A-D15C-5C16-BBDE539F627F}"/>
          </ac:spMkLst>
        </pc:spChg>
        <pc:spChg chg="mod">
          <ac:chgData name="Paula Saide Chaya" userId="9a9cf9957cfd094d" providerId="LiveId" clId="{673966E2-45F0-4464-8A59-1E0878182284}" dt="2024-06-23T23:50:17.492" v="865"/>
          <ac:spMkLst>
            <pc:docMk/>
            <pc:sldMk cId="1690418171" sldId="308"/>
            <ac:spMk id="55" creationId="{898D784E-BE7E-2FE3-285F-24F83BD2FEFB}"/>
          </ac:spMkLst>
        </pc:spChg>
        <pc:spChg chg="mod">
          <ac:chgData name="Paula Saide Chaya" userId="9a9cf9957cfd094d" providerId="LiveId" clId="{673966E2-45F0-4464-8A59-1E0878182284}" dt="2024-06-23T23:50:17.492" v="865"/>
          <ac:spMkLst>
            <pc:docMk/>
            <pc:sldMk cId="1690418171" sldId="308"/>
            <ac:spMk id="56" creationId="{7F593279-7A6B-01BB-6BA5-0D0A5776CD7A}"/>
          </ac:spMkLst>
        </pc:spChg>
        <pc:spChg chg="mod">
          <ac:chgData name="Paula Saide Chaya" userId="9a9cf9957cfd094d" providerId="LiveId" clId="{673966E2-45F0-4464-8A59-1E0878182284}" dt="2024-06-23T23:50:17.492" v="865"/>
          <ac:spMkLst>
            <pc:docMk/>
            <pc:sldMk cId="1690418171" sldId="308"/>
            <ac:spMk id="57" creationId="{7AA85A1A-46BD-D145-05F3-8F7505F84960}"/>
          </ac:spMkLst>
        </pc:spChg>
        <pc:spChg chg="mod">
          <ac:chgData name="Paula Saide Chaya" userId="9a9cf9957cfd094d" providerId="LiveId" clId="{673966E2-45F0-4464-8A59-1E0878182284}" dt="2024-06-23T23:50:17.492" v="865"/>
          <ac:spMkLst>
            <pc:docMk/>
            <pc:sldMk cId="1690418171" sldId="308"/>
            <ac:spMk id="58" creationId="{70E450AF-1B94-8B7E-7E2C-13BBA8C66BC6}"/>
          </ac:spMkLst>
        </pc:spChg>
        <pc:spChg chg="mod">
          <ac:chgData name="Paula Saide Chaya" userId="9a9cf9957cfd094d" providerId="LiveId" clId="{673966E2-45F0-4464-8A59-1E0878182284}" dt="2024-06-23T23:50:17.492" v="865"/>
          <ac:spMkLst>
            <pc:docMk/>
            <pc:sldMk cId="1690418171" sldId="308"/>
            <ac:spMk id="59" creationId="{C991D0D7-EB07-C1C1-2A78-5CBCB6D820C8}"/>
          </ac:spMkLst>
        </pc:spChg>
        <pc:spChg chg="mod">
          <ac:chgData name="Paula Saide Chaya" userId="9a9cf9957cfd094d" providerId="LiveId" clId="{673966E2-45F0-4464-8A59-1E0878182284}" dt="2024-06-23T23:50:17.492" v="865"/>
          <ac:spMkLst>
            <pc:docMk/>
            <pc:sldMk cId="1690418171" sldId="308"/>
            <ac:spMk id="60" creationId="{F76F2F31-8333-D032-27EA-2912E6FA9621}"/>
          </ac:spMkLst>
        </pc:spChg>
        <pc:spChg chg="mod">
          <ac:chgData name="Paula Saide Chaya" userId="9a9cf9957cfd094d" providerId="LiveId" clId="{673966E2-45F0-4464-8A59-1E0878182284}" dt="2024-06-23T23:50:17.492" v="865"/>
          <ac:spMkLst>
            <pc:docMk/>
            <pc:sldMk cId="1690418171" sldId="308"/>
            <ac:spMk id="61" creationId="{022A4C49-C945-E4AC-AC34-87C147B95423}"/>
          </ac:spMkLst>
        </pc:spChg>
        <pc:spChg chg="mod">
          <ac:chgData name="Paula Saide Chaya" userId="9a9cf9957cfd094d" providerId="LiveId" clId="{673966E2-45F0-4464-8A59-1E0878182284}" dt="2024-06-23T23:50:17.492" v="865"/>
          <ac:spMkLst>
            <pc:docMk/>
            <pc:sldMk cId="1690418171" sldId="308"/>
            <ac:spMk id="62" creationId="{F077119A-7821-74BB-1200-D19CB6F2A199}"/>
          </ac:spMkLst>
        </pc:spChg>
        <pc:spChg chg="mod">
          <ac:chgData name="Paula Saide Chaya" userId="9a9cf9957cfd094d" providerId="LiveId" clId="{673966E2-45F0-4464-8A59-1E0878182284}" dt="2024-06-23T23:50:17.492" v="865"/>
          <ac:spMkLst>
            <pc:docMk/>
            <pc:sldMk cId="1690418171" sldId="308"/>
            <ac:spMk id="63" creationId="{8DE2E2D7-B9CA-9E5D-EAC2-C4E659918833}"/>
          </ac:spMkLst>
        </pc:spChg>
        <pc:spChg chg="mod">
          <ac:chgData name="Paula Saide Chaya" userId="9a9cf9957cfd094d" providerId="LiveId" clId="{673966E2-45F0-4464-8A59-1E0878182284}" dt="2024-06-23T23:50:17.492" v="865"/>
          <ac:spMkLst>
            <pc:docMk/>
            <pc:sldMk cId="1690418171" sldId="308"/>
            <ac:spMk id="5376" creationId="{DF57D208-AAEB-57BC-8F87-446A4F42FFB7}"/>
          </ac:spMkLst>
        </pc:spChg>
        <pc:spChg chg="mod">
          <ac:chgData name="Paula Saide Chaya" userId="9a9cf9957cfd094d" providerId="LiveId" clId="{673966E2-45F0-4464-8A59-1E0878182284}" dt="2024-06-23T23:50:17.492" v="865"/>
          <ac:spMkLst>
            <pc:docMk/>
            <pc:sldMk cId="1690418171" sldId="308"/>
            <ac:spMk id="5377" creationId="{46554600-72D4-C207-FF2D-28DC646A2939}"/>
          </ac:spMkLst>
        </pc:spChg>
        <pc:spChg chg="mod">
          <ac:chgData name="Paula Saide Chaya" userId="9a9cf9957cfd094d" providerId="LiveId" clId="{673966E2-45F0-4464-8A59-1E0878182284}" dt="2024-06-23T23:50:17.492" v="865"/>
          <ac:spMkLst>
            <pc:docMk/>
            <pc:sldMk cId="1690418171" sldId="308"/>
            <ac:spMk id="5378" creationId="{FEF36570-6744-04AB-3AFA-044E62BC1CA3}"/>
          </ac:spMkLst>
        </pc:spChg>
        <pc:spChg chg="mod">
          <ac:chgData name="Paula Saide Chaya" userId="9a9cf9957cfd094d" providerId="LiveId" clId="{673966E2-45F0-4464-8A59-1E0878182284}" dt="2024-06-23T23:50:17.492" v="865"/>
          <ac:spMkLst>
            <pc:docMk/>
            <pc:sldMk cId="1690418171" sldId="308"/>
            <ac:spMk id="5379" creationId="{1FC3BE57-DB96-5B00-9FE2-6E35F79FF20B}"/>
          </ac:spMkLst>
        </pc:spChg>
        <pc:spChg chg="mod">
          <ac:chgData name="Paula Saide Chaya" userId="9a9cf9957cfd094d" providerId="LiveId" clId="{673966E2-45F0-4464-8A59-1E0878182284}" dt="2024-06-23T23:50:17.492" v="865"/>
          <ac:spMkLst>
            <pc:docMk/>
            <pc:sldMk cId="1690418171" sldId="308"/>
            <ac:spMk id="5380" creationId="{57F33E5D-B228-5787-9C13-3830A0D587C4}"/>
          </ac:spMkLst>
        </pc:spChg>
        <pc:spChg chg="mod">
          <ac:chgData name="Paula Saide Chaya" userId="9a9cf9957cfd094d" providerId="LiveId" clId="{673966E2-45F0-4464-8A59-1E0878182284}" dt="2024-06-23T23:50:17.492" v="865"/>
          <ac:spMkLst>
            <pc:docMk/>
            <pc:sldMk cId="1690418171" sldId="308"/>
            <ac:spMk id="5381" creationId="{472398B8-FABA-288A-3E82-F0159BE8DEED}"/>
          </ac:spMkLst>
        </pc:spChg>
        <pc:spChg chg="mod">
          <ac:chgData name="Paula Saide Chaya" userId="9a9cf9957cfd094d" providerId="LiveId" clId="{673966E2-45F0-4464-8A59-1E0878182284}" dt="2024-06-23T23:50:17.492" v="865"/>
          <ac:spMkLst>
            <pc:docMk/>
            <pc:sldMk cId="1690418171" sldId="308"/>
            <ac:spMk id="5382" creationId="{7DCCF7FA-B01F-5CD0-F082-FE908AA9D7D5}"/>
          </ac:spMkLst>
        </pc:spChg>
        <pc:spChg chg="mod">
          <ac:chgData name="Paula Saide Chaya" userId="9a9cf9957cfd094d" providerId="LiveId" clId="{673966E2-45F0-4464-8A59-1E0878182284}" dt="2024-06-23T23:50:17.492" v="865"/>
          <ac:spMkLst>
            <pc:docMk/>
            <pc:sldMk cId="1690418171" sldId="308"/>
            <ac:spMk id="5383" creationId="{431AC175-1DC4-01C7-C728-3F2A4A98DF76}"/>
          </ac:spMkLst>
        </pc:spChg>
        <pc:spChg chg="mod">
          <ac:chgData name="Paula Saide Chaya" userId="9a9cf9957cfd094d" providerId="LiveId" clId="{673966E2-45F0-4464-8A59-1E0878182284}" dt="2024-06-23T23:50:17.492" v="865"/>
          <ac:spMkLst>
            <pc:docMk/>
            <pc:sldMk cId="1690418171" sldId="308"/>
            <ac:spMk id="5384" creationId="{0C658681-C569-E0CC-866E-0E67CE2A3867}"/>
          </ac:spMkLst>
        </pc:spChg>
        <pc:spChg chg="mod">
          <ac:chgData name="Paula Saide Chaya" userId="9a9cf9957cfd094d" providerId="LiveId" clId="{673966E2-45F0-4464-8A59-1E0878182284}" dt="2024-06-23T23:50:17.492" v="865"/>
          <ac:spMkLst>
            <pc:docMk/>
            <pc:sldMk cId="1690418171" sldId="308"/>
            <ac:spMk id="5385" creationId="{03FC2BF3-303B-0ED6-8154-356A1DF7A762}"/>
          </ac:spMkLst>
        </pc:spChg>
        <pc:spChg chg="mod">
          <ac:chgData name="Paula Saide Chaya" userId="9a9cf9957cfd094d" providerId="LiveId" clId="{673966E2-45F0-4464-8A59-1E0878182284}" dt="2024-06-23T23:50:17.492" v="865"/>
          <ac:spMkLst>
            <pc:docMk/>
            <pc:sldMk cId="1690418171" sldId="308"/>
            <ac:spMk id="5386" creationId="{6D175522-A792-5D52-3047-18119150E181}"/>
          </ac:spMkLst>
        </pc:spChg>
        <pc:spChg chg="mod">
          <ac:chgData name="Paula Saide Chaya" userId="9a9cf9957cfd094d" providerId="LiveId" clId="{673966E2-45F0-4464-8A59-1E0878182284}" dt="2024-06-23T23:50:17.492" v="865"/>
          <ac:spMkLst>
            <pc:docMk/>
            <pc:sldMk cId="1690418171" sldId="308"/>
            <ac:spMk id="5387" creationId="{E7C8DDDD-CDC6-BBED-EF46-711911ACFA2D}"/>
          </ac:spMkLst>
        </pc:spChg>
        <pc:spChg chg="mod">
          <ac:chgData name="Paula Saide Chaya" userId="9a9cf9957cfd094d" providerId="LiveId" clId="{673966E2-45F0-4464-8A59-1E0878182284}" dt="2024-06-23T23:50:17.492" v="865"/>
          <ac:spMkLst>
            <pc:docMk/>
            <pc:sldMk cId="1690418171" sldId="308"/>
            <ac:spMk id="5388" creationId="{252BB162-270A-25DC-81E7-1E4D051C4F73}"/>
          </ac:spMkLst>
        </pc:spChg>
        <pc:spChg chg="mod">
          <ac:chgData name="Paula Saide Chaya" userId="9a9cf9957cfd094d" providerId="LiveId" clId="{673966E2-45F0-4464-8A59-1E0878182284}" dt="2024-06-23T23:50:17.492" v="865"/>
          <ac:spMkLst>
            <pc:docMk/>
            <pc:sldMk cId="1690418171" sldId="308"/>
            <ac:spMk id="5389" creationId="{AE12A81D-3105-B722-86FE-6073281353D7}"/>
          </ac:spMkLst>
        </pc:spChg>
        <pc:spChg chg="mod">
          <ac:chgData name="Paula Saide Chaya" userId="9a9cf9957cfd094d" providerId="LiveId" clId="{673966E2-45F0-4464-8A59-1E0878182284}" dt="2024-06-23T23:50:17.492" v="865"/>
          <ac:spMkLst>
            <pc:docMk/>
            <pc:sldMk cId="1690418171" sldId="308"/>
            <ac:spMk id="5390" creationId="{E1DB6400-77C7-38D2-0636-B44C5D36FEAC}"/>
          </ac:spMkLst>
        </pc:spChg>
        <pc:spChg chg="mod">
          <ac:chgData name="Paula Saide Chaya" userId="9a9cf9957cfd094d" providerId="LiveId" clId="{673966E2-45F0-4464-8A59-1E0878182284}" dt="2024-06-23T23:50:17.492" v="865"/>
          <ac:spMkLst>
            <pc:docMk/>
            <pc:sldMk cId="1690418171" sldId="308"/>
            <ac:spMk id="5391" creationId="{EACDADAE-516C-90A8-C91B-A9CFDCB84349}"/>
          </ac:spMkLst>
        </pc:spChg>
        <pc:spChg chg="mod">
          <ac:chgData name="Paula Saide Chaya" userId="9a9cf9957cfd094d" providerId="LiveId" clId="{673966E2-45F0-4464-8A59-1E0878182284}" dt="2024-06-23T23:50:17.492" v="865"/>
          <ac:spMkLst>
            <pc:docMk/>
            <pc:sldMk cId="1690418171" sldId="308"/>
            <ac:spMk id="5392" creationId="{A312631F-567E-C4AE-A728-74F80D47D5D3}"/>
          </ac:spMkLst>
        </pc:spChg>
        <pc:spChg chg="mod">
          <ac:chgData name="Paula Saide Chaya" userId="9a9cf9957cfd094d" providerId="LiveId" clId="{673966E2-45F0-4464-8A59-1E0878182284}" dt="2024-06-23T23:50:17.492" v="865"/>
          <ac:spMkLst>
            <pc:docMk/>
            <pc:sldMk cId="1690418171" sldId="308"/>
            <ac:spMk id="5393" creationId="{3BB1C706-D020-6BE6-552B-9E1D0F97DE48}"/>
          </ac:spMkLst>
        </pc:spChg>
        <pc:spChg chg="mod">
          <ac:chgData name="Paula Saide Chaya" userId="9a9cf9957cfd094d" providerId="LiveId" clId="{673966E2-45F0-4464-8A59-1E0878182284}" dt="2024-06-23T23:50:17.492" v="865"/>
          <ac:spMkLst>
            <pc:docMk/>
            <pc:sldMk cId="1690418171" sldId="308"/>
            <ac:spMk id="5394" creationId="{8716526F-03D7-1EB1-21BC-F3401768E800}"/>
          </ac:spMkLst>
        </pc:spChg>
        <pc:spChg chg="mod">
          <ac:chgData name="Paula Saide Chaya" userId="9a9cf9957cfd094d" providerId="LiveId" clId="{673966E2-45F0-4464-8A59-1E0878182284}" dt="2024-06-23T23:50:17.492" v="865"/>
          <ac:spMkLst>
            <pc:docMk/>
            <pc:sldMk cId="1690418171" sldId="308"/>
            <ac:spMk id="5395" creationId="{588F6BE1-75CE-FC81-F605-FB30B6245851}"/>
          </ac:spMkLst>
        </pc:spChg>
        <pc:spChg chg="mod">
          <ac:chgData name="Paula Saide Chaya" userId="9a9cf9957cfd094d" providerId="LiveId" clId="{673966E2-45F0-4464-8A59-1E0878182284}" dt="2024-06-23T23:50:17.492" v="865"/>
          <ac:spMkLst>
            <pc:docMk/>
            <pc:sldMk cId="1690418171" sldId="308"/>
            <ac:spMk id="5396" creationId="{F6E51A68-0464-1B33-51D4-9BECC53F1CAD}"/>
          </ac:spMkLst>
        </pc:spChg>
        <pc:spChg chg="mod">
          <ac:chgData name="Paula Saide Chaya" userId="9a9cf9957cfd094d" providerId="LiveId" clId="{673966E2-45F0-4464-8A59-1E0878182284}" dt="2024-06-23T23:50:17.492" v="865"/>
          <ac:spMkLst>
            <pc:docMk/>
            <pc:sldMk cId="1690418171" sldId="308"/>
            <ac:spMk id="5397" creationId="{BFEFFD21-6BA6-CAB0-52BA-2F64EAE1B6ED}"/>
          </ac:spMkLst>
        </pc:spChg>
        <pc:spChg chg="mod">
          <ac:chgData name="Paula Saide Chaya" userId="9a9cf9957cfd094d" providerId="LiveId" clId="{673966E2-45F0-4464-8A59-1E0878182284}" dt="2024-06-23T23:50:17.492" v="865"/>
          <ac:spMkLst>
            <pc:docMk/>
            <pc:sldMk cId="1690418171" sldId="308"/>
            <ac:spMk id="5398" creationId="{0F974A7C-F120-F83C-0274-9AE0250A5D28}"/>
          </ac:spMkLst>
        </pc:spChg>
        <pc:spChg chg="mod">
          <ac:chgData name="Paula Saide Chaya" userId="9a9cf9957cfd094d" providerId="LiveId" clId="{673966E2-45F0-4464-8A59-1E0878182284}" dt="2024-06-23T23:50:17.492" v="865"/>
          <ac:spMkLst>
            <pc:docMk/>
            <pc:sldMk cId="1690418171" sldId="308"/>
            <ac:spMk id="5399" creationId="{C3565459-32DA-07E2-39FE-EE092FBDF737}"/>
          </ac:spMkLst>
        </pc:spChg>
        <pc:spChg chg="mod">
          <ac:chgData name="Paula Saide Chaya" userId="9a9cf9957cfd094d" providerId="LiveId" clId="{673966E2-45F0-4464-8A59-1E0878182284}" dt="2024-06-23T23:50:17.492" v="865"/>
          <ac:spMkLst>
            <pc:docMk/>
            <pc:sldMk cId="1690418171" sldId="308"/>
            <ac:spMk id="5400" creationId="{B56A2A13-248B-C760-87E5-95C2865E0710}"/>
          </ac:spMkLst>
        </pc:spChg>
        <pc:spChg chg="mod">
          <ac:chgData name="Paula Saide Chaya" userId="9a9cf9957cfd094d" providerId="LiveId" clId="{673966E2-45F0-4464-8A59-1E0878182284}" dt="2024-06-23T23:50:17.492" v="865"/>
          <ac:spMkLst>
            <pc:docMk/>
            <pc:sldMk cId="1690418171" sldId="308"/>
            <ac:spMk id="5401" creationId="{3380C827-E3AC-78FB-4D34-DDB2EA3A75A8}"/>
          </ac:spMkLst>
        </pc:spChg>
        <pc:spChg chg="mod">
          <ac:chgData name="Paula Saide Chaya" userId="9a9cf9957cfd094d" providerId="LiveId" clId="{673966E2-45F0-4464-8A59-1E0878182284}" dt="2024-06-23T23:50:17.492" v="865"/>
          <ac:spMkLst>
            <pc:docMk/>
            <pc:sldMk cId="1690418171" sldId="308"/>
            <ac:spMk id="5402" creationId="{D1351655-FBF4-1570-10BC-B7A5D98AF0A8}"/>
          </ac:spMkLst>
        </pc:spChg>
        <pc:spChg chg="mod">
          <ac:chgData name="Paula Saide Chaya" userId="9a9cf9957cfd094d" providerId="LiveId" clId="{673966E2-45F0-4464-8A59-1E0878182284}" dt="2024-06-23T23:50:17.492" v="865"/>
          <ac:spMkLst>
            <pc:docMk/>
            <pc:sldMk cId="1690418171" sldId="308"/>
            <ac:spMk id="5403" creationId="{FB6669F6-78B5-94C6-074B-9A50B67148DF}"/>
          </ac:spMkLst>
        </pc:spChg>
        <pc:spChg chg="del">
          <ac:chgData name="Paula Saide Chaya" userId="9a9cf9957cfd094d" providerId="LiveId" clId="{673966E2-45F0-4464-8A59-1E0878182284}" dt="2024-06-23T23:51:22.890" v="887" actId="478"/>
          <ac:spMkLst>
            <pc:docMk/>
            <pc:sldMk cId="1690418171" sldId="308"/>
            <ac:spMk id="5404" creationId="{00000000-0000-0000-0000-000000000000}"/>
          </ac:spMkLst>
        </pc:spChg>
        <pc:spChg chg="add mod">
          <ac:chgData name="Paula Saide Chaya" userId="9a9cf9957cfd094d" providerId="LiveId" clId="{673966E2-45F0-4464-8A59-1E0878182284}" dt="2024-08-05T18:58:18.691" v="6697" actId="207"/>
          <ac:spMkLst>
            <pc:docMk/>
            <pc:sldMk cId="1690418171" sldId="308"/>
            <ac:spMk id="5404" creationId="{000F2304-11BE-D653-7410-924B34D3C1B0}"/>
          </ac:spMkLst>
        </pc:spChg>
        <pc:spChg chg="del">
          <ac:chgData name="Paula Saide Chaya" userId="9a9cf9957cfd094d" providerId="LiveId" clId="{673966E2-45F0-4464-8A59-1E0878182284}" dt="2024-06-23T23:51:22.890" v="887" actId="478"/>
          <ac:spMkLst>
            <pc:docMk/>
            <pc:sldMk cId="1690418171" sldId="308"/>
            <ac:spMk id="5405" creationId="{00000000-0000-0000-0000-000000000000}"/>
          </ac:spMkLst>
        </pc:spChg>
        <pc:spChg chg="mod">
          <ac:chgData name="Paula Saide Chaya" userId="9a9cf9957cfd094d" providerId="LiveId" clId="{673966E2-45F0-4464-8A59-1E0878182284}" dt="2024-06-23T23:50:17.492" v="865"/>
          <ac:spMkLst>
            <pc:docMk/>
            <pc:sldMk cId="1690418171" sldId="308"/>
            <ac:spMk id="5525" creationId="{E922C063-778D-F7B3-3F17-E0B44C6DF965}"/>
          </ac:spMkLst>
        </pc:spChg>
        <pc:spChg chg="mod">
          <ac:chgData name="Paula Saide Chaya" userId="9a9cf9957cfd094d" providerId="LiveId" clId="{673966E2-45F0-4464-8A59-1E0878182284}" dt="2024-06-23T23:50:17.492" v="865"/>
          <ac:spMkLst>
            <pc:docMk/>
            <pc:sldMk cId="1690418171" sldId="308"/>
            <ac:spMk id="5526" creationId="{3757B45A-714A-33A0-FF60-FEEF1A63F2FC}"/>
          </ac:spMkLst>
        </pc:spChg>
        <pc:spChg chg="mod">
          <ac:chgData name="Paula Saide Chaya" userId="9a9cf9957cfd094d" providerId="LiveId" clId="{673966E2-45F0-4464-8A59-1E0878182284}" dt="2024-06-23T23:50:17.492" v="865"/>
          <ac:spMkLst>
            <pc:docMk/>
            <pc:sldMk cId="1690418171" sldId="308"/>
            <ac:spMk id="5527" creationId="{A5750836-CD3B-A727-B70A-09C6722202F1}"/>
          </ac:spMkLst>
        </pc:spChg>
        <pc:spChg chg="mod">
          <ac:chgData name="Paula Saide Chaya" userId="9a9cf9957cfd094d" providerId="LiveId" clId="{673966E2-45F0-4464-8A59-1E0878182284}" dt="2024-06-23T23:50:17.492" v="865"/>
          <ac:spMkLst>
            <pc:docMk/>
            <pc:sldMk cId="1690418171" sldId="308"/>
            <ac:spMk id="5528" creationId="{B607C0C5-AF32-41BB-03BE-03C49DA17DB0}"/>
          </ac:spMkLst>
        </pc:spChg>
        <pc:spChg chg="mod">
          <ac:chgData name="Paula Saide Chaya" userId="9a9cf9957cfd094d" providerId="LiveId" clId="{673966E2-45F0-4464-8A59-1E0878182284}" dt="2024-06-23T23:50:17.492" v="865"/>
          <ac:spMkLst>
            <pc:docMk/>
            <pc:sldMk cId="1690418171" sldId="308"/>
            <ac:spMk id="5529" creationId="{B353DE4F-58A5-B9F1-59F1-495225E39583}"/>
          </ac:spMkLst>
        </pc:spChg>
        <pc:spChg chg="mod">
          <ac:chgData name="Paula Saide Chaya" userId="9a9cf9957cfd094d" providerId="LiveId" clId="{673966E2-45F0-4464-8A59-1E0878182284}" dt="2024-06-23T23:50:17.492" v="865"/>
          <ac:spMkLst>
            <pc:docMk/>
            <pc:sldMk cId="1690418171" sldId="308"/>
            <ac:spMk id="5530" creationId="{69492E4F-246F-9C35-1CF5-B428CCC66056}"/>
          </ac:spMkLst>
        </pc:spChg>
        <pc:spChg chg="mod">
          <ac:chgData name="Paula Saide Chaya" userId="9a9cf9957cfd094d" providerId="LiveId" clId="{673966E2-45F0-4464-8A59-1E0878182284}" dt="2024-06-23T23:50:17.492" v="865"/>
          <ac:spMkLst>
            <pc:docMk/>
            <pc:sldMk cId="1690418171" sldId="308"/>
            <ac:spMk id="5531" creationId="{8830438E-2B37-1CA5-9FA4-19F0803FCBA4}"/>
          </ac:spMkLst>
        </pc:spChg>
        <pc:spChg chg="mod">
          <ac:chgData name="Paula Saide Chaya" userId="9a9cf9957cfd094d" providerId="LiveId" clId="{673966E2-45F0-4464-8A59-1E0878182284}" dt="2024-06-23T23:50:17.492" v="865"/>
          <ac:spMkLst>
            <pc:docMk/>
            <pc:sldMk cId="1690418171" sldId="308"/>
            <ac:spMk id="5532" creationId="{6972BCBC-9852-CBCD-520C-5A172AEEFA0B}"/>
          </ac:spMkLst>
        </pc:spChg>
        <pc:spChg chg="mod">
          <ac:chgData name="Paula Saide Chaya" userId="9a9cf9957cfd094d" providerId="LiveId" clId="{673966E2-45F0-4464-8A59-1E0878182284}" dt="2024-06-23T23:50:17.492" v="865"/>
          <ac:spMkLst>
            <pc:docMk/>
            <pc:sldMk cId="1690418171" sldId="308"/>
            <ac:spMk id="5533" creationId="{47CE3953-B57E-E072-8209-0E8DFFAD6567}"/>
          </ac:spMkLst>
        </pc:spChg>
        <pc:spChg chg="mod">
          <ac:chgData name="Paula Saide Chaya" userId="9a9cf9957cfd094d" providerId="LiveId" clId="{673966E2-45F0-4464-8A59-1E0878182284}" dt="2024-06-23T23:50:17.492" v="865"/>
          <ac:spMkLst>
            <pc:docMk/>
            <pc:sldMk cId="1690418171" sldId="308"/>
            <ac:spMk id="5534" creationId="{17243F97-65B2-FB00-4AC2-AB6565EDCB14}"/>
          </ac:spMkLst>
        </pc:spChg>
        <pc:spChg chg="mod">
          <ac:chgData name="Paula Saide Chaya" userId="9a9cf9957cfd094d" providerId="LiveId" clId="{673966E2-45F0-4464-8A59-1E0878182284}" dt="2024-06-23T23:50:17.492" v="865"/>
          <ac:spMkLst>
            <pc:docMk/>
            <pc:sldMk cId="1690418171" sldId="308"/>
            <ac:spMk id="5535" creationId="{C60318B3-B6CA-CA13-C1F9-4BFEA2510972}"/>
          </ac:spMkLst>
        </pc:spChg>
        <pc:spChg chg="mod">
          <ac:chgData name="Paula Saide Chaya" userId="9a9cf9957cfd094d" providerId="LiveId" clId="{673966E2-45F0-4464-8A59-1E0878182284}" dt="2024-06-23T23:50:17.492" v="865"/>
          <ac:spMkLst>
            <pc:docMk/>
            <pc:sldMk cId="1690418171" sldId="308"/>
            <ac:spMk id="5536" creationId="{9A2D4970-E0AA-BE6D-A62F-AB4669B59BAD}"/>
          </ac:spMkLst>
        </pc:spChg>
        <pc:spChg chg="mod">
          <ac:chgData name="Paula Saide Chaya" userId="9a9cf9957cfd094d" providerId="LiveId" clId="{673966E2-45F0-4464-8A59-1E0878182284}" dt="2024-06-23T23:50:17.492" v="865"/>
          <ac:spMkLst>
            <pc:docMk/>
            <pc:sldMk cId="1690418171" sldId="308"/>
            <ac:spMk id="5537" creationId="{C11C1F87-1240-ED64-AA77-357E612C28EF}"/>
          </ac:spMkLst>
        </pc:spChg>
        <pc:spChg chg="mod">
          <ac:chgData name="Paula Saide Chaya" userId="9a9cf9957cfd094d" providerId="LiveId" clId="{673966E2-45F0-4464-8A59-1E0878182284}" dt="2024-06-23T23:50:17.492" v="865"/>
          <ac:spMkLst>
            <pc:docMk/>
            <pc:sldMk cId="1690418171" sldId="308"/>
            <ac:spMk id="5538" creationId="{797AE6CE-30D4-D9BB-D603-957390731E31}"/>
          </ac:spMkLst>
        </pc:spChg>
        <pc:spChg chg="mod">
          <ac:chgData name="Paula Saide Chaya" userId="9a9cf9957cfd094d" providerId="LiveId" clId="{673966E2-45F0-4464-8A59-1E0878182284}" dt="2024-06-23T23:50:17.492" v="865"/>
          <ac:spMkLst>
            <pc:docMk/>
            <pc:sldMk cId="1690418171" sldId="308"/>
            <ac:spMk id="5539" creationId="{9E2ED869-6A03-BE17-AD84-4801B801F6EB}"/>
          </ac:spMkLst>
        </pc:spChg>
        <pc:spChg chg="mod">
          <ac:chgData name="Paula Saide Chaya" userId="9a9cf9957cfd094d" providerId="LiveId" clId="{673966E2-45F0-4464-8A59-1E0878182284}" dt="2024-06-23T23:50:17.492" v="865"/>
          <ac:spMkLst>
            <pc:docMk/>
            <pc:sldMk cId="1690418171" sldId="308"/>
            <ac:spMk id="5540" creationId="{F0A43342-D1F9-E0F8-D3F5-F0BECF9A6A86}"/>
          </ac:spMkLst>
        </pc:spChg>
        <pc:spChg chg="mod">
          <ac:chgData name="Paula Saide Chaya" userId="9a9cf9957cfd094d" providerId="LiveId" clId="{673966E2-45F0-4464-8A59-1E0878182284}" dt="2024-06-23T23:50:17.492" v="865"/>
          <ac:spMkLst>
            <pc:docMk/>
            <pc:sldMk cId="1690418171" sldId="308"/>
            <ac:spMk id="5541" creationId="{0174134A-D342-4602-E787-811AA5361002}"/>
          </ac:spMkLst>
        </pc:spChg>
        <pc:spChg chg="mod">
          <ac:chgData name="Paula Saide Chaya" userId="9a9cf9957cfd094d" providerId="LiveId" clId="{673966E2-45F0-4464-8A59-1E0878182284}" dt="2024-06-23T23:50:17.492" v="865"/>
          <ac:spMkLst>
            <pc:docMk/>
            <pc:sldMk cId="1690418171" sldId="308"/>
            <ac:spMk id="5542" creationId="{7BC0BAC5-070F-C63B-C4EA-132A6783E6BE}"/>
          </ac:spMkLst>
        </pc:spChg>
        <pc:spChg chg="mod">
          <ac:chgData name="Paula Saide Chaya" userId="9a9cf9957cfd094d" providerId="LiveId" clId="{673966E2-45F0-4464-8A59-1E0878182284}" dt="2024-06-23T23:50:17.492" v="865"/>
          <ac:spMkLst>
            <pc:docMk/>
            <pc:sldMk cId="1690418171" sldId="308"/>
            <ac:spMk id="5543" creationId="{D886A59C-E6D9-F424-53C2-7FF60CFE32DD}"/>
          </ac:spMkLst>
        </pc:spChg>
        <pc:spChg chg="mod">
          <ac:chgData name="Paula Saide Chaya" userId="9a9cf9957cfd094d" providerId="LiveId" clId="{673966E2-45F0-4464-8A59-1E0878182284}" dt="2024-06-23T23:50:17.492" v="865"/>
          <ac:spMkLst>
            <pc:docMk/>
            <pc:sldMk cId="1690418171" sldId="308"/>
            <ac:spMk id="5544" creationId="{5D8F5E60-EE2F-AF1D-B708-7DD561013B09}"/>
          </ac:spMkLst>
        </pc:spChg>
        <pc:spChg chg="mod">
          <ac:chgData name="Paula Saide Chaya" userId="9a9cf9957cfd094d" providerId="LiveId" clId="{673966E2-45F0-4464-8A59-1E0878182284}" dt="2024-06-23T23:50:17.492" v="865"/>
          <ac:spMkLst>
            <pc:docMk/>
            <pc:sldMk cId="1690418171" sldId="308"/>
            <ac:spMk id="5545" creationId="{2A53DA58-D32F-C45B-C038-1ED881F8D31B}"/>
          </ac:spMkLst>
        </pc:spChg>
        <pc:spChg chg="mod">
          <ac:chgData name="Paula Saide Chaya" userId="9a9cf9957cfd094d" providerId="LiveId" clId="{673966E2-45F0-4464-8A59-1E0878182284}" dt="2024-06-23T23:50:17.492" v="865"/>
          <ac:spMkLst>
            <pc:docMk/>
            <pc:sldMk cId="1690418171" sldId="308"/>
            <ac:spMk id="5546" creationId="{0D7F457E-E155-A7A5-8A4C-9E2CD90C0015}"/>
          </ac:spMkLst>
        </pc:spChg>
        <pc:spChg chg="mod">
          <ac:chgData name="Paula Saide Chaya" userId="9a9cf9957cfd094d" providerId="LiveId" clId="{673966E2-45F0-4464-8A59-1E0878182284}" dt="2024-06-23T23:50:17.492" v="865"/>
          <ac:spMkLst>
            <pc:docMk/>
            <pc:sldMk cId="1690418171" sldId="308"/>
            <ac:spMk id="5547" creationId="{81D4A59C-60BA-F8BE-DE2E-F2D212346A73}"/>
          </ac:spMkLst>
        </pc:spChg>
        <pc:spChg chg="mod">
          <ac:chgData name="Paula Saide Chaya" userId="9a9cf9957cfd094d" providerId="LiveId" clId="{673966E2-45F0-4464-8A59-1E0878182284}" dt="2024-06-23T23:50:17.492" v="865"/>
          <ac:spMkLst>
            <pc:docMk/>
            <pc:sldMk cId="1690418171" sldId="308"/>
            <ac:spMk id="5548" creationId="{4FEBD779-AE5F-0C3E-29AD-ABDC5D0AF8A1}"/>
          </ac:spMkLst>
        </pc:spChg>
        <pc:spChg chg="mod">
          <ac:chgData name="Paula Saide Chaya" userId="9a9cf9957cfd094d" providerId="LiveId" clId="{673966E2-45F0-4464-8A59-1E0878182284}" dt="2024-06-23T23:50:17.492" v="865"/>
          <ac:spMkLst>
            <pc:docMk/>
            <pc:sldMk cId="1690418171" sldId="308"/>
            <ac:spMk id="5549" creationId="{C3FA962B-370B-C720-C90E-5144CB888BAD}"/>
          </ac:spMkLst>
        </pc:spChg>
        <pc:spChg chg="mod">
          <ac:chgData name="Paula Saide Chaya" userId="9a9cf9957cfd094d" providerId="LiveId" clId="{673966E2-45F0-4464-8A59-1E0878182284}" dt="2024-06-23T23:50:17.492" v="865"/>
          <ac:spMkLst>
            <pc:docMk/>
            <pc:sldMk cId="1690418171" sldId="308"/>
            <ac:spMk id="5550" creationId="{75BEAF27-BFF8-EDFD-D301-915F71B3630F}"/>
          </ac:spMkLst>
        </pc:spChg>
        <pc:spChg chg="mod">
          <ac:chgData name="Paula Saide Chaya" userId="9a9cf9957cfd094d" providerId="LiveId" clId="{673966E2-45F0-4464-8A59-1E0878182284}" dt="2024-06-23T23:50:17.492" v="865"/>
          <ac:spMkLst>
            <pc:docMk/>
            <pc:sldMk cId="1690418171" sldId="308"/>
            <ac:spMk id="5551" creationId="{3F27D5B0-BD37-0E9D-A9D6-AEC49D880306}"/>
          </ac:spMkLst>
        </pc:spChg>
        <pc:spChg chg="mod">
          <ac:chgData name="Paula Saide Chaya" userId="9a9cf9957cfd094d" providerId="LiveId" clId="{673966E2-45F0-4464-8A59-1E0878182284}" dt="2024-06-23T23:50:17.492" v="865"/>
          <ac:spMkLst>
            <pc:docMk/>
            <pc:sldMk cId="1690418171" sldId="308"/>
            <ac:spMk id="5552" creationId="{07DE1D01-7027-8541-E1C4-D9031284C3F9}"/>
          </ac:spMkLst>
        </pc:spChg>
        <pc:spChg chg="mod">
          <ac:chgData name="Paula Saide Chaya" userId="9a9cf9957cfd094d" providerId="LiveId" clId="{673966E2-45F0-4464-8A59-1E0878182284}" dt="2024-06-23T23:50:17.492" v="865"/>
          <ac:spMkLst>
            <pc:docMk/>
            <pc:sldMk cId="1690418171" sldId="308"/>
            <ac:spMk id="5553" creationId="{CF15FBBA-071E-DB3B-8261-A1F7DF8F0641}"/>
          </ac:spMkLst>
        </pc:spChg>
        <pc:spChg chg="mod">
          <ac:chgData name="Paula Saide Chaya" userId="9a9cf9957cfd094d" providerId="LiveId" clId="{673966E2-45F0-4464-8A59-1E0878182284}" dt="2024-06-23T23:50:17.492" v="865"/>
          <ac:spMkLst>
            <pc:docMk/>
            <pc:sldMk cId="1690418171" sldId="308"/>
            <ac:spMk id="5554" creationId="{D880E04F-2030-9CC3-E077-BFF33EA48D43}"/>
          </ac:spMkLst>
        </pc:spChg>
        <pc:spChg chg="mod">
          <ac:chgData name="Paula Saide Chaya" userId="9a9cf9957cfd094d" providerId="LiveId" clId="{673966E2-45F0-4464-8A59-1E0878182284}" dt="2024-06-23T23:50:17.492" v="865"/>
          <ac:spMkLst>
            <pc:docMk/>
            <pc:sldMk cId="1690418171" sldId="308"/>
            <ac:spMk id="5555" creationId="{E9CB3DEC-1B1D-56A2-A336-9B4C315F54C3}"/>
          </ac:spMkLst>
        </pc:spChg>
        <pc:spChg chg="mod">
          <ac:chgData name="Paula Saide Chaya" userId="9a9cf9957cfd094d" providerId="LiveId" clId="{673966E2-45F0-4464-8A59-1E0878182284}" dt="2024-06-23T23:50:17.492" v="865"/>
          <ac:spMkLst>
            <pc:docMk/>
            <pc:sldMk cId="1690418171" sldId="308"/>
            <ac:spMk id="5556" creationId="{DCDF178E-E180-7426-7321-724AF1BC5031}"/>
          </ac:spMkLst>
        </pc:spChg>
        <pc:spChg chg="mod">
          <ac:chgData name="Paula Saide Chaya" userId="9a9cf9957cfd094d" providerId="LiveId" clId="{673966E2-45F0-4464-8A59-1E0878182284}" dt="2024-06-23T23:50:17.492" v="865"/>
          <ac:spMkLst>
            <pc:docMk/>
            <pc:sldMk cId="1690418171" sldId="308"/>
            <ac:spMk id="5557" creationId="{356D220A-ECDC-579F-D4A8-7AAFD247FAAA}"/>
          </ac:spMkLst>
        </pc:spChg>
        <pc:spChg chg="mod">
          <ac:chgData name="Paula Saide Chaya" userId="9a9cf9957cfd094d" providerId="LiveId" clId="{673966E2-45F0-4464-8A59-1E0878182284}" dt="2024-06-23T23:50:17.492" v="865"/>
          <ac:spMkLst>
            <pc:docMk/>
            <pc:sldMk cId="1690418171" sldId="308"/>
            <ac:spMk id="5558" creationId="{3CD922CA-F13D-7B43-B448-FE8EA3653DF8}"/>
          </ac:spMkLst>
        </pc:spChg>
        <pc:spChg chg="mod">
          <ac:chgData name="Paula Saide Chaya" userId="9a9cf9957cfd094d" providerId="LiveId" clId="{673966E2-45F0-4464-8A59-1E0878182284}" dt="2024-06-23T23:50:17.492" v="865"/>
          <ac:spMkLst>
            <pc:docMk/>
            <pc:sldMk cId="1690418171" sldId="308"/>
            <ac:spMk id="5559" creationId="{FC5B96EF-DCBA-6C7A-8687-38625FA7B8CB}"/>
          </ac:spMkLst>
        </pc:spChg>
        <pc:spChg chg="mod">
          <ac:chgData name="Paula Saide Chaya" userId="9a9cf9957cfd094d" providerId="LiveId" clId="{673966E2-45F0-4464-8A59-1E0878182284}" dt="2024-06-23T23:50:17.492" v="865"/>
          <ac:spMkLst>
            <pc:docMk/>
            <pc:sldMk cId="1690418171" sldId="308"/>
            <ac:spMk id="5560" creationId="{A028B650-B447-E0A7-8D6C-A96211F3D3E3}"/>
          </ac:spMkLst>
        </pc:spChg>
        <pc:spChg chg="mod">
          <ac:chgData name="Paula Saide Chaya" userId="9a9cf9957cfd094d" providerId="LiveId" clId="{673966E2-45F0-4464-8A59-1E0878182284}" dt="2024-06-23T23:50:17.492" v="865"/>
          <ac:spMkLst>
            <pc:docMk/>
            <pc:sldMk cId="1690418171" sldId="308"/>
            <ac:spMk id="5561" creationId="{787B54F8-3F90-C5D5-87DC-F520CE0CD28E}"/>
          </ac:spMkLst>
        </pc:spChg>
        <pc:spChg chg="mod">
          <ac:chgData name="Paula Saide Chaya" userId="9a9cf9957cfd094d" providerId="LiveId" clId="{673966E2-45F0-4464-8A59-1E0878182284}" dt="2024-06-23T23:50:17.492" v="865"/>
          <ac:spMkLst>
            <pc:docMk/>
            <pc:sldMk cId="1690418171" sldId="308"/>
            <ac:spMk id="5562" creationId="{C72EFFDD-1737-241F-3A2A-C9F200D22BAD}"/>
          </ac:spMkLst>
        </pc:spChg>
        <pc:spChg chg="mod">
          <ac:chgData name="Paula Saide Chaya" userId="9a9cf9957cfd094d" providerId="LiveId" clId="{673966E2-45F0-4464-8A59-1E0878182284}" dt="2024-06-23T23:50:17.492" v="865"/>
          <ac:spMkLst>
            <pc:docMk/>
            <pc:sldMk cId="1690418171" sldId="308"/>
            <ac:spMk id="5563" creationId="{0C0585C8-064C-2A51-ED92-C058704FA365}"/>
          </ac:spMkLst>
        </pc:spChg>
        <pc:spChg chg="add del mod">
          <ac:chgData name="Paula Saide Chaya" userId="9a9cf9957cfd094d" providerId="LiveId" clId="{673966E2-45F0-4464-8A59-1E0878182284}" dt="2024-06-23T23:51:27.846" v="889" actId="478"/>
          <ac:spMkLst>
            <pc:docMk/>
            <pc:sldMk cId="1690418171" sldId="308"/>
            <ac:spMk id="5566" creationId="{9612C7D1-C128-D1A0-16EF-D24D98135298}"/>
          </ac:spMkLst>
        </pc:spChg>
        <pc:spChg chg="add del mod">
          <ac:chgData name="Paula Saide Chaya" userId="9a9cf9957cfd094d" providerId="LiveId" clId="{673966E2-45F0-4464-8A59-1E0878182284}" dt="2024-06-23T23:51:27.846" v="889" actId="478"/>
          <ac:spMkLst>
            <pc:docMk/>
            <pc:sldMk cId="1690418171" sldId="308"/>
            <ac:spMk id="5568" creationId="{3EE35553-7669-706D-18F8-E25030DD6B91}"/>
          </ac:spMkLst>
        </pc:spChg>
        <pc:spChg chg="add mod">
          <ac:chgData name="Paula Saide Chaya" userId="9a9cf9957cfd094d" providerId="LiveId" clId="{673966E2-45F0-4464-8A59-1E0878182284}" dt="2024-06-24T02:19:09.364" v="1032" actId="1076"/>
          <ac:spMkLst>
            <pc:docMk/>
            <pc:sldMk cId="1690418171" sldId="308"/>
            <ac:spMk id="5569" creationId="{BE07F0D7-7517-45F0-42CF-7AEA2051CE35}"/>
          </ac:spMkLst>
        </pc:spChg>
        <pc:spChg chg="add mod">
          <ac:chgData name="Paula Saide Chaya" userId="9a9cf9957cfd094d" providerId="LiveId" clId="{673966E2-45F0-4464-8A59-1E0878182284}" dt="2024-06-24T02:19:17.154" v="1034" actId="14100"/>
          <ac:spMkLst>
            <pc:docMk/>
            <pc:sldMk cId="1690418171" sldId="308"/>
            <ac:spMk id="5570" creationId="{C9169620-01A4-024A-07B1-F2BF9B2A6330}"/>
          </ac:spMkLst>
        </pc:spChg>
        <pc:grpChg chg="add mod">
          <ac:chgData name="Paula Saide Chaya" userId="9a9cf9957cfd094d" providerId="LiveId" clId="{673966E2-45F0-4464-8A59-1E0878182284}" dt="2024-06-23T23:50:30.238" v="867" actId="14100"/>
          <ac:grpSpMkLst>
            <pc:docMk/>
            <pc:sldMk cId="1690418171" sldId="308"/>
            <ac:grpSpMk id="2" creationId="{F8B8CF8E-E0F8-5CF2-4AAC-8E8913564BDE}"/>
          </ac:grpSpMkLst>
        </pc:grpChg>
        <pc:grpChg chg="mod">
          <ac:chgData name="Paula Saide Chaya" userId="9a9cf9957cfd094d" providerId="LiveId" clId="{673966E2-45F0-4464-8A59-1E0878182284}" dt="2024-06-23T23:50:17.492" v="865"/>
          <ac:grpSpMkLst>
            <pc:docMk/>
            <pc:sldMk cId="1690418171" sldId="308"/>
            <ac:grpSpMk id="5" creationId="{1FD99005-8DDC-8220-438D-16F8918B447F}"/>
          </ac:grpSpMkLst>
        </pc:grpChg>
        <pc:grpChg chg="mod">
          <ac:chgData name="Paula Saide Chaya" userId="9a9cf9957cfd094d" providerId="LiveId" clId="{673966E2-45F0-4464-8A59-1E0878182284}" dt="2024-06-23T23:50:17.492" v="865"/>
          <ac:grpSpMkLst>
            <pc:docMk/>
            <pc:sldMk cId="1690418171" sldId="308"/>
            <ac:grpSpMk id="6" creationId="{55DDF54B-C137-0E8D-3178-9BFF21B734E0}"/>
          </ac:grpSpMkLst>
        </pc:grpChg>
        <pc:grpChg chg="mod">
          <ac:chgData name="Paula Saide Chaya" userId="9a9cf9957cfd094d" providerId="LiveId" clId="{673966E2-45F0-4464-8A59-1E0878182284}" dt="2024-06-23T23:50:17.492" v="865"/>
          <ac:grpSpMkLst>
            <pc:docMk/>
            <pc:sldMk cId="1690418171" sldId="308"/>
            <ac:grpSpMk id="7" creationId="{4D132597-9E9C-BC8F-DFA3-FFD10A8CDDDF}"/>
          </ac:grpSpMkLst>
        </pc:grpChg>
        <pc:grpChg chg="mod">
          <ac:chgData name="Paula Saide Chaya" userId="9a9cf9957cfd094d" providerId="LiveId" clId="{673966E2-45F0-4464-8A59-1E0878182284}" dt="2024-06-23T23:50:17.492" v="865"/>
          <ac:grpSpMkLst>
            <pc:docMk/>
            <pc:sldMk cId="1690418171" sldId="308"/>
            <ac:grpSpMk id="10" creationId="{E70EDD32-6FB6-0271-3400-BF10D29321F6}"/>
          </ac:grpSpMkLst>
        </pc:grpChg>
        <pc:picChg chg="add mod">
          <ac:chgData name="Paula Saide Chaya" userId="9a9cf9957cfd094d" providerId="LiveId" clId="{673966E2-45F0-4464-8A59-1E0878182284}" dt="2024-06-24T02:29:27.065" v="1080" actId="14100"/>
          <ac:picMkLst>
            <pc:docMk/>
            <pc:sldMk cId="1690418171" sldId="308"/>
            <ac:picMk id="1026" creationId="{5D1CC8AF-6B23-41B1-B389-0AA288EDB25C}"/>
          </ac:picMkLst>
        </pc:picChg>
        <pc:picChg chg="add del mod">
          <ac:chgData name="Paula Saide Chaya" userId="9a9cf9957cfd094d" providerId="LiveId" clId="{673966E2-45F0-4464-8A59-1E0878182284}" dt="2024-06-24T02:30:18.423" v="1087" actId="21"/>
          <ac:picMkLst>
            <pc:docMk/>
            <pc:sldMk cId="1690418171" sldId="308"/>
            <ac:picMk id="3074" creationId="{7EC70092-5A42-D20F-F062-BBA362AE8E2B}"/>
          </ac:picMkLst>
        </pc:picChg>
        <pc:picChg chg="add del mod">
          <ac:chgData name="Paula Saide Chaya" userId="9a9cf9957cfd094d" providerId="LiveId" clId="{673966E2-45F0-4464-8A59-1E0878182284}" dt="2024-06-24T02:18:11.658" v="1018" actId="478"/>
          <ac:picMkLst>
            <pc:docMk/>
            <pc:sldMk cId="1690418171" sldId="308"/>
            <ac:picMk id="5564" creationId="{4DEE520A-0B0D-7C7A-13D4-7A977E3927F1}"/>
          </ac:picMkLst>
        </pc:picChg>
      </pc:sldChg>
      <pc:sldChg chg="addSp delSp modSp new mod ord modNotesTx">
        <pc:chgData name="Paula Saide Chaya" userId="9a9cf9957cfd094d" providerId="LiveId" clId="{673966E2-45F0-4464-8A59-1E0878182284}" dt="2024-08-05T18:58:02.215" v="6691"/>
        <pc:sldMkLst>
          <pc:docMk/>
          <pc:sldMk cId="1195839311" sldId="309"/>
        </pc:sldMkLst>
        <pc:spChg chg="del">
          <ac:chgData name="Paula Saide Chaya" userId="9a9cf9957cfd094d" providerId="LiveId" clId="{673966E2-45F0-4464-8A59-1E0878182284}" dt="2024-06-24T02:30:24.198" v="1089" actId="478"/>
          <ac:spMkLst>
            <pc:docMk/>
            <pc:sldMk cId="1195839311" sldId="309"/>
            <ac:spMk id="2" creationId="{0E3D2E7E-EE78-1D7C-F7C1-98F02381BE1D}"/>
          </ac:spMkLst>
        </pc:spChg>
        <pc:spChg chg="add mod">
          <ac:chgData name="Paula Saide Chaya" userId="9a9cf9957cfd094d" providerId="LiveId" clId="{673966E2-45F0-4464-8A59-1E0878182284}" dt="2024-07-02T14:24:20.099" v="3772" actId="1076"/>
          <ac:spMkLst>
            <pc:docMk/>
            <pc:sldMk cId="1195839311" sldId="309"/>
            <ac:spMk id="2" creationId="{5B19A13A-9157-1FB6-FB34-FA9C5C9C3CC6}"/>
          </ac:spMkLst>
        </pc:spChg>
        <pc:spChg chg="add mod">
          <ac:chgData name="Paula Saide Chaya" userId="9a9cf9957cfd094d" providerId="LiveId" clId="{673966E2-45F0-4464-8A59-1E0878182284}" dt="2024-08-05T18:58:02.215" v="6691"/>
          <ac:spMkLst>
            <pc:docMk/>
            <pc:sldMk cId="1195839311" sldId="309"/>
            <ac:spMk id="3" creationId="{1675820F-65A4-8518-06FD-01D262EDBE0A}"/>
          </ac:spMkLst>
        </pc:spChg>
        <pc:spChg chg="del">
          <ac:chgData name="Paula Saide Chaya" userId="9a9cf9957cfd094d" providerId="LiveId" clId="{673966E2-45F0-4464-8A59-1E0878182284}" dt="2024-06-24T02:30:21.883" v="1088" actId="478"/>
          <ac:spMkLst>
            <pc:docMk/>
            <pc:sldMk cId="1195839311" sldId="309"/>
            <ac:spMk id="3" creationId="{192A6A00-164F-EC7D-1C7F-7E427FEAF2E2}"/>
          </ac:spMkLst>
        </pc:spChg>
        <pc:spChg chg="add mod">
          <ac:chgData name="Paula Saide Chaya" userId="9a9cf9957cfd094d" providerId="LiveId" clId="{673966E2-45F0-4464-8A59-1E0878182284}" dt="2024-07-02T14:25:58.549" v="3783" actId="20577"/>
          <ac:spMkLst>
            <pc:docMk/>
            <pc:sldMk cId="1195839311" sldId="309"/>
            <ac:spMk id="4" creationId="{580E82CE-4F50-0B1C-1F06-757897259539}"/>
          </ac:spMkLst>
        </pc:spChg>
        <pc:spChg chg="add del mod">
          <ac:chgData name="Paula Saide Chaya" userId="9a9cf9957cfd094d" providerId="LiveId" clId="{673966E2-45F0-4464-8A59-1E0878182284}" dt="2024-07-02T14:29:24.043" v="3850" actId="21"/>
          <ac:spMkLst>
            <pc:docMk/>
            <pc:sldMk cId="1195839311" sldId="309"/>
            <ac:spMk id="6" creationId="{BFEFB271-249B-64E1-9094-71F3830BA01A}"/>
          </ac:spMkLst>
        </pc:spChg>
        <pc:spChg chg="add mod">
          <ac:chgData name="Paula Saide Chaya" userId="9a9cf9957cfd094d" providerId="LiveId" clId="{673966E2-45F0-4464-8A59-1E0878182284}" dt="2024-07-02T14:31:01.235" v="3878" actId="404"/>
          <ac:spMkLst>
            <pc:docMk/>
            <pc:sldMk cId="1195839311" sldId="309"/>
            <ac:spMk id="7" creationId="{A22DDDF4-2A18-7C2A-A438-092DFB2777AD}"/>
          </ac:spMkLst>
        </pc:spChg>
        <pc:spChg chg="add del mod">
          <ac:chgData name="Paula Saide Chaya" userId="9a9cf9957cfd094d" providerId="LiveId" clId="{673966E2-45F0-4464-8A59-1E0878182284}" dt="2024-07-02T14:29:58.233" v="3861" actId="478"/>
          <ac:spMkLst>
            <pc:docMk/>
            <pc:sldMk cId="1195839311" sldId="309"/>
            <ac:spMk id="8" creationId="{BFEFB271-249B-64E1-9094-71F3830BA01A}"/>
          </ac:spMkLst>
        </pc:spChg>
        <pc:picChg chg="add mod">
          <ac:chgData name="Paula Saide Chaya" userId="9a9cf9957cfd094d" providerId="LiveId" clId="{673966E2-45F0-4464-8A59-1E0878182284}" dt="2024-07-02T14:30:15.631" v="3867" actId="1076"/>
          <ac:picMkLst>
            <pc:docMk/>
            <pc:sldMk cId="1195839311" sldId="309"/>
            <ac:picMk id="1026" creationId="{FED46115-888C-2328-2654-6A61444E7F45}"/>
          </ac:picMkLst>
        </pc:picChg>
        <pc:picChg chg="add del mod">
          <ac:chgData name="Paula Saide Chaya" userId="9a9cf9957cfd094d" providerId="LiveId" clId="{673966E2-45F0-4464-8A59-1E0878182284}" dt="2024-07-01T20:35:20.298" v="3754" actId="478"/>
          <ac:picMkLst>
            <pc:docMk/>
            <pc:sldMk cId="1195839311" sldId="309"/>
            <ac:picMk id="3074" creationId="{7EC70092-5A42-D20F-F062-BBA362AE8E2B}"/>
          </ac:picMkLst>
        </pc:picChg>
        <pc:picChg chg="add del mod">
          <ac:chgData name="Paula Saide Chaya" userId="9a9cf9957cfd094d" providerId="LiveId" clId="{673966E2-45F0-4464-8A59-1E0878182284}" dt="2024-06-24T02:31:24.553" v="1101" actId="478"/>
          <ac:picMkLst>
            <pc:docMk/>
            <pc:sldMk cId="1195839311" sldId="309"/>
            <ac:picMk id="4098" creationId="{FF5A5229-B303-406B-EFB4-3DA679DA4514}"/>
          </ac:picMkLst>
        </pc:picChg>
      </pc:sldChg>
      <pc:sldChg chg="add del">
        <pc:chgData name="Paula Saide Chaya" userId="9a9cf9957cfd094d" providerId="LiveId" clId="{673966E2-45F0-4464-8A59-1E0878182284}" dt="2024-06-24T02:56:53.041" v="1620" actId="47"/>
        <pc:sldMkLst>
          <pc:docMk/>
          <pc:sldMk cId="1390458103" sldId="310"/>
        </pc:sldMkLst>
      </pc:sldChg>
      <pc:sldChg chg="addSp delSp modSp new mod ord modClrScheme chgLayout">
        <pc:chgData name="Paula Saide Chaya" userId="9a9cf9957cfd094d" providerId="LiveId" clId="{673966E2-45F0-4464-8A59-1E0878182284}" dt="2024-08-05T18:58:42.153" v="6706"/>
        <pc:sldMkLst>
          <pc:docMk/>
          <pc:sldMk cId="3971405201" sldId="311"/>
        </pc:sldMkLst>
        <pc:spChg chg="del mod ord">
          <ac:chgData name="Paula Saide Chaya" userId="9a9cf9957cfd094d" providerId="LiveId" clId="{673966E2-45F0-4464-8A59-1E0878182284}" dt="2024-06-24T02:43:36.677" v="1422" actId="700"/>
          <ac:spMkLst>
            <pc:docMk/>
            <pc:sldMk cId="3971405201" sldId="311"/>
            <ac:spMk id="2" creationId="{92D2DE6B-9987-396A-F81E-939C9948B7E4}"/>
          </ac:spMkLst>
        </pc:spChg>
        <pc:spChg chg="add mod">
          <ac:chgData name="Paula Saide Chaya" userId="9a9cf9957cfd094d" providerId="LiveId" clId="{673966E2-45F0-4464-8A59-1E0878182284}" dt="2024-08-05T18:58:42.153" v="6706"/>
          <ac:spMkLst>
            <pc:docMk/>
            <pc:sldMk cId="3971405201" sldId="311"/>
            <ac:spMk id="2" creationId="{D89C5130-0F59-5C92-CC1F-3A98A578557F}"/>
          </ac:spMkLst>
        </pc:spChg>
        <pc:spChg chg="add del mod">
          <ac:chgData name="Paula Saide Chaya" userId="9a9cf9957cfd094d" providerId="LiveId" clId="{673966E2-45F0-4464-8A59-1E0878182284}" dt="2024-07-16T13:04:29.766" v="4490" actId="478"/>
          <ac:spMkLst>
            <pc:docMk/>
            <pc:sldMk cId="3971405201" sldId="311"/>
            <ac:spMk id="3" creationId="{B7332CA4-C9E2-CBAD-312F-8E8EAB0F2676}"/>
          </ac:spMkLst>
        </pc:spChg>
        <pc:spChg chg="del mod ord">
          <ac:chgData name="Paula Saide Chaya" userId="9a9cf9957cfd094d" providerId="LiveId" clId="{673966E2-45F0-4464-8A59-1E0878182284}" dt="2024-06-24T02:43:36.677" v="1422" actId="700"/>
          <ac:spMkLst>
            <pc:docMk/>
            <pc:sldMk cId="3971405201" sldId="311"/>
            <ac:spMk id="3" creationId="{C541EC23-F80A-A81C-96DE-22F5917304D5}"/>
          </ac:spMkLst>
        </pc:spChg>
        <pc:spChg chg="add mod ord">
          <ac:chgData name="Paula Saide Chaya" userId="9a9cf9957cfd094d" providerId="LiveId" clId="{673966E2-45F0-4464-8A59-1E0878182284}" dt="2024-07-16T13:20:59.109" v="4619" actId="1076"/>
          <ac:spMkLst>
            <pc:docMk/>
            <pc:sldMk cId="3971405201" sldId="311"/>
            <ac:spMk id="4" creationId="{F05EE3D5-5431-9259-2F94-D8E21CCC000A}"/>
          </ac:spMkLst>
        </pc:spChg>
        <pc:spChg chg="add del mod ord">
          <ac:chgData name="Paula Saide Chaya" userId="9a9cf9957cfd094d" providerId="LiveId" clId="{673966E2-45F0-4464-8A59-1E0878182284}" dt="2024-07-16T13:04:26.344" v="4489" actId="478"/>
          <ac:spMkLst>
            <pc:docMk/>
            <pc:sldMk cId="3971405201" sldId="311"/>
            <ac:spMk id="5" creationId="{CEAC455C-A375-9D5E-EABE-F2CAF2966FF3}"/>
          </ac:spMkLst>
        </pc:spChg>
        <pc:spChg chg="add del mod ord">
          <ac:chgData name="Paula Saide Chaya" userId="9a9cf9957cfd094d" providerId="LiveId" clId="{673966E2-45F0-4464-8A59-1E0878182284}" dt="2024-07-16T13:04:35.359" v="4492" actId="478"/>
          <ac:spMkLst>
            <pc:docMk/>
            <pc:sldMk cId="3971405201" sldId="311"/>
            <ac:spMk id="6" creationId="{EE46C967-03D8-564D-C5D9-40C3F36E99F7}"/>
          </ac:spMkLst>
        </pc:spChg>
        <pc:spChg chg="add mod ord">
          <ac:chgData name="Paula Saide Chaya" userId="9a9cf9957cfd094d" providerId="LiveId" clId="{673966E2-45F0-4464-8A59-1E0878182284}" dt="2024-07-16T13:26:31.603" v="4663" actId="108"/>
          <ac:spMkLst>
            <pc:docMk/>
            <pc:sldMk cId="3971405201" sldId="311"/>
            <ac:spMk id="7" creationId="{A44F4B4C-BAA8-87DA-04A7-D66DEF04A87A}"/>
          </ac:spMkLst>
        </pc:spChg>
        <pc:spChg chg="add del mod ord">
          <ac:chgData name="Paula Saide Chaya" userId="9a9cf9957cfd094d" providerId="LiveId" clId="{673966E2-45F0-4464-8A59-1E0878182284}" dt="2024-06-24T02:52:19.986" v="1572" actId="478"/>
          <ac:spMkLst>
            <pc:docMk/>
            <pc:sldMk cId="3971405201" sldId="311"/>
            <ac:spMk id="8" creationId="{60952F24-4571-6AB5-14F8-272ED179C568}"/>
          </ac:spMkLst>
        </pc:spChg>
        <pc:spChg chg="add del mod">
          <ac:chgData name="Paula Saide Chaya" userId="9a9cf9957cfd094d" providerId="LiveId" clId="{673966E2-45F0-4464-8A59-1E0878182284}" dt="2024-07-16T13:04:37.680" v="4493" actId="478"/>
          <ac:spMkLst>
            <pc:docMk/>
            <pc:sldMk cId="3971405201" sldId="311"/>
            <ac:spMk id="9" creationId="{13B0D2AF-38DC-4B64-8DE0-ED308C11D7BE}"/>
          </ac:spMkLst>
        </pc:spChg>
        <pc:spChg chg="add del">
          <ac:chgData name="Paula Saide Chaya" userId="9a9cf9957cfd094d" providerId="LiveId" clId="{673966E2-45F0-4464-8A59-1E0878182284}" dt="2024-06-24T02:45:02.145" v="1474" actId="22"/>
          <ac:spMkLst>
            <pc:docMk/>
            <pc:sldMk cId="3971405201" sldId="311"/>
            <ac:spMk id="10" creationId="{FFA504F0-618E-8BBF-A7CA-21FAC2B6C7A7}"/>
          </ac:spMkLst>
        </pc:spChg>
        <pc:spChg chg="add del mod">
          <ac:chgData name="Paula Saide Chaya" userId="9a9cf9957cfd094d" providerId="LiveId" clId="{673966E2-45F0-4464-8A59-1E0878182284}" dt="2024-06-24T02:47:47.810" v="1514" actId="478"/>
          <ac:spMkLst>
            <pc:docMk/>
            <pc:sldMk cId="3971405201" sldId="311"/>
            <ac:spMk id="12" creationId="{1C5E4FB0-B9B9-2BD9-55F4-2C20B59DC373}"/>
          </ac:spMkLst>
        </pc:spChg>
        <pc:spChg chg="add del">
          <ac:chgData name="Paula Saide Chaya" userId="9a9cf9957cfd094d" providerId="LiveId" clId="{673966E2-45F0-4464-8A59-1E0878182284}" dt="2024-06-24T02:45:57.673" v="1498" actId="478"/>
          <ac:spMkLst>
            <pc:docMk/>
            <pc:sldMk cId="3971405201" sldId="311"/>
            <ac:spMk id="13" creationId="{979BE036-1B70-B1D6-EC59-AA8FE941F2D4}"/>
          </ac:spMkLst>
        </pc:spChg>
        <pc:spChg chg="add del mod">
          <ac:chgData name="Paula Saide Chaya" userId="9a9cf9957cfd094d" providerId="LiveId" clId="{673966E2-45F0-4464-8A59-1E0878182284}" dt="2024-06-24T02:56:01.256" v="1619" actId="478"/>
          <ac:spMkLst>
            <pc:docMk/>
            <pc:sldMk cId="3971405201" sldId="311"/>
            <ac:spMk id="14" creationId="{412A5ACE-5935-6F47-CABA-430E710447A2}"/>
          </ac:spMkLst>
        </pc:spChg>
        <pc:spChg chg="add mod">
          <ac:chgData name="Paula Saide Chaya" userId="9a9cf9957cfd094d" providerId="LiveId" clId="{673966E2-45F0-4464-8A59-1E0878182284}" dt="2024-07-16T13:20:16.315" v="4612" actId="208"/>
          <ac:spMkLst>
            <pc:docMk/>
            <pc:sldMk cId="3971405201" sldId="311"/>
            <ac:spMk id="14" creationId="{8DAA399E-C9AB-2D4C-975F-F87C0EC0B24C}"/>
          </ac:spMkLst>
        </pc:spChg>
        <pc:spChg chg="add del mod">
          <ac:chgData name="Paula Saide Chaya" userId="9a9cf9957cfd094d" providerId="LiveId" clId="{673966E2-45F0-4464-8A59-1E0878182284}" dt="2024-06-24T02:51:25.168" v="1562" actId="11529"/>
          <ac:spMkLst>
            <pc:docMk/>
            <pc:sldMk cId="3971405201" sldId="311"/>
            <ac:spMk id="15" creationId="{4D183305-7AD1-C854-47AD-802708D31FAE}"/>
          </ac:spMkLst>
        </pc:spChg>
        <pc:spChg chg="add del mod">
          <ac:chgData name="Paula Saide Chaya" userId="9a9cf9957cfd094d" providerId="LiveId" clId="{673966E2-45F0-4464-8A59-1E0878182284}" dt="2024-07-16T13:25:41.809" v="4659" actId="478"/>
          <ac:spMkLst>
            <pc:docMk/>
            <pc:sldMk cId="3971405201" sldId="311"/>
            <ac:spMk id="15" creationId="{9C5E0BE1-908E-2F83-9B0F-FC70B9C01F92}"/>
          </ac:spMkLst>
        </pc:spChg>
        <pc:spChg chg="add mod">
          <ac:chgData name="Paula Saide Chaya" userId="9a9cf9957cfd094d" providerId="LiveId" clId="{673966E2-45F0-4464-8A59-1E0878182284}" dt="2024-08-05T16:10:52.713" v="5600" actId="122"/>
          <ac:spMkLst>
            <pc:docMk/>
            <pc:sldMk cId="3971405201" sldId="311"/>
            <ac:spMk id="16" creationId="{3167CD84-57E2-A7D6-E608-62BCFAF3E630}"/>
          </ac:spMkLst>
        </pc:spChg>
        <pc:spChg chg="add del mod">
          <ac:chgData name="Paula Saide Chaya" userId="9a9cf9957cfd094d" providerId="LiveId" clId="{673966E2-45F0-4464-8A59-1E0878182284}" dt="2024-07-16T13:25:39.591" v="4658" actId="478"/>
          <ac:spMkLst>
            <pc:docMk/>
            <pc:sldMk cId="3971405201" sldId="311"/>
            <ac:spMk id="17" creationId="{1054071B-05B5-CAE5-656F-28E593F1074C}"/>
          </ac:spMkLst>
        </pc:spChg>
        <pc:spChg chg="add del mod">
          <ac:chgData name="Paula Saide Chaya" userId="9a9cf9957cfd094d" providerId="LiveId" clId="{673966E2-45F0-4464-8A59-1E0878182284}" dt="2024-06-24T02:53:12.747" v="1582" actId="478"/>
          <ac:spMkLst>
            <pc:docMk/>
            <pc:sldMk cId="3971405201" sldId="311"/>
            <ac:spMk id="17" creationId="{B88D639E-D6FF-595C-D76A-0EBF68A00759}"/>
          </ac:spMkLst>
        </pc:spChg>
        <pc:spChg chg="add mod">
          <ac:chgData name="Paula Saide Chaya" userId="9a9cf9957cfd094d" providerId="LiveId" clId="{673966E2-45F0-4464-8A59-1E0878182284}" dt="2024-08-05T16:10:49.541" v="5599" actId="122"/>
          <ac:spMkLst>
            <pc:docMk/>
            <pc:sldMk cId="3971405201" sldId="311"/>
            <ac:spMk id="18" creationId="{CF883EFA-5B2D-4A75-529B-2D544993972A}"/>
          </ac:spMkLst>
        </pc:spChg>
        <pc:spChg chg="add mod">
          <ac:chgData name="Paula Saide Chaya" userId="9a9cf9957cfd094d" providerId="LiveId" clId="{673966E2-45F0-4464-8A59-1E0878182284}" dt="2024-08-05T16:10:55.338" v="5601" actId="122"/>
          <ac:spMkLst>
            <pc:docMk/>
            <pc:sldMk cId="3971405201" sldId="311"/>
            <ac:spMk id="19" creationId="{08CA825E-6ABB-4C20-55FD-27D572E300E8}"/>
          </ac:spMkLst>
        </pc:spChg>
        <pc:spChg chg="add mod">
          <ac:chgData name="Paula Saide Chaya" userId="9a9cf9957cfd094d" providerId="LiveId" clId="{673966E2-45F0-4464-8A59-1E0878182284}" dt="2024-07-16T13:22:32.679" v="4632" actId="207"/>
          <ac:spMkLst>
            <pc:docMk/>
            <pc:sldMk cId="3971405201" sldId="311"/>
            <ac:spMk id="20" creationId="{FF2B93D8-2254-4DD7-2B16-18495F5B497B}"/>
          </ac:spMkLst>
        </pc:spChg>
        <pc:spChg chg="add mod">
          <ac:chgData name="Paula Saide Chaya" userId="9a9cf9957cfd094d" providerId="LiveId" clId="{673966E2-45F0-4464-8A59-1E0878182284}" dt="2024-07-16T13:25:31.419" v="4657" actId="207"/>
          <ac:spMkLst>
            <pc:docMk/>
            <pc:sldMk cId="3971405201" sldId="311"/>
            <ac:spMk id="21" creationId="{E45A6E2D-F111-D02B-496C-F74D2B55BD99}"/>
          </ac:spMkLst>
        </pc:spChg>
        <pc:spChg chg="add mod">
          <ac:chgData name="Paula Saide Chaya" userId="9a9cf9957cfd094d" providerId="LiveId" clId="{673966E2-45F0-4464-8A59-1E0878182284}" dt="2024-07-16T13:25:27.747" v="4656" actId="207"/>
          <ac:spMkLst>
            <pc:docMk/>
            <pc:sldMk cId="3971405201" sldId="311"/>
            <ac:spMk id="22" creationId="{E0241138-1997-9B96-573A-C06C04A57D0A}"/>
          </ac:spMkLst>
        </pc:spChg>
        <pc:spChg chg="add mod">
          <ac:chgData name="Paula Saide Chaya" userId="9a9cf9957cfd094d" providerId="LiveId" clId="{673966E2-45F0-4464-8A59-1E0878182284}" dt="2024-07-16T13:23:48.315" v="4645" actId="207"/>
          <ac:spMkLst>
            <pc:docMk/>
            <pc:sldMk cId="3971405201" sldId="311"/>
            <ac:spMk id="23" creationId="{B0E296A9-A956-0EC0-1AE1-95BCC4060370}"/>
          </ac:spMkLst>
        </pc:spChg>
        <pc:spChg chg="add mod">
          <ac:chgData name="Paula Saide Chaya" userId="9a9cf9957cfd094d" providerId="LiveId" clId="{673966E2-45F0-4464-8A59-1E0878182284}" dt="2024-07-16T13:23:48.315" v="4645" actId="207"/>
          <ac:spMkLst>
            <pc:docMk/>
            <pc:sldMk cId="3971405201" sldId="311"/>
            <ac:spMk id="24" creationId="{D9809B53-224F-A944-B9CA-41EF456C0F89}"/>
          </ac:spMkLst>
        </pc:spChg>
        <pc:spChg chg="add mod">
          <ac:chgData name="Paula Saide Chaya" userId="9a9cf9957cfd094d" providerId="LiveId" clId="{673966E2-45F0-4464-8A59-1E0878182284}" dt="2024-07-16T13:23:48.315" v="4645" actId="207"/>
          <ac:spMkLst>
            <pc:docMk/>
            <pc:sldMk cId="3971405201" sldId="311"/>
            <ac:spMk id="25" creationId="{7FD78CA2-0C88-C3E9-2306-DF2C8A20F08F}"/>
          </ac:spMkLst>
        </pc:spChg>
        <pc:spChg chg="add mod">
          <ac:chgData name="Paula Saide Chaya" userId="9a9cf9957cfd094d" providerId="LiveId" clId="{673966E2-45F0-4464-8A59-1E0878182284}" dt="2024-07-16T13:25:23.154" v="4655" actId="207"/>
          <ac:spMkLst>
            <pc:docMk/>
            <pc:sldMk cId="3971405201" sldId="311"/>
            <ac:spMk id="26" creationId="{9CA86C71-818D-4E01-2704-80791ECF2A1F}"/>
          </ac:spMkLst>
        </pc:spChg>
        <pc:spChg chg="add mod">
          <ac:chgData name="Paula Saide Chaya" userId="9a9cf9957cfd094d" providerId="LiveId" clId="{673966E2-45F0-4464-8A59-1E0878182284}" dt="2024-07-16T13:25:23.154" v="4655" actId="207"/>
          <ac:spMkLst>
            <pc:docMk/>
            <pc:sldMk cId="3971405201" sldId="311"/>
            <ac:spMk id="27" creationId="{6A7A8F8A-47A2-6BB6-C012-1B96C78628CF}"/>
          </ac:spMkLst>
        </pc:spChg>
        <pc:spChg chg="add mod">
          <ac:chgData name="Paula Saide Chaya" userId="9a9cf9957cfd094d" providerId="LiveId" clId="{673966E2-45F0-4464-8A59-1E0878182284}" dt="2024-07-16T13:25:23.154" v="4655" actId="207"/>
          <ac:spMkLst>
            <pc:docMk/>
            <pc:sldMk cId="3971405201" sldId="311"/>
            <ac:spMk id="28" creationId="{8AFA8B73-875A-815F-5A97-C3B2A5979E83}"/>
          </ac:spMkLst>
        </pc:spChg>
        <pc:cxnChg chg="add del">
          <ac:chgData name="Paula Saide Chaya" userId="9a9cf9957cfd094d" providerId="LiveId" clId="{673966E2-45F0-4464-8A59-1E0878182284}" dt="2024-07-16T13:16:01.778" v="4569" actId="11529"/>
          <ac:cxnSpMkLst>
            <pc:docMk/>
            <pc:sldMk cId="3971405201" sldId="311"/>
            <ac:cxnSpMk id="13" creationId="{133C66CA-BD0B-C36F-EBB5-AC47921A3D89}"/>
          </ac:cxnSpMkLst>
        </pc:cxnChg>
      </pc:sldChg>
      <pc:sldChg chg="addSp delSp modSp new del mod ord modAnim modNotesTx">
        <pc:chgData name="Paula Saide Chaya" userId="9a9cf9957cfd094d" providerId="LiveId" clId="{673966E2-45F0-4464-8A59-1E0878182284}" dt="2024-07-02T15:04:41.121" v="4229" actId="47"/>
        <pc:sldMkLst>
          <pc:docMk/>
          <pc:sldMk cId="400208991" sldId="312"/>
        </pc:sldMkLst>
        <pc:spChg chg="mod">
          <ac:chgData name="Paula Saide Chaya" userId="9a9cf9957cfd094d" providerId="LiveId" clId="{673966E2-45F0-4464-8A59-1E0878182284}" dt="2024-06-24T16:12:18.961" v="1983" actId="14100"/>
          <ac:spMkLst>
            <pc:docMk/>
            <pc:sldMk cId="400208991" sldId="312"/>
            <ac:spMk id="2" creationId="{FCBE8E5C-6273-C6CD-7E6D-5725E3147EA1}"/>
          </ac:spMkLst>
        </pc:spChg>
        <pc:spChg chg="del mod">
          <ac:chgData name="Paula Saide Chaya" userId="9a9cf9957cfd094d" providerId="LiveId" clId="{673966E2-45F0-4464-8A59-1E0878182284}" dt="2024-06-24T16:14:27.411" v="2041" actId="478"/>
          <ac:spMkLst>
            <pc:docMk/>
            <pc:sldMk cId="400208991" sldId="312"/>
            <ac:spMk id="3" creationId="{E96BA99F-0FD5-378F-ED3A-35B6438C5E7A}"/>
          </ac:spMkLst>
        </pc:spChg>
        <pc:spChg chg="del">
          <ac:chgData name="Paula Saide Chaya" userId="9a9cf9957cfd094d" providerId="LiveId" clId="{673966E2-45F0-4464-8A59-1E0878182284}" dt="2024-06-24T16:12:45.941" v="1986" actId="478"/>
          <ac:spMkLst>
            <pc:docMk/>
            <pc:sldMk cId="400208991" sldId="312"/>
            <ac:spMk id="4" creationId="{4A54067B-2D62-6A5C-C4C3-5C21A0EFE03B}"/>
          </ac:spMkLst>
        </pc:spChg>
        <pc:spChg chg="del">
          <ac:chgData name="Paula Saide Chaya" userId="9a9cf9957cfd094d" providerId="LiveId" clId="{673966E2-45F0-4464-8A59-1E0878182284}" dt="2024-06-24T16:12:50.748" v="1988" actId="478"/>
          <ac:spMkLst>
            <pc:docMk/>
            <pc:sldMk cId="400208991" sldId="312"/>
            <ac:spMk id="5" creationId="{02641EB1-9A3F-C593-69DF-9212A290EB7F}"/>
          </ac:spMkLst>
        </pc:spChg>
        <pc:spChg chg="mod">
          <ac:chgData name="Paula Saide Chaya" userId="9a9cf9957cfd094d" providerId="LiveId" clId="{673966E2-45F0-4464-8A59-1E0878182284}" dt="2024-06-24T16:11:28.768" v="1940" actId="20577"/>
          <ac:spMkLst>
            <pc:docMk/>
            <pc:sldMk cId="400208991" sldId="312"/>
            <ac:spMk id="6" creationId="{F574D1B6-78DD-AD9B-851B-993C5662D919}"/>
          </ac:spMkLst>
        </pc:spChg>
        <pc:spChg chg="del">
          <ac:chgData name="Paula Saide Chaya" userId="9a9cf9957cfd094d" providerId="LiveId" clId="{673966E2-45F0-4464-8A59-1E0878182284}" dt="2024-06-24T16:12:43.849" v="1985" actId="478"/>
          <ac:spMkLst>
            <pc:docMk/>
            <pc:sldMk cId="400208991" sldId="312"/>
            <ac:spMk id="7" creationId="{B6C35C4D-F2FA-1F08-0DEC-9DE3D7D5EC9C}"/>
          </ac:spMkLst>
        </pc:spChg>
        <pc:spChg chg="del">
          <ac:chgData name="Paula Saide Chaya" userId="9a9cf9957cfd094d" providerId="LiveId" clId="{673966E2-45F0-4464-8A59-1E0878182284}" dt="2024-06-24T16:12:47.842" v="1987" actId="478"/>
          <ac:spMkLst>
            <pc:docMk/>
            <pc:sldMk cId="400208991" sldId="312"/>
            <ac:spMk id="8" creationId="{585D2DC0-CAF8-42E7-C961-52D3C6C4B93C}"/>
          </ac:spMkLst>
        </pc:spChg>
        <pc:spChg chg="add">
          <ac:chgData name="Paula Saide Chaya" userId="9a9cf9957cfd094d" providerId="LiveId" clId="{673966E2-45F0-4464-8A59-1E0878182284}" dt="2024-07-02T14:52:32.087" v="4140"/>
          <ac:spMkLst>
            <pc:docMk/>
            <pc:sldMk cId="400208991" sldId="312"/>
            <ac:spMk id="8" creationId="{F62F3909-FDEA-A462-CD04-C81A9368ABDC}"/>
          </ac:spMkLst>
        </pc:spChg>
        <pc:spChg chg="add del mod">
          <ac:chgData name="Paula Saide Chaya" userId="9a9cf9957cfd094d" providerId="LiveId" clId="{673966E2-45F0-4464-8A59-1E0878182284}" dt="2024-06-24T16:34:28.153" v="2312" actId="478"/>
          <ac:spMkLst>
            <pc:docMk/>
            <pc:sldMk cId="400208991" sldId="312"/>
            <ac:spMk id="9" creationId="{74DAD099-E514-D236-D85C-1B06F83990E0}"/>
          </ac:spMkLst>
        </pc:spChg>
        <pc:spChg chg="add del mod">
          <ac:chgData name="Paula Saide Chaya" userId="9a9cf9957cfd094d" providerId="LiveId" clId="{673966E2-45F0-4464-8A59-1E0878182284}" dt="2024-06-24T16:14:31.875" v="2042" actId="478"/>
          <ac:spMkLst>
            <pc:docMk/>
            <pc:sldMk cId="400208991" sldId="312"/>
            <ac:spMk id="11" creationId="{B20A6B9C-E57E-40D5-0C0F-25FC337CCA1C}"/>
          </ac:spMkLst>
        </pc:spChg>
        <pc:spChg chg="add del mod">
          <ac:chgData name="Paula Saide Chaya" userId="9a9cf9957cfd094d" providerId="LiveId" clId="{673966E2-45F0-4464-8A59-1E0878182284}" dt="2024-06-24T16:34:29.249" v="2313" actId="478"/>
          <ac:spMkLst>
            <pc:docMk/>
            <pc:sldMk cId="400208991" sldId="312"/>
            <ac:spMk id="12" creationId="{08EFF2A4-B374-71BB-9568-A480E6D5F6FA}"/>
          </ac:spMkLst>
        </pc:spChg>
        <pc:spChg chg="add mod">
          <ac:chgData name="Paula Saide Chaya" userId="9a9cf9957cfd094d" providerId="LiveId" clId="{673966E2-45F0-4464-8A59-1E0878182284}" dt="2024-07-02T15:04:38.543" v="4228" actId="21"/>
          <ac:spMkLst>
            <pc:docMk/>
            <pc:sldMk cId="400208991" sldId="312"/>
            <ac:spMk id="13" creationId="{D1334133-86E9-CB89-7262-C106F3BBA8E1}"/>
          </ac:spMkLst>
        </pc:spChg>
        <pc:picChg chg="add mod modCrop">
          <ac:chgData name="Paula Saide Chaya" userId="9a9cf9957cfd094d" providerId="LiveId" clId="{673966E2-45F0-4464-8A59-1E0878182284}" dt="2024-07-02T15:02:44.392" v="4193" actId="1076"/>
          <ac:picMkLst>
            <pc:docMk/>
            <pc:sldMk cId="400208991" sldId="312"/>
            <ac:picMk id="4" creationId="{9EF61B15-08E1-1C82-EACF-5A1B4D63E6B5}"/>
          </ac:picMkLst>
        </pc:picChg>
        <pc:picChg chg="add mod">
          <ac:chgData name="Paula Saide Chaya" userId="9a9cf9957cfd094d" providerId="LiveId" clId="{673966E2-45F0-4464-8A59-1E0878182284}" dt="2024-07-02T15:01:26.172" v="4169" actId="1076"/>
          <ac:picMkLst>
            <pc:docMk/>
            <pc:sldMk cId="400208991" sldId="312"/>
            <ac:picMk id="7" creationId="{1EA815DA-04CF-9B63-6F6E-7915ACDBC089}"/>
          </ac:picMkLst>
        </pc:picChg>
        <pc:picChg chg="add mod modCrop">
          <ac:chgData name="Paula Saide Chaya" userId="9a9cf9957cfd094d" providerId="LiveId" clId="{673966E2-45F0-4464-8A59-1E0878182284}" dt="2024-07-02T15:01:17.291" v="4167" actId="1076"/>
          <ac:picMkLst>
            <pc:docMk/>
            <pc:sldMk cId="400208991" sldId="312"/>
            <ac:picMk id="9" creationId="{2BC15B70-123A-CCD9-746B-F97418C7E2B8}"/>
          </ac:picMkLst>
        </pc:picChg>
        <pc:picChg chg="add mod">
          <ac:chgData name="Paula Saide Chaya" userId="9a9cf9957cfd094d" providerId="LiveId" clId="{673966E2-45F0-4464-8A59-1E0878182284}" dt="2024-07-02T15:04:34.277" v="4227" actId="1076"/>
          <ac:picMkLst>
            <pc:docMk/>
            <pc:sldMk cId="400208991" sldId="312"/>
            <ac:picMk id="11" creationId="{E4966A0B-1335-24BE-3B76-F9F7028225EC}"/>
          </ac:picMkLst>
        </pc:picChg>
        <pc:picChg chg="add del mod">
          <ac:chgData name="Paula Saide Chaya" userId="9a9cf9957cfd094d" providerId="LiveId" clId="{673966E2-45F0-4464-8A59-1E0878182284}" dt="2024-07-02T14:49:16.665" v="4117" actId="478"/>
          <ac:picMkLst>
            <pc:docMk/>
            <pc:sldMk cId="400208991" sldId="312"/>
            <ac:picMk id="14" creationId="{63291887-04A8-811B-1DA3-76C57A86C76D}"/>
          </ac:picMkLst>
        </pc:picChg>
        <pc:picChg chg="add mod ord">
          <ac:chgData name="Paula Saide Chaya" userId="9a9cf9957cfd094d" providerId="LiveId" clId="{673966E2-45F0-4464-8A59-1E0878182284}" dt="2024-07-02T15:01:19.625" v="4168" actId="1076"/>
          <ac:picMkLst>
            <pc:docMk/>
            <pc:sldMk cId="400208991" sldId="312"/>
            <ac:picMk id="16" creationId="{C1DD754B-0FAB-4FE8-8EB6-42BE452D6668}"/>
          </ac:picMkLst>
        </pc:picChg>
        <pc:picChg chg="add del mod">
          <ac:chgData name="Paula Saide Chaya" userId="9a9cf9957cfd094d" providerId="LiveId" clId="{673966E2-45F0-4464-8A59-1E0878182284}" dt="2024-07-02T14:48:59.039" v="4115" actId="478"/>
          <ac:picMkLst>
            <pc:docMk/>
            <pc:sldMk cId="400208991" sldId="312"/>
            <ac:picMk id="2050" creationId="{94DCAD28-18C5-3020-D532-A97FE55E0042}"/>
          </ac:picMkLst>
        </pc:picChg>
      </pc:sldChg>
      <pc:sldChg chg="addSp delSp modSp add mod modNotesTx">
        <pc:chgData name="Paula Saide Chaya" userId="9a9cf9957cfd094d" providerId="LiveId" clId="{673966E2-45F0-4464-8A59-1E0878182284}" dt="2024-08-05T18:58:52.080" v="6711"/>
        <pc:sldMkLst>
          <pc:docMk/>
          <pc:sldMk cId="2220603652" sldId="313"/>
        </pc:sldMkLst>
        <pc:spChg chg="mod">
          <ac:chgData name="Paula Saide Chaya" userId="9a9cf9957cfd094d" providerId="LiveId" clId="{673966E2-45F0-4464-8A59-1E0878182284}" dt="2024-06-24T16:19:50.837" v="2095" actId="20577"/>
          <ac:spMkLst>
            <pc:docMk/>
            <pc:sldMk cId="2220603652" sldId="313"/>
            <ac:spMk id="2" creationId="{FCBE8E5C-6273-C6CD-7E6D-5725E3147EA1}"/>
          </ac:spMkLst>
        </pc:spChg>
        <pc:spChg chg="add del mod">
          <ac:chgData name="Paula Saide Chaya" userId="9a9cf9957cfd094d" providerId="LiveId" clId="{673966E2-45F0-4464-8A59-1E0878182284}" dt="2024-06-24T16:38:17.866" v="2355" actId="478"/>
          <ac:spMkLst>
            <pc:docMk/>
            <pc:sldMk cId="2220603652" sldId="313"/>
            <ac:spMk id="3" creationId="{1F76A9E7-B448-438D-5C5F-24FB50136F72}"/>
          </ac:spMkLst>
        </pc:spChg>
        <pc:spChg chg="add mod">
          <ac:chgData name="Paula Saide Chaya" userId="9a9cf9957cfd094d" providerId="LiveId" clId="{673966E2-45F0-4464-8A59-1E0878182284}" dt="2024-07-02T15:23:52.769" v="4341" actId="1076"/>
          <ac:spMkLst>
            <pc:docMk/>
            <pc:sldMk cId="2220603652" sldId="313"/>
            <ac:spMk id="4" creationId="{86014069-91E8-297E-0EAA-DCE97521CBD2}"/>
          </ac:spMkLst>
        </pc:spChg>
        <pc:spChg chg="add mod">
          <ac:chgData name="Paula Saide Chaya" userId="9a9cf9957cfd094d" providerId="LiveId" clId="{673966E2-45F0-4464-8A59-1E0878182284}" dt="2024-08-05T18:58:52.080" v="6711"/>
          <ac:spMkLst>
            <pc:docMk/>
            <pc:sldMk cId="2220603652" sldId="313"/>
            <ac:spMk id="7" creationId="{C5DC1E19-8568-22DB-672E-408FE054B5B9}"/>
          </ac:spMkLst>
        </pc:spChg>
        <pc:spChg chg="mod">
          <ac:chgData name="Paula Saide Chaya" userId="9a9cf9957cfd094d" providerId="LiveId" clId="{673966E2-45F0-4464-8A59-1E0878182284}" dt="2024-07-02T15:21:42.370" v="4300" actId="1076"/>
          <ac:spMkLst>
            <pc:docMk/>
            <pc:sldMk cId="2220603652" sldId="313"/>
            <ac:spMk id="9" creationId="{74DAD099-E514-D236-D85C-1B06F83990E0}"/>
          </ac:spMkLst>
        </pc:spChg>
        <pc:spChg chg="del mod">
          <ac:chgData name="Paula Saide Chaya" userId="9a9cf9957cfd094d" providerId="LiveId" clId="{673966E2-45F0-4464-8A59-1E0878182284}" dt="2024-06-24T16:38:15.690" v="2354" actId="478"/>
          <ac:spMkLst>
            <pc:docMk/>
            <pc:sldMk cId="2220603652" sldId="313"/>
            <ac:spMk id="12" creationId="{08EFF2A4-B374-71BB-9568-A480E6D5F6FA}"/>
          </ac:spMkLst>
        </pc:spChg>
        <pc:spChg chg="add del mod">
          <ac:chgData name="Paula Saide Chaya" userId="9a9cf9957cfd094d" providerId="LiveId" clId="{673966E2-45F0-4464-8A59-1E0878182284}" dt="2024-06-24T16:38:04.346" v="2352" actId="478"/>
          <ac:spMkLst>
            <pc:docMk/>
            <pc:sldMk cId="2220603652" sldId="313"/>
            <ac:spMk id="20" creationId="{FB8F9A4C-7A06-2E86-F6C4-BB78D076D186}"/>
          </ac:spMkLst>
        </pc:spChg>
        <pc:spChg chg="add del mod">
          <ac:chgData name="Paula Saide Chaya" userId="9a9cf9957cfd094d" providerId="LiveId" clId="{673966E2-45F0-4464-8A59-1E0878182284}" dt="2024-06-24T16:39:56.619" v="2375" actId="478"/>
          <ac:spMkLst>
            <pc:docMk/>
            <pc:sldMk cId="2220603652" sldId="313"/>
            <ac:spMk id="26" creationId="{EF7880CF-78E4-0868-06C2-006FB96BDDFA}"/>
          </ac:spMkLst>
        </pc:spChg>
        <pc:spChg chg="add del mod">
          <ac:chgData name="Paula Saide Chaya" userId="9a9cf9957cfd094d" providerId="LiveId" clId="{673966E2-45F0-4464-8A59-1E0878182284}" dt="2024-07-02T14:53:45.295" v="4158" actId="478"/>
          <ac:spMkLst>
            <pc:docMk/>
            <pc:sldMk cId="2220603652" sldId="313"/>
            <ac:spMk id="27" creationId="{31632E5F-B40F-7339-CADA-4A3A5B70F86C}"/>
          </ac:spMkLst>
        </pc:spChg>
        <pc:spChg chg="add del">
          <ac:chgData name="Paula Saide Chaya" userId="9a9cf9957cfd094d" providerId="LiveId" clId="{673966E2-45F0-4464-8A59-1E0878182284}" dt="2024-06-24T16:41:51.741" v="2399" actId="22"/>
          <ac:spMkLst>
            <pc:docMk/>
            <pc:sldMk cId="2220603652" sldId="313"/>
            <ac:spMk id="29" creationId="{61918918-8D96-0749-38DA-41831056371D}"/>
          </ac:spMkLst>
        </pc:spChg>
        <pc:picChg chg="add mod">
          <ac:chgData name="Paula Saide Chaya" userId="9a9cf9957cfd094d" providerId="LiveId" clId="{673966E2-45F0-4464-8A59-1E0878182284}" dt="2024-07-02T14:53:34.159" v="4155"/>
          <ac:picMkLst>
            <pc:docMk/>
            <pc:sldMk cId="2220603652" sldId="313"/>
            <ac:picMk id="3" creationId="{6959A7BC-CE8B-5FD7-B5DD-61D47439CCF5}"/>
          </ac:picMkLst>
        </pc:picChg>
        <pc:picChg chg="add mod">
          <ac:chgData name="Paula Saide Chaya" userId="9a9cf9957cfd094d" providerId="LiveId" clId="{673966E2-45F0-4464-8A59-1E0878182284}" dt="2024-07-02T14:53:40.662" v="4157" actId="14100"/>
          <ac:picMkLst>
            <pc:docMk/>
            <pc:sldMk cId="2220603652" sldId="313"/>
            <ac:picMk id="5" creationId="{EFE781F2-0D0D-C5C3-2CA1-6A70FE75EA50}"/>
          </ac:picMkLst>
        </pc:picChg>
        <pc:picChg chg="del">
          <ac:chgData name="Paula Saide Chaya" userId="9a9cf9957cfd094d" providerId="LiveId" clId="{673966E2-45F0-4464-8A59-1E0878182284}" dt="2024-06-24T16:22:16.961" v="2112" actId="478"/>
          <ac:picMkLst>
            <pc:docMk/>
            <pc:sldMk cId="2220603652" sldId="313"/>
            <ac:picMk id="14" creationId="{63291887-04A8-811B-1DA3-76C57A86C76D}"/>
          </ac:picMkLst>
        </pc:picChg>
        <pc:picChg chg="del mod">
          <ac:chgData name="Paula Saide Chaya" userId="9a9cf9957cfd094d" providerId="LiveId" clId="{673966E2-45F0-4464-8A59-1E0878182284}" dt="2024-06-24T16:36:00.993" v="2328" actId="478"/>
          <ac:picMkLst>
            <pc:docMk/>
            <pc:sldMk cId="2220603652" sldId="313"/>
            <ac:picMk id="16" creationId="{C1DD754B-0FAB-4FE8-8EB6-42BE452D6668}"/>
          </ac:picMkLst>
        </pc:picChg>
        <pc:picChg chg="del">
          <ac:chgData name="Paula Saide Chaya" userId="9a9cf9957cfd094d" providerId="LiveId" clId="{673966E2-45F0-4464-8A59-1E0878182284}" dt="2024-06-24T16:22:11.526" v="2111" actId="478"/>
          <ac:picMkLst>
            <pc:docMk/>
            <pc:sldMk cId="2220603652" sldId="313"/>
            <ac:picMk id="2050" creationId="{94DCAD28-18C5-3020-D532-A97FE55E0042}"/>
          </ac:picMkLst>
        </pc:picChg>
        <pc:cxnChg chg="add del">
          <ac:chgData name="Paula Saide Chaya" userId="9a9cf9957cfd094d" providerId="LiveId" clId="{673966E2-45F0-4464-8A59-1E0878182284}" dt="2024-06-24T16:36:14.697" v="2331" actId="478"/>
          <ac:cxnSpMkLst>
            <pc:docMk/>
            <pc:sldMk cId="2220603652" sldId="313"/>
            <ac:cxnSpMk id="8" creationId="{58F45928-DDA4-E702-3C56-DE640247DE61}"/>
          </ac:cxnSpMkLst>
        </pc:cxnChg>
        <pc:cxnChg chg="add del mod">
          <ac:chgData name="Paula Saide Chaya" userId="9a9cf9957cfd094d" providerId="LiveId" clId="{673966E2-45F0-4464-8A59-1E0878182284}" dt="2024-06-24T16:37:10.796" v="2341" actId="478"/>
          <ac:cxnSpMkLst>
            <pc:docMk/>
            <pc:sldMk cId="2220603652" sldId="313"/>
            <ac:cxnSpMk id="11" creationId="{46E7FE1A-6C1F-159B-0C98-983018F4F9F0}"/>
          </ac:cxnSpMkLst>
        </pc:cxnChg>
        <pc:cxnChg chg="add del mod">
          <ac:chgData name="Paula Saide Chaya" userId="9a9cf9957cfd094d" providerId="LiveId" clId="{673966E2-45F0-4464-8A59-1E0878182284}" dt="2024-06-24T16:38:41.528" v="2362" actId="478"/>
          <ac:cxnSpMkLst>
            <pc:docMk/>
            <pc:sldMk cId="2220603652" sldId="313"/>
            <ac:cxnSpMk id="22" creationId="{D3FE28E6-7E4B-E06A-6703-FEFB4A24C050}"/>
          </ac:cxnSpMkLst>
        </pc:cxnChg>
      </pc:sldChg>
      <pc:sldChg chg="new del">
        <pc:chgData name="Paula Saide Chaya" userId="9a9cf9957cfd094d" providerId="LiveId" clId="{673966E2-45F0-4464-8A59-1E0878182284}" dt="2024-06-24T16:23:26.767" v="2127" actId="47"/>
        <pc:sldMkLst>
          <pc:docMk/>
          <pc:sldMk cId="1454387074" sldId="314"/>
        </pc:sldMkLst>
      </pc:sldChg>
      <pc:sldChg chg="addSp delSp modSp add mod modAnim modNotesTx">
        <pc:chgData name="Paula Saide Chaya" userId="9a9cf9957cfd094d" providerId="LiveId" clId="{673966E2-45F0-4464-8A59-1E0878182284}" dt="2024-08-05T18:58:53.825" v="6712"/>
        <pc:sldMkLst>
          <pc:docMk/>
          <pc:sldMk cId="2596623498" sldId="315"/>
        </pc:sldMkLst>
        <pc:spChg chg="mod">
          <ac:chgData name="Paula Saide Chaya" userId="9a9cf9957cfd094d" providerId="LiveId" clId="{673966E2-45F0-4464-8A59-1E0878182284}" dt="2024-06-24T16:23:36.705" v="2129" actId="14100"/>
          <ac:spMkLst>
            <pc:docMk/>
            <pc:sldMk cId="2596623498" sldId="315"/>
            <ac:spMk id="2" creationId="{FCBE8E5C-6273-C6CD-7E6D-5725E3147EA1}"/>
          </ac:spMkLst>
        </pc:spChg>
        <pc:spChg chg="del mod">
          <ac:chgData name="Paula Saide Chaya" userId="9a9cf9957cfd094d" providerId="LiveId" clId="{673966E2-45F0-4464-8A59-1E0878182284}" dt="2024-06-24T16:41:31.915" v="2395" actId="478"/>
          <ac:spMkLst>
            <pc:docMk/>
            <pc:sldMk cId="2596623498" sldId="315"/>
            <ac:spMk id="3" creationId="{1F76A9E7-B448-438D-5C5F-24FB50136F72}"/>
          </ac:spMkLst>
        </pc:spChg>
        <pc:spChg chg="add mod">
          <ac:chgData name="Paula Saide Chaya" userId="9a9cf9957cfd094d" providerId="LiveId" clId="{673966E2-45F0-4464-8A59-1E0878182284}" dt="2024-08-05T18:58:53.825" v="6712"/>
          <ac:spMkLst>
            <pc:docMk/>
            <pc:sldMk cId="2596623498" sldId="315"/>
            <ac:spMk id="3" creationId="{282ECAD6-4BB0-0517-2EFD-3754FD0E8123}"/>
          </ac:spMkLst>
        </pc:spChg>
        <pc:spChg chg="del mod">
          <ac:chgData name="Paula Saide Chaya" userId="9a9cf9957cfd094d" providerId="LiveId" clId="{673966E2-45F0-4464-8A59-1E0878182284}" dt="2024-06-25T13:55:56.934" v="3489" actId="478"/>
          <ac:spMkLst>
            <pc:docMk/>
            <pc:sldMk cId="2596623498" sldId="315"/>
            <ac:spMk id="7" creationId="{F5F9A356-4D16-8BC1-AD0F-5AA0567AA924}"/>
          </ac:spMkLst>
        </pc:spChg>
        <pc:spChg chg="del mod">
          <ac:chgData name="Paula Saide Chaya" userId="9a9cf9957cfd094d" providerId="LiveId" clId="{673966E2-45F0-4464-8A59-1E0878182284}" dt="2024-06-25T13:56:15.376" v="3494" actId="478"/>
          <ac:spMkLst>
            <pc:docMk/>
            <pc:sldMk cId="2596623498" sldId="315"/>
            <ac:spMk id="8" creationId="{664FCCE5-A1BE-BE93-BEA9-21F7AB5D8EF9}"/>
          </ac:spMkLst>
        </pc:spChg>
        <pc:spChg chg="mod ord">
          <ac:chgData name="Paula Saide Chaya" userId="9a9cf9957cfd094d" providerId="LiveId" clId="{673966E2-45F0-4464-8A59-1E0878182284}" dt="2024-07-02T15:34:57.516" v="4465" actId="167"/>
          <ac:spMkLst>
            <pc:docMk/>
            <pc:sldMk cId="2596623498" sldId="315"/>
            <ac:spMk id="9" creationId="{74DAD099-E514-D236-D85C-1B06F83990E0}"/>
          </ac:spMkLst>
        </pc:spChg>
        <pc:spChg chg="del mod">
          <ac:chgData name="Paula Saide Chaya" userId="9a9cf9957cfd094d" providerId="LiveId" clId="{673966E2-45F0-4464-8A59-1E0878182284}" dt="2024-06-24T16:41:33.227" v="2396" actId="478"/>
          <ac:spMkLst>
            <pc:docMk/>
            <pc:sldMk cId="2596623498" sldId="315"/>
            <ac:spMk id="12" creationId="{08EFF2A4-B374-71BB-9568-A480E6D5F6FA}"/>
          </ac:spMkLst>
        </pc:spChg>
        <pc:spChg chg="del mod">
          <ac:chgData name="Paula Saide Chaya" userId="9a9cf9957cfd094d" providerId="LiveId" clId="{673966E2-45F0-4464-8A59-1E0878182284}" dt="2024-06-25T13:56:41.223" v="3498" actId="478"/>
          <ac:spMkLst>
            <pc:docMk/>
            <pc:sldMk cId="2596623498" sldId="315"/>
            <ac:spMk id="13" creationId="{A1D2916E-F950-3696-D04A-01BFE81B0E04}"/>
          </ac:spMkLst>
        </pc:spChg>
        <pc:spChg chg="del mod">
          <ac:chgData name="Paula Saide Chaya" userId="9a9cf9957cfd094d" providerId="LiveId" clId="{673966E2-45F0-4464-8A59-1E0878182284}" dt="2024-06-25T13:56:48.495" v="3500" actId="478"/>
          <ac:spMkLst>
            <pc:docMk/>
            <pc:sldMk cId="2596623498" sldId="315"/>
            <ac:spMk id="14" creationId="{11B57DA4-0918-3C71-6781-252A8D02B85B}"/>
          </ac:spMkLst>
        </pc:spChg>
        <pc:spChg chg="mod topLvl">
          <ac:chgData name="Paula Saide Chaya" userId="9a9cf9957cfd094d" providerId="LiveId" clId="{673966E2-45F0-4464-8A59-1E0878182284}" dt="2024-06-25T14:02:52.069" v="3660" actId="14100"/>
          <ac:spMkLst>
            <pc:docMk/>
            <pc:sldMk cId="2596623498" sldId="315"/>
            <ac:spMk id="17" creationId="{7F6A50E7-8E67-E348-7428-01D18F3E14A2}"/>
          </ac:spMkLst>
        </pc:spChg>
        <pc:spChg chg="del mod">
          <ac:chgData name="Paula Saide Chaya" userId="9a9cf9957cfd094d" providerId="LiveId" clId="{673966E2-45F0-4464-8A59-1E0878182284}" dt="2024-06-25T13:58:02.443" v="3517" actId="478"/>
          <ac:spMkLst>
            <pc:docMk/>
            <pc:sldMk cId="2596623498" sldId="315"/>
            <ac:spMk id="19" creationId="{E9116B3D-D582-3E3A-3AEC-87E995D65A6A}"/>
          </ac:spMkLst>
        </pc:spChg>
        <pc:spChg chg="mod topLvl">
          <ac:chgData name="Paula Saide Chaya" userId="9a9cf9957cfd094d" providerId="LiveId" clId="{673966E2-45F0-4464-8A59-1E0878182284}" dt="2024-06-25T14:01:32.635" v="3604" actId="14100"/>
          <ac:spMkLst>
            <pc:docMk/>
            <pc:sldMk cId="2596623498" sldId="315"/>
            <ac:spMk id="21" creationId="{D12274E3-8680-1E01-5684-9E4C1D33C966}"/>
          </ac:spMkLst>
        </pc:spChg>
        <pc:spChg chg="mod topLvl">
          <ac:chgData name="Paula Saide Chaya" userId="9a9cf9957cfd094d" providerId="LiveId" clId="{673966E2-45F0-4464-8A59-1E0878182284}" dt="2024-06-25T14:00:19.075" v="3575" actId="20577"/>
          <ac:spMkLst>
            <pc:docMk/>
            <pc:sldMk cId="2596623498" sldId="315"/>
            <ac:spMk id="23" creationId="{9F7E68FC-FC84-21CD-2089-A117A59CA57C}"/>
          </ac:spMkLst>
        </pc:spChg>
        <pc:spChg chg="add mod topLvl">
          <ac:chgData name="Paula Saide Chaya" userId="9a9cf9957cfd094d" providerId="LiveId" clId="{673966E2-45F0-4464-8A59-1E0878182284}" dt="2024-06-25T14:02:11.212" v="3627" actId="122"/>
          <ac:spMkLst>
            <pc:docMk/>
            <pc:sldMk cId="2596623498" sldId="315"/>
            <ac:spMk id="30" creationId="{8070351A-D82F-FE1D-0C1D-6F80EA8C53A7}"/>
          </ac:spMkLst>
        </pc:spChg>
        <pc:grpChg chg="add del mod">
          <ac:chgData name="Paula Saide Chaya" userId="9a9cf9957cfd094d" providerId="LiveId" clId="{673966E2-45F0-4464-8A59-1E0878182284}" dt="2024-06-25T13:58:41.558" v="3519" actId="165"/>
          <ac:grpSpMkLst>
            <pc:docMk/>
            <pc:sldMk cId="2596623498" sldId="315"/>
            <ac:grpSpMk id="3" creationId="{72EFEF2D-3F03-B540-9BF1-D352555D88EF}"/>
          </ac:grpSpMkLst>
        </pc:grpChg>
        <pc:grpChg chg="del mod">
          <ac:chgData name="Paula Saide Chaya" userId="9a9cf9957cfd094d" providerId="LiveId" clId="{673966E2-45F0-4464-8A59-1E0878182284}" dt="2024-06-25T13:57:03.384" v="3505" actId="478"/>
          <ac:grpSpMkLst>
            <pc:docMk/>
            <pc:sldMk cId="2596623498" sldId="315"/>
            <ac:grpSpMk id="4" creationId="{F1211021-575A-0D40-649E-E732BC1C568E}"/>
          </ac:grpSpMkLst>
        </pc:grpChg>
        <pc:grpChg chg="del mod">
          <ac:chgData name="Paula Saide Chaya" userId="9a9cf9957cfd094d" providerId="LiveId" clId="{673966E2-45F0-4464-8A59-1E0878182284}" dt="2024-06-25T13:56:10.166" v="3493" actId="478"/>
          <ac:grpSpMkLst>
            <pc:docMk/>
            <pc:sldMk cId="2596623498" sldId="315"/>
            <ac:grpSpMk id="5" creationId="{BB0BC313-FE41-EF3A-ACEB-6DD042D08CE9}"/>
          </ac:grpSpMkLst>
        </pc:grpChg>
        <pc:grpChg chg="del mod">
          <ac:chgData name="Paula Saide Chaya" userId="9a9cf9957cfd094d" providerId="LiveId" clId="{673966E2-45F0-4464-8A59-1E0878182284}" dt="2024-06-25T13:56:36.939" v="3497" actId="478"/>
          <ac:grpSpMkLst>
            <pc:docMk/>
            <pc:sldMk cId="2596623498" sldId="315"/>
            <ac:grpSpMk id="11" creationId="{EC1BE146-DBE0-DCD5-93F9-1C1E0D189F14}"/>
          </ac:grpSpMkLst>
        </pc:grpChg>
        <pc:grpChg chg="del mod">
          <ac:chgData name="Paula Saide Chaya" userId="9a9cf9957cfd094d" providerId="LiveId" clId="{673966E2-45F0-4464-8A59-1E0878182284}" dt="2024-06-25T13:56:33.440" v="3496" actId="478"/>
          <ac:grpSpMkLst>
            <pc:docMk/>
            <pc:sldMk cId="2596623498" sldId="315"/>
            <ac:grpSpMk id="12" creationId="{3ABAB234-9530-5A31-6BB8-6E7358AC3614}"/>
          </ac:grpSpMkLst>
        </pc:grpChg>
        <pc:grpChg chg="del mod">
          <ac:chgData name="Paula Saide Chaya" userId="9a9cf9957cfd094d" providerId="LiveId" clId="{673966E2-45F0-4464-8A59-1E0878182284}" dt="2024-06-25T13:56:44.015" v="3499" actId="478"/>
          <ac:grpSpMkLst>
            <pc:docMk/>
            <pc:sldMk cId="2596623498" sldId="315"/>
            <ac:grpSpMk id="15" creationId="{DFBA2BAE-3C0B-5976-BB23-53E91AC6A82E}"/>
          </ac:grpSpMkLst>
        </pc:grpChg>
        <pc:grpChg chg="add del mod">
          <ac:chgData name="Paula Saide Chaya" userId="9a9cf9957cfd094d" providerId="LiveId" clId="{673966E2-45F0-4464-8A59-1E0878182284}" dt="2024-06-25T13:58:46.454" v="3520" actId="165"/>
          <ac:grpSpMkLst>
            <pc:docMk/>
            <pc:sldMk cId="2596623498" sldId="315"/>
            <ac:grpSpMk id="31" creationId="{3A9FF5AB-C798-AB34-43D7-B551B89209B6}"/>
          </ac:grpSpMkLst>
        </pc:grpChg>
        <pc:grpChg chg="add mod">
          <ac:chgData name="Paula Saide Chaya" userId="9a9cf9957cfd094d" providerId="LiveId" clId="{673966E2-45F0-4464-8A59-1E0878182284}" dt="2024-06-25T13:59:20.162" v="3525" actId="207"/>
          <ac:grpSpMkLst>
            <pc:docMk/>
            <pc:sldMk cId="2596623498" sldId="315"/>
            <ac:grpSpMk id="32" creationId="{23E68065-4B8A-1A44-A5A6-BD0A87E82FF0}"/>
          </ac:grpSpMkLst>
        </pc:grpChg>
        <pc:picChg chg="del">
          <ac:chgData name="Paula Saide Chaya" userId="9a9cf9957cfd094d" providerId="LiveId" clId="{673966E2-45F0-4464-8A59-1E0878182284}" dt="2024-06-24T16:23:38.320" v="2130" actId="478"/>
          <ac:picMkLst>
            <pc:docMk/>
            <pc:sldMk cId="2596623498" sldId="315"/>
            <ac:picMk id="5" creationId="{EFE781F2-0D0D-C5C3-2CA1-6A70FE75EA50}"/>
          </ac:picMkLst>
        </pc:picChg>
        <pc:picChg chg="add del mod">
          <ac:chgData name="Paula Saide Chaya" userId="9a9cf9957cfd094d" providerId="LiveId" clId="{673966E2-45F0-4464-8A59-1E0878182284}" dt="2024-06-24T16:25:59.168" v="2142" actId="478"/>
          <ac:picMkLst>
            <pc:docMk/>
            <pc:sldMk cId="2596623498" sldId="315"/>
            <ac:picMk id="7" creationId="{FDDAC5C0-023E-5846-BF1F-2541118FC9E2}"/>
          </ac:picMkLst>
        </pc:picChg>
        <pc:picChg chg="add del mod">
          <ac:chgData name="Paula Saide Chaya" userId="9a9cf9957cfd094d" providerId="LiveId" clId="{673966E2-45F0-4464-8A59-1E0878182284}" dt="2024-06-25T13:53:57.069" v="3482" actId="478"/>
          <ac:picMkLst>
            <pc:docMk/>
            <pc:sldMk cId="2596623498" sldId="315"/>
            <ac:picMk id="10" creationId="{662C696E-44C3-DE13-E6C4-4C9FA3A354C9}"/>
          </ac:picMkLst>
        </pc:picChg>
        <pc:picChg chg="add del">
          <ac:chgData name="Paula Saide Chaya" userId="9a9cf9957cfd094d" providerId="LiveId" clId="{673966E2-45F0-4464-8A59-1E0878182284}" dt="2024-06-24T16:27:29.845" v="2150" actId="478"/>
          <ac:picMkLst>
            <pc:docMk/>
            <pc:sldMk cId="2596623498" sldId="315"/>
            <ac:picMk id="13" creationId="{9CCBCD57-F368-7974-BF9F-27318983AD69}"/>
          </ac:picMkLst>
        </pc:picChg>
        <pc:picChg chg="del">
          <ac:chgData name="Paula Saide Chaya" userId="9a9cf9957cfd094d" providerId="LiveId" clId="{673966E2-45F0-4464-8A59-1E0878182284}" dt="2024-06-24T16:25:13.233" v="2135" actId="478"/>
          <ac:picMkLst>
            <pc:docMk/>
            <pc:sldMk cId="2596623498" sldId="315"/>
            <ac:picMk id="16" creationId="{C1DD754B-0FAB-4FE8-8EB6-42BE452D6668}"/>
          </ac:picMkLst>
        </pc:picChg>
        <pc:picChg chg="add mod">
          <ac:chgData name="Paula Saide Chaya" userId="9a9cf9957cfd094d" providerId="LiveId" clId="{673966E2-45F0-4464-8A59-1E0878182284}" dt="2024-06-25T14:03:14.321" v="3662" actId="1076"/>
          <ac:picMkLst>
            <pc:docMk/>
            <pc:sldMk cId="2596623498" sldId="315"/>
            <ac:picMk id="37" creationId="{8F2A9B2A-1139-9106-BD9E-CADFDFBAAE53}"/>
          </ac:picMkLst>
        </pc:picChg>
        <pc:cxnChg chg="del mod">
          <ac:chgData name="Paula Saide Chaya" userId="9a9cf9957cfd094d" providerId="LiveId" clId="{673966E2-45F0-4464-8A59-1E0878182284}" dt="2024-06-25T13:56:44.015" v="3499" actId="478"/>
          <ac:cxnSpMkLst>
            <pc:docMk/>
            <pc:sldMk cId="2596623498" sldId="315"/>
            <ac:cxnSpMk id="16" creationId="{ECB074B7-86E9-7E4C-1880-5F01ECCE8217}"/>
          </ac:cxnSpMkLst>
        </pc:cxnChg>
        <pc:cxnChg chg="del mod">
          <ac:chgData name="Paula Saide Chaya" userId="9a9cf9957cfd094d" providerId="LiveId" clId="{673966E2-45F0-4464-8A59-1E0878182284}" dt="2024-06-25T13:56:33.440" v="3496" actId="478"/>
          <ac:cxnSpMkLst>
            <pc:docMk/>
            <pc:sldMk cId="2596623498" sldId="315"/>
            <ac:cxnSpMk id="18" creationId="{B73B3AF0-7A16-3208-CCCD-0A0BCFF0FAE8}"/>
          </ac:cxnSpMkLst>
        </pc:cxnChg>
        <pc:cxnChg chg="del mod">
          <ac:chgData name="Paula Saide Chaya" userId="9a9cf9957cfd094d" providerId="LiveId" clId="{673966E2-45F0-4464-8A59-1E0878182284}" dt="2024-06-25T13:56:36.939" v="3497" actId="478"/>
          <ac:cxnSpMkLst>
            <pc:docMk/>
            <pc:sldMk cId="2596623498" sldId="315"/>
            <ac:cxnSpMk id="20" creationId="{638A92DB-AD93-48FB-A754-D4F9BD6E1490}"/>
          </ac:cxnSpMkLst>
        </pc:cxnChg>
        <pc:cxnChg chg="del mod">
          <ac:chgData name="Paula Saide Chaya" userId="9a9cf9957cfd094d" providerId="LiveId" clId="{673966E2-45F0-4464-8A59-1E0878182284}" dt="2024-06-25T13:56:10.166" v="3493" actId="478"/>
          <ac:cxnSpMkLst>
            <pc:docMk/>
            <pc:sldMk cId="2596623498" sldId="315"/>
            <ac:cxnSpMk id="22" creationId="{FD5D6972-98F4-09B8-1E6D-8B18ECBE32FB}"/>
          </ac:cxnSpMkLst>
        </pc:cxnChg>
        <pc:cxnChg chg="del mod">
          <ac:chgData name="Paula Saide Chaya" userId="9a9cf9957cfd094d" providerId="LiveId" clId="{673966E2-45F0-4464-8A59-1E0878182284}" dt="2024-06-25T13:56:54.607" v="3502" actId="478"/>
          <ac:cxnSpMkLst>
            <pc:docMk/>
            <pc:sldMk cId="2596623498" sldId="315"/>
            <ac:cxnSpMk id="24" creationId="{444C1890-6B07-CB09-B3B1-D2204DA6371A}"/>
          </ac:cxnSpMkLst>
        </pc:cxnChg>
        <pc:cxnChg chg="del mod">
          <ac:chgData name="Paula Saide Chaya" userId="9a9cf9957cfd094d" providerId="LiveId" clId="{673966E2-45F0-4464-8A59-1E0878182284}" dt="2024-06-25T13:56:51.383" v="3501" actId="478"/>
          <ac:cxnSpMkLst>
            <pc:docMk/>
            <pc:sldMk cId="2596623498" sldId="315"/>
            <ac:cxnSpMk id="25" creationId="{5231A17C-15E1-F683-5055-0CA0A1E4F330}"/>
          </ac:cxnSpMkLst>
        </pc:cxnChg>
        <pc:cxnChg chg="del mod">
          <ac:chgData name="Paula Saide Chaya" userId="9a9cf9957cfd094d" providerId="LiveId" clId="{673966E2-45F0-4464-8A59-1E0878182284}" dt="2024-06-25T13:57:03.384" v="3505" actId="478"/>
          <ac:cxnSpMkLst>
            <pc:docMk/>
            <pc:sldMk cId="2596623498" sldId="315"/>
            <ac:cxnSpMk id="26" creationId="{5918CACE-B152-20A7-1DF8-72205B6D5A69}"/>
          </ac:cxnSpMkLst>
        </pc:cxnChg>
        <pc:cxnChg chg="mod topLvl">
          <ac:chgData name="Paula Saide Chaya" userId="9a9cf9957cfd094d" providerId="LiveId" clId="{673966E2-45F0-4464-8A59-1E0878182284}" dt="2024-06-25T14:01:36.351" v="3605" actId="14100"/>
          <ac:cxnSpMkLst>
            <pc:docMk/>
            <pc:sldMk cId="2596623498" sldId="315"/>
            <ac:cxnSpMk id="27" creationId="{BA2D43E2-874B-E2CC-6068-EC8B3A673823}"/>
          </ac:cxnSpMkLst>
        </pc:cxnChg>
        <pc:cxnChg chg="add mod topLvl">
          <ac:chgData name="Paula Saide Chaya" userId="9a9cf9957cfd094d" providerId="LiveId" clId="{673966E2-45F0-4464-8A59-1E0878182284}" dt="2024-06-25T14:01:39.611" v="3606" actId="14100"/>
          <ac:cxnSpMkLst>
            <pc:docMk/>
            <pc:sldMk cId="2596623498" sldId="315"/>
            <ac:cxnSpMk id="28" creationId="{9DBF0D0B-9997-B444-25EC-F372D44681B6}"/>
          </ac:cxnSpMkLst>
        </pc:cxnChg>
        <pc:cxnChg chg="add mod">
          <ac:chgData name="Paula Saide Chaya" userId="9a9cf9957cfd094d" providerId="LiveId" clId="{673966E2-45F0-4464-8A59-1E0878182284}" dt="2024-06-25T14:02:47.518" v="3659" actId="14100"/>
          <ac:cxnSpMkLst>
            <pc:docMk/>
            <pc:sldMk cId="2596623498" sldId="315"/>
            <ac:cxnSpMk id="29" creationId="{B9F85E3B-5EBD-F402-FF27-28CE7B368192}"/>
          </ac:cxnSpMkLst>
        </pc:cxnChg>
      </pc:sldChg>
      <pc:sldChg chg="addSp delSp modSp add mod ord modNotesTx">
        <pc:chgData name="Paula Saide Chaya" userId="9a9cf9957cfd094d" providerId="LiveId" clId="{673966E2-45F0-4464-8A59-1E0878182284}" dt="2024-08-05T18:58:46.574" v="6708"/>
        <pc:sldMkLst>
          <pc:docMk/>
          <pc:sldMk cId="96458179" sldId="316"/>
        </pc:sldMkLst>
        <pc:spChg chg="mod">
          <ac:chgData name="Paula Saide Chaya" userId="9a9cf9957cfd094d" providerId="LiveId" clId="{673966E2-45F0-4464-8A59-1E0878182284}" dt="2024-08-05T18:21:14.233" v="5914" actId="20577"/>
          <ac:spMkLst>
            <pc:docMk/>
            <pc:sldMk cId="96458179" sldId="316"/>
            <ac:spMk id="2" creationId="{FCBE8E5C-6273-C6CD-7E6D-5725E3147EA1}"/>
          </ac:spMkLst>
        </pc:spChg>
        <pc:spChg chg="del mod">
          <ac:chgData name="Paula Saide Chaya" userId="9a9cf9957cfd094d" providerId="LiveId" clId="{673966E2-45F0-4464-8A59-1E0878182284}" dt="2024-06-24T16:28:54.658" v="2176" actId="478"/>
          <ac:spMkLst>
            <pc:docMk/>
            <pc:sldMk cId="96458179" sldId="316"/>
            <ac:spMk id="3" creationId="{1F76A9E7-B448-438D-5C5F-24FB50136F72}"/>
          </ac:spMkLst>
        </pc:spChg>
        <pc:spChg chg="add mod">
          <ac:chgData name="Paula Saide Chaya" userId="9a9cf9957cfd094d" providerId="LiveId" clId="{673966E2-45F0-4464-8A59-1E0878182284}" dt="2024-08-05T18:58:46.574" v="6708"/>
          <ac:spMkLst>
            <pc:docMk/>
            <pc:sldMk cId="96458179" sldId="316"/>
            <ac:spMk id="3" creationId="{EDA4BF60-6280-942C-C83A-EB643F296349}"/>
          </ac:spMkLst>
        </pc:spChg>
        <pc:spChg chg="add mod ord">
          <ac:chgData name="Paula Saide Chaya" userId="9a9cf9957cfd094d" providerId="LiveId" clId="{673966E2-45F0-4464-8A59-1E0878182284}" dt="2024-07-02T14:41:34.860" v="4029" actId="1076"/>
          <ac:spMkLst>
            <pc:docMk/>
            <pc:sldMk cId="96458179" sldId="316"/>
            <ac:spMk id="5" creationId="{D82038E0-ECEB-AE5F-C338-EBD2E424BFEC}"/>
          </ac:spMkLst>
        </pc:spChg>
        <pc:spChg chg="add mod ord">
          <ac:chgData name="Paula Saide Chaya" userId="9a9cf9957cfd094d" providerId="LiveId" clId="{673966E2-45F0-4464-8A59-1E0878182284}" dt="2024-07-02T14:48:25.295" v="4110" actId="166"/>
          <ac:spMkLst>
            <pc:docMk/>
            <pc:sldMk cId="96458179" sldId="316"/>
            <ac:spMk id="8" creationId="{78F9B3E5-106C-3AC1-C781-222110B746ED}"/>
          </ac:spMkLst>
        </pc:spChg>
        <pc:spChg chg="del mod">
          <ac:chgData name="Paula Saide Chaya" userId="9a9cf9957cfd094d" providerId="LiveId" clId="{673966E2-45F0-4464-8A59-1E0878182284}" dt="2024-06-24T16:28:56.700" v="2177" actId="478"/>
          <ac:spMkLst>
            <pc:docMk/>
            <pc:sldMk cId="96458179" sldId="316"/>
            <ac:spMk id="9" creationId="{74DAD099-E514-D236-D85C-1B06F83990E0}"/>
          </ac:spMkLst>
        </pc:spChg>
        <pc:spChg chg="add mod ord">
          <ac:chgData name="Paula Saide Chaya" userId="9a9cf9957cfd094d" providerId="LiveId" clId="{673966E2-45F0-4464-8A59-1E0878182284}" dt="2024-07-02T14:47:08.921" v="4101" actId="166"/>
          <ac:spMkLst>
            <pc:docMk/>
            <pc:sldMk cId="96458179" sldId="316"/>
            <ac:spMk id="10" creationId="{927EA86A-8C9D-714A-04C3-7AB7F00BEF84}"/>
          </ac:spMkLst>
        </pc:spChg>
        <pc:spChg chg="add del mod">
          <ac:chgData name="Paula Saide Chaya" userId="9a9cf9957cfd094d" providerId="LiveId" clId="{673966E2-45F0-4464-8A59-1E0878182284}" dt="2024-07-02T14:42:39.623" v="4064" actId="478"/>
          <ac:spMkLst>
            <pc:docMk/>
            <pc:sldMk cId="96458179" sldId="316"/>
            <ac:spMk id="11" creationId="{A2C75E41-FB09-1017-DB78-7B8B3E671082}"/>
          </ac:spMkLst>
        </pc:spChg>
        <pc:spChg chg="del">
          <ac:chgData name="Paula Saide Chaya" userId="9a9cf9957cfd094d" providerId="LiveId" clId="{673966E2-45F0-4464-8A59-1E0878182284}" dt="2024-06-24T16:28:50.409" v="2173" actId="478"/>
          <ac:spMkLst>
            <pc:docMk/>
            <pc:sldMk cId="96458179" sldId="316"/>
            <ac:spMk id="12" creationId="{08EFF2A4-B374-71BB-9568-A480E6D5F6FA}"/>
          </ac:spMkLst>
        </pc:spChg>
        <pc:spChg chg="add mod ord">
          <ac:chgData name="Paula Saide Chaya" userId="9a9cf9957cfd094d" providerId="LiveId" clId="{673966E2-45F0-4464-8A59-1E0878182284}" dt="2024-07-02T14:48:37.200" v="4114" actId="1076"/>
          <ac:spMkLst>
            <pc:docMk/>
            <pc:sldMk cId="96458179" sldId="316"/>
            <ac:spMk id="13" creationId="{8EE4068F-4B27-238C-A27C-31DC5BD0F9D9}"/>
          </ac:spMkLst>
        </pc:spChg>
        <pc:spChg chg="add del">
          <ac:chgData name="Paula Saide Chaya" userId="9a9cf9957cfd094d" providerId="LiveId" clId="{673966E2-45F0-4464-8A59-1E0878182284}" dt="2024-07-02T14:48:00.801" v="4104" actId="478"/>
          <ac:spMkLst>
            <pc:docMk/>
            <pc:sldMk cId="96458179" sldId="316"/>
            <ac:spMk id="15" creationId="{044AEA96-CF39-33BC-F0A2-658669F21CCD}"/>
          </ac:spMkLst>
        </pc:spChg>
        <pc:picChg chg="add mod">
          <ac:chgData name="Paula Saide Chaya" userId="9a9cf9957cfd094d" providerId="LiveId" clId="{673966E2-45F0-4464-8A59-1E0878182284}" dt="2024-07-02T14:41:15.699" v="4025" actId="1076"/>
          <ac:picMkLst>
            <pc:docMk/>
            <pc:sldMk cId="96458179" sldId="316"/>
            <ac:picMk id="4" creationId="{782B0623-40D9-B500-0D0C-A74F62DA3312}"/>
          </ac:picMkLst>
        </pc:picChg>
        <pc:picChg chg="del mod">
          <ac:chgData name="Paula Saide Chaya" userId="9a9cf9957cfd094d" providerId="LiveId" clId="{673966E2-45F0-4464-8A59-1E0878182284}" dt="2024-06-24T16:28:48.433" v="2172" actId="478"/>
          <ac:picMkLst>
            <pc:docMk/>
            <pc:sldMk cId="96458179" sldId="316"/>
            <ac:picMk id="7" creationId="{FDDAC5C0-023E-5846-BF1F-2541118FC9E2}"/>
          </ac:picMkLst>
        </pc:picChg>
        <pc:picChg chg="add mod modCrop">
          <ac:chgData name="Paula Saide Chaya" userId="9a9cf9957cfd094d" providerId="LiveId" clId="{673966E2-45F0-4464-8A59-1E0878182284}" dt="2024-07-02T14:44:03.963" v="4086" actId="1076"/>
          <ac:picMkLst>
            <pc:docMk/>
            <pc:sldMk cId="96458179" sldId="316"/>
            <ac:picMk id="9" creationId="{0BCD69C9-3AF8-98FC-BFA6-7BEDE740B99A}"/>
          </ac:picMkLst>
        </pc:picChg>
        <pc:picChg chg="add mod modCrop">
          <ac:chgData name="Paula Saide Chaya" userId="9a9cf9957cfd094d" providerId="LiveId" clId="{673966E2-45F0-4464-8A59-1E0878182284}" dt="2024-07-02T14:47:03.871" v="4099" actId="1076"/>
          <ac:picMkLst>
            <pc:docMk/>
            <pc:sldMk cId="96458179" sldId="316"/>
            <ac:picMk id="14" creationId="{7FD11B81-73FA-3AE1-FEEF-3CBC276F3B91}"/>
          </ac:picMkLst>
        </pc:picChg>
        <pc:picChg chg="add mod">
          <ac:chgData name="Paula Saide Chaya" userId="9a9cf9957cfd094d" providerId="LiveId" clId="{673966E2-45F0-4464-8A59-1E0878182284}" dt="2024-07-02T14:48:21.597" v="4109" actId="1076"/>
          <ac:picMkLst>
            <pc:docMk/>
            <pc:sldMk cId="96458179" sldId="316"/>
            <ac:picMk id="16" creationId="{A22781B1-D029-B854-3800-F0EBD613A599}"/>
          </ac:picMkLst>
        </pc:picChg>
        <pc:picChg chg="add del mod">
          <ac:chgData name="Paula Saide Chaya" userId="9a9cf9957cfd094d" providerId="LiveId" clId="{673966E2-45F0-4464-8A59-1E0878182284}" dt="2024-07-02T14:41:46.097" v="4031" actId="478"/>
          <ac:picMkLst>
            <pc:docMk/>
            <pc:sldMk cId="96458179" sldId="316"/>
            <ac:picMk id="2050" creationId="{209E32CE-7308-AE77-8EF0-107E3EEEB3A8}"/>
          </ac:picMkLst>
        </pc:picChg>
      </pc:sldChg>
      <pc:sldChg chg="addSp delSp modSp add mod modTransition delAnim modAnim modNotesTx">
        <pc:chgData name="Paula Saide Chaya" userId="9a9cf9957cfd094d" providerId="LiveId" clId="{673966E2-45F0-4464-8A59-1E0878182284}" dt="2024-08-05T18:58:57.958" v="6714"/>
        <pc:sldMkLst>
          <pc:docMk/>
          <pc:sldMk cId="3137888019" sldId="317"/>
        </pc:sldMkLst>
        <pc:spChg chg="mod">
          <ac:chgData name="Paula Saide Chaya" userId="9a9cf9957cfd094d" providerId="LiveId" clId="{673966E2-45F0-4464-8A59-1E0878182284}" dt="2024-06-24T16:42:38.534" v="2422"/>
          <ac:spMkLst>
            <pc:docMk/>
            <pc:sldMk cId="3137888019" sldId="317"/>
            <ac:spMk id="2" creationId="{FCBE8E5C-6273-C6CD-7E6D-5725E3147EA1}"/>
          </ac:spMkLst>
        </pc:spChg>
        <pc:spChg chg="add mod">
          <ac:chgData name="Paula Saide Chaya" userId="9a9cf9957cfd094d" providerId="LiveId" clId="{673966E2-45F0-4464-8A59-1E0878182284}" dt="2024-06-24T16:42:46.787" v="2435" actId="20577"/>
          <ac:spMkLst>
            <pc:docMk/>
            <pc:sldMk cId="3137888019" sldId="317"/>
            <ac:spMk id="3" creationId="{325A72AB-F0E3-02F4-AB50-D5A9610B49C6}"/>
          </ac:spMkLst>
        </pc:spChg>
        <pc:spChg chg="add mod">
          <ac:chgData name="Paula Saide Chaya" userId="9a9cf9957cfd094d" providerId="LiveId" clId="{673966E2-45F0-4464-8A59-1E0878182284}" dt="2024-08-05T18:58:57.958" v="6714"/>
          <ac:spMkLst>
            <pc:docMk/>
            <pc:sldMk cId="3137888019" sldId="317"/>
            <ac:spMk id="4" creationId="{F75E43B0-BE1F-A2AE-A770-1FE2C134BEC6}"/>
          </ac:spMkLst>
        </pc:spChg>
        <pc:spChg chg="del">
          <ac:chgData name="Paula Saide Chaya" userId="9a9cf9957cfd094d" providerId="LiveId" clId="{673966E2-45F0-4464-8A59-1E0878182284}" dt="2024-06-24T16:42:51.443" v="2436" actId="478"/>
          <ac:spMkLst>
            <pc:docMk/>
            <pc:sldMk cId="3137888019" sldId="317"/>
            <ac:spMk id="5" creationId="{D82038E0-ECEB-AE5F-C338-EBD2E424BFEC}"/>
          </ac:spMkLst>
        </pc:spChg>
        <pc:spChg chg="add mod">
          <ac:chgData name="Paula Saide Chaya" userId="9a9cf9957cfd094d" providerId="LiveId" clId="{673966E2-45F0-4464-8A59-1E0878182284}" dt="2024-06-24T17:03:13.072" v="2709" actId="20577"/>
          <ac:spMkLst>
            <pc:docMk/>
            <pc:sldMk cId="3137888019" sldId="317"/>
            <ac:spMk id="7" creationId="{BEEC6AFD-B238-166E-B0B5-9429E2B0A2B8}"/>
          </ac:spMkLst>
        </pc:spChg>
        <pc:spChg chg="del">
          <ac:chgData name="Paula Saide Chaya" userId="9a9cf9957cfd094d" providerId="LiveId" clId="{673966E2-45F0-4464-8A59-1E0878182284}" dt="2024-06-24T16:42:51.443" v="2436" actId="478"/>
          <ac:spMkLst>
            <pc:docMk/>
            <pc:sldMk cId="3137888019" sldId="317"/>
            <ac:spMk id="8" creationId="{78F9B3E5-106C-3AC1-C781-222110B746ED}"/>
          </ac:spMkLst>
        </pc:spChg>
        <pc:spChg chg="add mod">
          <ac:chgData name="Paula Saide Chaya" userId="9a9cf9957cfd094d" providerId="LiveId" clId="{673966E2-45F0-4464-8A59-1E0878182284}" dt="2024-06-24T17:07:16.059" v="2836" actId="13822"/>
          <ac:spMkLst>
            <pc:docMk/>
            <pc:sldMk cId="3137888019" sldId="317"/>
            <ac:spMk id="9" creationId="{3EC0CAAF-5435-2191-7C1C-2508C6BA9F2B}"/>
          </ac:spMkLst>
        </pc:spChg>
        <pc:spChg chg="del">
          <ac:chgData name="Paula Saide Chaya" userId="9a9cf9957cfd094d" providerId="LiveId" clId="{673966E2-45F0-4464-8A59-1E0878182284}" dt="2024-06-24T16:42:55.347" v="2437" actId="478"/>
          <ac:spMkLst>
            <pc:docMk/>
            <pc:sldMk cId="3137888019" sldId="317"/>
            <ac:spMk id="10" creationId="{927EA86A-8C9D-714A-04C3-7AB7F00BEF84}"/>
          </ac:spMkLst>
        </pc:spChg>
        <pc:spChg chg="del">
          <ac:chgData name="Paula Saide Chaya" userId="9a9cf9957cfd094d" providerId="LiveId" clId="{673966E2-45F0-4464-8A59-1E0878182284}" dt="2024-06-24T16:43:00.356" v="2439" actId="478"/>
          <ac:spMkLst>
            <pc:docMk/>
            <pc:sldMk cId="3137888019" sldId="317"/>
            <ac:spMk id="11" creationId="{A2C75E41-FB09-1017-DB78-7B8B3E671082}"/>
          </ac:spMkLst>
        </pc:spChg>
        <pc:spChg chg="add mod">
          <ac:chgData name="Paula Saide Chaya" userId="9a9cf9957cfd094d" providerId="LiveId" clId="{673966E2-45F0-4464-8A59-1E0878182284}" dt="2024-06-24T17:10:56.561" v="2950" actId="1076"/>
          <ac:spMkLst>
            <pc:docMk/>
            <pc:sldMk cId="3137888019" sldId="317"/>
            <ac:spMk id="12" creationId="{EFEF0172-E628-265D-540C-CB159ED2F2B3}"/>
          </ac:spMkLst>
        </pc:spChg>
        <pc:spChg chg="del">
          <ac:chgData name="Paula Saide Chaya" userId="9a9cf9957cfd094d" providerId="LiveId" clId="{673966E2-45F0-4464-8A59-1E0878182284}" dt="2024-06-24T16:42:57.796" v="2438" actId="478"/>
          <ac:spMkLst>
            <pc:docMk/>
            <pc:sldMk cId="3137888019" sldId="317"/>
            <ac:spMk id="13" creationId="{8EE4068F-4B27-238C-A27C-31DC5BD0F9D9}"/>
          </ac:spMkLst>
        </pc:spChg>
        <pc:picChg chg="add del mod ord">
          <ac:chgData name="Paula Saide Chaya" userId="9a9cf9957cfd094d" providerId="LiveId" clId="{673966E2-45F0-4464-8A59-1E0878182284}" dt="2024-06-25T11:40:16.514" v="3102" actId="478"/>
          <ac:picMkLst>
            <pc:docMk/>
            <pc:sldMk cId="3137888019" sldId="317"/>
            <ac:picMk id="4" creationId="{E941138F-2954-7574-E166-6D38B3251D74}"/>
          </ac:picMkLst>
        </pc:picChg>
        <pc:picChg chg="add mod ord">
          <ac:chgData name="Paula Saide Chaya" userId="9a9cf9957cfd094d" providerId="LiveId" clId="{673966E2-45F0-4464-8A59-1E0878182284}" dt="2024-06-25T11:56:48.441" v="3116" actId="171"/>
          <ac:picMkLst>
            <pc:docMk/>
            <pc:sldMk cId="3137888019" sldId="317"/>
            <ac:picMk id="8" creationId="{6918AFEB-08AF-B4C5-0DF4-D4A2A6E40BA9}"/>
          </ac:picMkLst>
        </pc:picChg>
        <pc:picChg chg="add mod ord modCrop">
          <ac:chgData name="Paula Saide Chaya" userId="9a9cf9957cfd094d" providerId="LiveId" clId="{673966E2-45F0-4464-8A59-1E0878182284}" dt="2024-08-03T23:48:18.896" v="5264" actId="732"/>
          <ac:picMkLst>
            <pc:docMk/>
            <pc:sldMk cId="3137888019" sldId="317"/>
            <ac:picMk id="11" creationId="{6D4E6710-4C9E-A681-3D4B-DCC1DF35DCF0}"/>
          </ac:picMkLst>
        </pc:picChg>
      </pc:sldChg>
      <pc:sldChg chg="addSp delSp modSp add mod">
        <pc:chgData name="Paula Saide Chaya" userId="9a9cf9957cfd094d" providerId="LiveId" clId="{673966E2-45F0-4464-8A59-1E0878182284}" dt="2024-08-05T18:59:03.571" v="6716" actId="14100"/>
        <pc:sldMkLst>
          <pc:docMk/>
          <pc:sldMk cId="1824730260" sldId="318"/>
        </pc:sldMkLst>
        <pc:spChg chg="mod">
          <ac:chgData name="Paula Saide Chaya" userId="9a9cf9957cfd094d" providerId="LiveId" clId="{673966E2-45F0-4464-8A59-1E0878182284}" dt="2024-06-24T16:43:28.876" v="2489" actId="20577"/>
          <ac:spMkLst>
            <pc:docMk/>
            <pc:sldMk cId="1824730260" sldId="318"/>
            <ac:spMk id="3" creationId="{325A72AB-F0E3-02F4-AB50-D5A9610B49C6}"/>
          </ac:spMkLst>
        </pc:spChg>
        <pc:spChg chg="add mod">
          <ac:chgData name="Paula Saide Chaya" userId="9a9cf9957cfd094d" providerId="LiveId" clId="{673966E2-45F0-4464-8A59-1E0878182284}" dt="2024-07-16T13:27:33.349" v="4671" actId="20577"/>
          <ac:spMkLst>
            <pc:docMk/>
            <pc:sldMk cId="1824730260" sldId="318"/>
            <ac:spMk id="4" creationId="{2BC838BC-6801-41E8-5ACA-3F68771E2DC4}"/>
          </ac:spMkLst>
        </pc:spChg>
        <pc:spChg chg="add mod">
          <ac:chgData name="Paula Saide Chaya" userId="9a9cf9957cfd094d" providerId="LiveId" clId="{673966E2-45F0-4464-8A59-1E0878182284}" dt="2024-06-24T17:10:32.076" v="2944" actId="1076"/>
          <ac:spMkLst>
            <pc:docMk/>
            <pc:sldMk cId="1824730260" sldId="318"/>
            <ac:spMk id="5" creationId="{BF6E1FAB-0C33-6A8A-CAA6-3F540F7B3D2D}"/>
          </ac:spMkLst>
        </pc:spChg>
        <pc:spChg chg="add mod">
          <ac:chgData name="Paula Saide Chaya" userId="9a9cf9957cfd094d" providerId="LiveId" clId="{673966E2-45F0-4464-8A59-1E0878182284}" dt="2024-08-05T18:59:03.571" v="6716" actId="14100"/>
          <ac:spMkLst>
            <pc:docMk/>
            <pc:sldMk cId="1824730260" sldId="318"/>
            <ac:spMk id="7" creationId="{E48B11A9-08A7-89AE-7CCB-81A473ADDFCE}"/>
          </ac:spMkLst>
        </pc:spChg>
        <pc:picChg chg="add del mod ord">
          <ac:chgData name="Paula Saide Chaya" userId="9a9cf9957cfd094d" providerId="LiveId" clId="{673966E2-45F0-4464-8A59-1E0878182284}" dt="2024-06-25T13:30:33.329" v="3167" actId="478"/>
          <ac:picMkLst>
            <pc:docMk/>
            <pc:sldMk cId="1824730260" sldId="318"/>
            <ac:picMk id="8" creationId="{6D001BF0-80A3-210A-2855-0B7B3FC34809}"/>
          </ac:picMkLst>
        </pc:picChg>
        <pc:picChg chg="add mod ord">
          <ac:chgData name="Paula Saide Chaya" userId="9a9cf9957cfd094d" providerId="LiveId" clId="{673966E2-45F0-4464-8A59-1E0878182284}" dt="2024-06-25T13:32:04.797" v="3171" actId="14100"/>
          <ac:picMkLst>
            <pc:docMk/>
            <pc:sldMk cId="1824730260" sldId="318"/>
            <ac:picMk id="9" creationId="{84A512BC-4D0B-064B-9B62-32CC208ABDA0}"/>
          </ac:picMkLst>
        </pc:picChg>
        <pc:picChg chg="add del mod">
          <ac:chgData name="Paula Saide Chaya" userId="9a9cf9957cfd094d" providerId="LiveId" clId="{673966E2-45F0-4464-8A59-1E0878182284}" dt="2024-06-24T17:11:34.153" v="2986" actId="478"/>
          <ac:picMkLst>
            <pc:docMk/>
            <pc:sldMk cId="1824730260" sldId="318"/>
            <ac:picMk id="3074" creationId="{560A0425-0DA0-118F-08CA-4451E29FD9D4}"/>
          </ac:picMkLst>
        </pc:picChg>
      </pc:sldChg>
      <pc:sldChg chg="addSp delSp modSp add mod modNotesTx">
        <pc:chgData name="Paula Saide Chaya" userId="9a9cf9957cfd094d" providerId="LiveId" clId="{673966E2-45F0-4464-8A59-1E0878182284}" dt="2024-08-05T18:59:07.409" v="6717"/>
        <pc:sldMkLst>
          <pc:docMk/>
          <pc:sldMk cId="3405157819" sldId="319"/>
        </pc:sldMkLst>
        <pc:spChg chg="del">
          <ac:chgData name="Paula Saide Chaya" userId="9a9cf9957cfd094d" providerId="LiveId" clId="{673966E2-45F0-4464-8A59-1E0878182284}" dt="2024-06-24T17:12:46.112" v="2992" actId="478"/>
          <ac:spMkLst>
            <pc:docMk/>
            <pc:sldMk cId="3405157819" sldId="319"/>
            <ac:spMk id="3" creationId="{325A72AB-F0E3-02F4-AB50-D5A9610B49C6}"/>
          </ac:spMkLst>
        </pc:spChg>
        <pc:spChg chg="add mod">
          <ac:chgData name="Paula Saide Chaya" userId="9a9cf9957cfd094d" providerId="LiveId" clId="{673966E2-45F0-4464-8A59-1E0878182284}" dt="2024-06-24T17:12:42.928" v="2991" actId="1076"/>
          <ac:spMkLst>
            <pc:docMk/>
            <pc:sldMk cId="3405157819" sldId="319"/>
            <ac:spMk id="4" creationId="{049EF38D-21DB-2B29-342A-7DB948C5A1AC}"/>
          </ac:spMkLst>
        </pc:spChg>
        <pc:spChg chg="add mod">
          <ac:chgData name="Paula Saide Chaya" userId="9a9cf9957cfd094d" providerId="LiveId" clId="{673966E2-45F0-4464-8A59-1E0878182284}" dt="2024-06-24T17:12:39.113" v="2990" actId="1076"/>
          <ac:spMkLst>
            <pc:docMk/>
            <pc:sldMk cId="3405157819" sldId="319"/>
            <ac:spMk id="5" creationId="{9EBE6BFA-5CFE-E627-8DEF-40A4F9B5085B}"/>
          </ac:spMkLst>
        </pc:spChg>
        <pc:spChg chg="add mod">
          <ac:chgData name="Paula Saide Chaya" userId="9a9cf9957cfd094d" providerId="LiveId" clId="{673966E2-45F0-4464-8A59-1E0878182284}" dt="2024-08-05T18:59:07.409" v="6717"/>
          <ac:spMkLst>
            <pc:docMk/>
            <pc:sldMk cId="3405157819" sldId="319"/>
            <ac:spMk id="7" creationId="{46F26311-94A5-90F4-0956-9CBC043B0458}"/>
          </ac:spMkLst>
        </pc:spChg>
        <pc:spChg chg="add mod">
          <ac:chgData name="Paula Saide Chaya" userId="9a9cf9957cfd094d" providerId="LiveId" clId="{673966E2-45F0-4464-8A59-1E0878182284}" dt="2024-06-25T13:34:39.715" v="3347" actId="1076"/>
          <ac:spMkLst>
            <pc:docMk/>
            <pc:sldMk cId="3405157819" sldId="319"/>
            <ac:spMk id="9" creationId="{E4ED1CCC-8B30-31FB-9BD8-38D377992327}"/>
          </ac:spMkLst>
        </pc:spChg>
        <pc:spChg chg="add mod">
          <ac:chgData name="Paula Saide Chaya" userId="9a9cf9957cfd094d" providerId="LiveId" clId="{673966E2-45F0-4464-8A59-1E0878182284}" dt="2024-06-25T13:34:51.717" v="3365" actId="20577"/>
          <ac:spMkLst>
            <pc:docMk/>
            <pc:sldMk cId="3405157819" sldId="319"/>
            <ac:spMk id="10" creationId="{ED1E5B90-95C8-4074-2FA5-3811842A727A}"/>
          </ac:spMkLst>
        </pc:spChg>
        <pc:picChg chg="add mod ord modCrop">
          <ac:chgData name="Paula Saide Chaya" userId="9a9cf9957cfd094d" providerId="LiveId" clId="{673966E2-45F0-4464-8A59-1E0878182284}" dt="2024-06-25T13:29:51.001" v="3163" actId="732"/>
          <ac:picMkLst>
            <pc:docMk/>
            <pc:sldMk cId="3405157819" sldId="319"/>
            <ac:picMk id="3" creationId="{674AA93E-AC68-DAD3-5C8C-F258CCD1A220}"/>
          </ac:picMkLst>
        </pc:picChg>
        <pc:picChg chg="add mod ord">
          <ac:chgData name="Paula Saide Chaya" userId="9a9cf9957cfd094d" providerId="LiveId" clId="{673966E2-45F0-4464-8A59-1E0878182284}" dt="2024-06-25T13:30:28.931" v="3166" actId="1076"/>
          <ac:picMkLst>
            <pc:docMk/>
            <pc:sldMk cId="3405157819" sldId="319"/>
            <ac:picMk id="8" creationId="{9847BB61-DBD0-6DAA-2409-5D9731312AAB}"/>
          </ac:picMkLst>
        </pc:picChg>
      </pc:sldChg>
      <pc:sldChg chg="addSp delSp modSp new mod">
        <pc:chgData name="Paula Saide Chaya" userId="9a9cf9957cfd094d" providerId="LiveId" clId="{673966E2-45F0-4464-8A59-1E0878182284}" dt="2024-08-06T02:27:29.461" v="7168" actId="1076"/>
        <pc:sldMkLst>
          <pc:docMk/>
          <pc:sldMk cId="379586923" sldId="320"/>
        </pc:sldMkLst>
        <pc:spChg chg="del">
          <ac:chgData name="Paula Saide Chaya" userId="9a9cf9957cfd094d" providerId="LiveId" clId="{673966E2-45F0-4464-8A59-1E0878182284}" dt="2024-06-24T16:54:45.001" v="2492" actId="478"/>
          <ac:spMkLst>
            <pc:docMk/>
            <pc:sldMk cId="379586923" sldId="320"/>
            <ac:spMk id="2" creationId="{00A582FC-01FD-4C8D-3BAE-75692261BE66}"/>
          </ac:spMkLst>
        </pc:spChg>
        <pc:spChg chg="add mod">
          <ac:chgData name="Paula Saide Chaya" userId="9a9cf9957cfd094d" providerId="LiveId" clId="{673966E2-45F0-4464-8A59-1E0878182284}" dt="2024-08-05T18:59:20.311" v="6725"/>
          <ac:spMkLst>
            <pc:docMk/>
            <pc:sldMk cId="379586923" sldId="320"/>
            <ac:spMk id="2" creationId="{307A09E3-D40F-4160-A127-F49C0BD4602F}"/>
          </ac:spMkLst>
        </pc:spChg>
        <pc:spChg chg="add del mod">
          <ac:chgData name="Paula Saide Chaya" userId="9a9cf9957cfd094d" providerId="LiveId" clId="{673966E2-45F0-4464-8A59-1E0878182284}" dt="2024-08-05T21:47:56.110" v="7151" actId="478"/>
          <ac:spMkLst>
            <pc:docMk/>
            <pc:sldMk cId="379586923" sldId="320"/>
            <ac:spMk id="3" creationId="{68C2239A-6C7F-B20F-0B36-D135C7192C49}"/>
          </ac:spMkLst>
        </pc:spChg>
        <pc:spChg chg="del">
          <ac:chgData name="Paula Saide Chaya" userId="9a9cf9957cfd094d" providerId="LiveId" clId="{673966E2-45F0-4464-8A59-1E0878182284}" dt="2024-06-24T16:54:46.929" v="2493" actId="478"/>
          <ac:spMkLst>
            <pc:docMk/>
            <pc:sldMk cId="379586923" sldId="320"/>
            <ac:spMk id="3" creationId="{E6EB55CB-2C75-40FD-8452-C43A0B2A3B24}"/>
          </ac:spMkLst>
        </pc:spChg>
        <pc:spChg chg="add del mod">
          <ac:chgData name="Paula Saide Chaya" userId="9a9cf9957cfd094d" providerId="LiveId" clId="{673966E2-45F0-4464-8A59-1E0878182284}" dt="2024-08-05T21:47:54.282" v="7150" actId="478"/>
          <ac:spMkLst>
            <pc:docMk/>
            <pc:sldMk cId="379586923" sldId="320"/>
            <ac:spMk id="4" creationId="{B321B6A6-23C1-F4F7-8EA4-6747FC26EDC6}"/>
          </ac:spMkLst>
        </pc:spChg>
        <pc:spChg chg="del">
          <ac:chgData name="Paula Saide Chaya" userId="9a9cf9957cfd094d" providerId="LiveId" clId="{673966E2-45F0-4464-8A59-1E0878182284}" dt="2024-06-24T16:54:51.369" v="2495" actId="478"/>
          <ac:spMkLst>
            <pc:docMk/>
            <pc:sldMk cId="379586923" sldId="320"/>
            <ac:spMk id="4" creationId="{BAFA2001-7793-0BE5-06D9-72FE939EF82F}"/>
          </ac:spMkLst>
        </pc:spChg>
        <pc:spChg chg="del">
          <ac:chgData name="Paula Saide Chaya" userId="9a9cf9957cfd094d" providerId="LiveId" clId="{673966E2-45F0-4464-8A59-1E0878182284}" dt="2024-06-24T16:54:55.369" v="2497" actId="478"/>
          <ac:spMkLst>
            <pc:docMk/>
            <pc:sldMk cId="379586923" sldId="320"/>
            <ac:spMk id="5" creationId="{68810DE4-D2B9-8490-80F0-066E474FC8BF}"/>
          </ac:spMkLst>
        </pc:spChg>
        <pc:spChg chg="mod">
          <ac:chgData name="Paula Saide Chaya" userId="9a9cf9957cfd094d" providerId="LiveId" clId="{673966E2-45F0-4464-8A59-1E0878182284}" dt="2024-06-24T17:17:44.465" v="3064" actId="20577"/>
          <ac:spMkLst>
            <pc:docMk/>
            <pc:sldMk cId="379586923" sldId="320"/>
            <ac:spMk id="6" creationId="{3E05D8BD-399E-8B38-FD3D-5CFE9A483684}"/>
          </ac:spMkLst>
        </pc:spChg>
        <pc:spChg chg="mod">
          <ac:chgData name="Paula Saide Chaya" userId="9a9cf9957cfd094d" providerId="LiveId" clId="{673966E2-45F0-4464-8A59-1E0878182284}" dt="2024-08-05T21:48:47.686" v="7161" actId="207"/>
          <ac:spMkLst>
            <pc:docMk/>
            <pc:sldMk cId="379586923" sldId="320"/>
            <ac:spMk id="7" creationId="{D9F5B8EE-20E1-B91F-5EAB-93B5AE2D966B}"/>
          </ac:spMkLst>
        </pc:spChg>
        <pc:spChg chg="del">
          <ac:chgData name="Paula Saide Chaya" userId="9a9cf9957cfd094d" providerId="LiveId" clId="{673966E2-45F0-4464-8A59-1E0878182284}" dt="2024-06-24T16:54:49.089" v="2494" actId="478"/>
          <ac:spMkLst>
            <pc:docMk/>
            <pc:sldMk cId="379586923" sldId="320"/>
            <ac:spMk id="7" creationId="{FEBA6147-B863-BA4F-9029-FBAD3827C76F}"/>
          </ac:spMkLst>
        </pc:spChg>
        <pc:spChg chg="del">
          <ac:chgData name="Paula Saide Chaya" userId="9a9cf9957cfd094d" providerId="LiveId" clId="{673966E2-45F0-4464-8A59-1E0878182284}" dt="2024-06-24T16:54:53.169" v="2496" actId="478"/>
          <ac:spMkLst>
            <pc:docMk/>
            <pc:sldMk cId="379586923" sldId="320"/>
            <ac:spMk id="8" creationId="{165ADBED-5BAC-0E4A-0C98-B3FBC8F96973}"/>
          </ac:spMkLst>
        </pc:spChg>
        <pc:spChg chg="mod">
          <ac:chgData name="Paula Saide Chaya" userId="9a9cf9957cfd094d" providerId="LiveId" clId="{673966E2-45F0-4464-8A59-1E0878182284}" dt="2024-08-05T21:48:47.686" v="7161" actId="207"/>
          <ac:spMkLst>
            <pc:docMk/>
            <pc:sldMk cId="379586923" sldId="320"/>
            <ac:spMk id="8" creationId="{9DC55E74-1F09-0537-0F21-AF21342B2B6F}"/>
          </ac:spMkLst>
        </pc:spChg>
        <pc:spChg chg="mod">
          <ac:chgData name="Paula Saide Chaya" userId="9a9cf9957cfd094d" providerId="LiveId" clId="{673966E2-45F0-4464-8A59-1E0878182284}" dt="2024-08-05T21:48:47.686" v="7161" actId="207"/>
          <ac:spMkLst>
            <pc:docMk/>
            <pc:sldMk cId="379586923" sldId="320"/>
            <ac:spMk id="9" creationId="{2E12C519-D616-29FF-FC4B-346969D6282D}"/>
          </ac:spMkLst>
        </pc:spChg>
        <pc:spChg chg="mod">
          <ac:chgData name="Paula Saide Chaya" userId="9a9cf9957cfd094d" providerId="LiveId" clId="{673966E2-45F0-4464-8A59-1E0878182284}" dt="2024-08-05T21:48:44.811" v="7160" actId="207"/>
          <ac:spMkLst>
            <pc:docMk/>
            <pc:sldMk cId="379586923" sldId="320"/>
            <ac:spMk id="11" creationId="{495C825C-E632-4C1D-7002-0A58A57533B2}"/>
          </ac:spMkLst>
        </pc:spChg>
        <pc:spChg chg="mod">
          <ac:chgData name="Paula Saide Chaya" userId="9a9cf9957cfd094d" providerId="LiveId" clId="{673966E2-45F0-4464-8A59-1E0878182284}" dt="2024-06-24T16:56:25.935" v="2535" actId="14100"/>
          <ac:spMkLst>
            <pc:docMk/>
            <pc:sldMk cId="379586923" sldId="320"/>
            <ac:spMk id="12" creationId="{B38DE258-6C76-FFA1-DF7B-DADB435917C4}"/>
          </ac:spMkLst>
        </pc:spChg>
        <pc:spChg chg="mod">
          <ac:chgData name="Paula Saide Chaya" userId="9a9cf9957cfd094d" providerId="LiveId" clId="{673966E2-45F0-4464-8A59-1E0878182284}" dt="2024-08-05T21:48:36.827" v="7158"/>
          <ac:spMkLst>
            <pc:docMk/>
            <pc:sldMk cId="379586923" sldId="320"/>
            <ac:spMk id="12" creationId="{B96293F9-5C54-6B71-DA76-832FC1923431}"/>
          </ac:spMkLst>
        </pc:spChg>
        <pc:spChg chg="mod">
          <ac:chgData name="Paula Saide Chaya" userId="9a9cf9957cfd094d" providerId="LiveId" clId="{673966E2-45F0-4464-8A59-1E0878182284}" dt="2024-06-24T16:55:45.755" v="2505" actId="208"/>
          <ac:spMkLst>
            <pc:docMk/>
            <pc:sldMk cId="379586923" sldId="320"/>
            <ac:spMk id="13" creationId="{60B52E62-70C3-6130-2ED3-90709B0B1E72}"/>
          </ac:spMkLst>
        </pc:spChg>
        <pc:spChg chg="mod">
          <ac:chgData name="Paula Saide Chaya" userId="9a9cf9957cfd094d" providerId="LiveId" clId="{673966E2-45F0-4464-8A59-1E0878182284}" dt="2024-08-05T21:48:36.827" v="7158"/>
          <ac:spMkLst>
            <pc:docMk/>
            <pc:sldMk cId="379586923" sldId="320"/>
            <ac:spMk id="13" creationId="{C35C1F4E-9215-D800-F173-E766F8F266B0}"/>
          </ac:spMkLst>
        </pc:spChg>
        <pc:spChg chg="mod">
          <ac:chgData name="Paula Saide Chaya" userId="9a9cf9957cfd094d" providerId="LiveId" clId="{673966E2-45F0-4464-8A59-1E0878182284}" dt="2024-06-24T16:55:45.755" v="2505" actId="208"/>
          <ac:spMkLst>
            <pc:docMk/>
            <pc:sldMk cId="379586923" sldId="320"/>
            <ac:spMk id="16" creationId="{0E3D9A01-33BA-EF76-EC50-83EE5F91AE25}"/>
          </ac:spMkLst>
        </pc:spChg>
        <pc:spChg chg="mod">
          <ac:chgData name="Paula Saide Chaya" userId="9a9cf9957cfd094d" providerId="LiveId" clId="{673966E2-45F0-4464-8A59-1E0878182284}" dt="2024-06-24T16:55:45.755" v="2505" actId="208"/>
          <ac:spMkLst>
            <pc:docMk/>
            <pc:sldMk cId="379586923" sldId="320"/>
            <ac:spMk id="17" creationId="{29E5A4C6-8088-78EC-3070-20A357AD7694}"/>
          </ac:spMkLst>
        </pc:spChg>
        <pc:spChg chg="mod">
          <ac:chgData name="Paula Saide Chaya" userId="9a9cf9957cfd094d" providerId="LiveId" clId="{673966E2-45F0-4464-8A59-1E0878182284}" dt="2024-06-24T16:55:45.755" v="2505" actId="208"/>
          <ac:spMkLst>
            <pc:docMk/>
            <pc:sldMk cId="379586923" sldId="320"/>
            <ac:spMk id="20" creationId="{B2BA58F0-762A-3BDF-5A58-7AD64704ECBF}"/>
          </ac:spMkLst>
        </pc:spChg>
        <pc:spChg chg="mod">
          <ac:chgData name="Paula Saide Chaya" userId="9a9cf9957cfd094d" providerId="LiveId" clId="{673966E2-45F0-4464-8A59-1E0878182284}" dt="2024-06-24T16:55:45.755" v="2505" actId="208"/>
          <ac:spMkLst>
            <pc:docMk/>
            <pc:sldMk cId="379586923" sldId="320"/>
            <ac:spMk id="22" creationId="{719264CE-5B8A-BD9A-7736-516F2633CEAC}"/>
          </ac:spMkLst>
        </pc:spChg>
        <pc:spChg chg="mod">
          <ac:chgData name="Paula Saide Chaya" userId="9a9cf9957cfd094d" providerId="LiveId" clId="{673966E2-45F0-4464-8A59-1E0878182284}" dt="2024-06-24T16:55:45.755" v="2505" actId="208"/>
          <ac:spMkLst>
            <pc:docMk/>
            <pc:sldMk cId="379586923" sldId="320"/>
            <ac:spMk id="24" creationId="{7EB984F0-465D-CEE9-9445-785EFE19C5BF}"/>
          </ac:spMkLst>
        </pc:spChg>
        <pc:spChg chg="mod">
          <ac:chgData name="Paula Saide Chaya" userId="9a9cf9957cfd094d" providerId="LiveId" clId="{673966E2-45F0-4464-8A59-1E0878182284}" dt="2024-06-24T16:55:45.755" v="2505" actId="208"/>
          <ac:spMkLst>
            <pc:docMk/>
            <pc:sldMk cId="379586923" sldId="320"/>
            <ac:spMk id="26" creationId="{01D96F41-C11F-26F4-1E8D-EB38F1BAC687}"/>
          </ac:spMkLst>
        </pc:spChg>
        <pc:spChg chg="mod">
          <ac:chgData name="Paula Saide Chaya" userId="9a9cf9957cfd094d" providerId="LiveId" clId="{673966E2-45F0-4464-8A59-1E0878182284}" dt="2024-08-05T18:52:42.981" v="6458" actId="20577"/>
          <ac:spMkLst>
            <pc:docMk/>
            <pc:sldMk cId="379586923" sldId="320"/>
            <ac:spMk id="32" creationId="{0EA6F56B-9D20-94BE-92BA-65B4B3D3B3EE}"/>
          </ac:spMkLst>
        </pc:spChg>
        <pc:spChg chg="mod">
          <ac:chgData name="Paula Saide Chaya" userId="9a9cf9957cfd094d" providerId="LiveId" clId="{673966E2-45F0-4464-8A59-1E0878182284}" dt="2024-08-05T18:52:55.698" v="6471" actId="20577"/>
          <ac:spMkLst>
            <pc:docMk/>
            <pc:sldMk cId="379586923" sldId="320"/>
            <ac:spMk id="33" creationId="{F130D2F8-EBB7-AF4C-AC1D-CBF9B5FCAEF2}"/>
          </ac:spMkLst>
        </pc:spChg>
        <pc:spChg chg="mod">
          <ac:chgData name="Paula Saide Chaya" userId="9a9cf9957cfd094d" providerId="LiveId" clId="{673966E2-45F0-4464-8A59-1E0878182284}" dt="2024-08-05T18:53:15.704" v="6493" actId="20577"/>
          <ac:spMkLst>
            <pc:docMk/>
            <pc:sldMk cId="379586923" sldId="320"/>
            <ac:spMk id="34" creationId="{369AA7A5-0750-5D6F-3054-9437B9703777}"/>
          </ac:spMkLst>
        </pc:spChg>
        <pc:spChg chg="del mod">
          <ac:chgData name="Paula Saide Chaya" userId="9a9cf9957cfd094d" providerId="LiveId" clId="{673966E2-45F0-4464-8A59-1E0878182284}" dt="2024-06-24T17:00:07.210" v="2658" actId="478"/>
          <ac:spMkLst>
            <pc:docMk/>
            <pc:sldMk cId="379586923" sldId="320"/>
            <ac:spMk id="35" creationId="{DD3BF420-A533-9289-60D3-CE83E6312D33}"/>
          </ac:spMkLst>
        </pc:spChg>
        <pc:spChg chg="del mod">
          <ac:chgData name="Paula Saide Chaya" userId="9a9cf9957cfd094d" providerId="LiveId" clId="{673966E2-45F0-4464-8A59-1E0878182284}" dt="2024-08-05T18:52:05.278" v="6445" actId="478"/>
          <ac:spMkLst>
            <pc:docMk/>
            <pc:sldMk cId="379586923" sldId="320"/>
            <ac:spMk id="36" creationId="{E17EBCEB-4590-1C75-42CE-34521C635312}"/>
          </ac:spMkLst>
        </pc:spChg>
        <pc:spChg chg="add del">
          <ac:chgData name="Paula Saide Chaya" userId="9a9cf9957cfd094d" providerId="LiveId" clId="{673966E2-45F0-4464-8A59-1E0878182284}" dt="2024-06-24T16:58:18.018" v="2579" actId="22"/>
          <ac:spMkLst>
            <pc:docMk/>
            <pc:sldMk cId="379586923" sldId="320"/>
            <ac:spMk id="38" creationId="{46A1FD89-50E0-F07D-369C-4C99CD78BACC}"/>
          </ac:spMkLst>
        </pc:spChg>
        <pc:spChg chg="add del mod">
          <ac:chgData name="Paula Saide Chaya" userId="9a9cf9957cfd094d" providerId="LiveId" clId="{673966E2-45F0-4464-8A59-1E0878182284}" dt="2024-06-24T17:17:28.821" v="3032" actId="478"/>
          <ac:spMkLst>
            <pc:docMk/>
            <pc:sldMk cId="379586923" sldId="320"/>
            <ac:spMk id="39" creationId="{3C0D7A32-AA60-4F8A-7458-0B56E9164B81}"/>
          </ac:spMkLst>
        </pc:spChg>
        <pc:spChg chg="mod">
          <ac:chgData name="Paula Saide Chaya" userId="9a9cf9957cfd094d" providerId="LiveId" clId="{673966E2-45F0-4464-8A59-1E0878182284}" dt="2024-06-24T17:20:42.108" v="3093" actId="1582"/>
          <ac:spMkLst>
            <pc:docMk/>
            <pc:sldMk cId="379586923" sldId="320"/>
            <ac:spMk id="41" creationId="{7223C449-E28B-5A7E-0B10-F1F4574E13EF}"/>
          </ac:spMkLst>
        </pc:spChg>
        <pc:spChg chg="mod">
          <ac:chgData name="Paula Saide Chaya" userId="9a9cf9957cfd094d" providerId="LiveId" clId="{673966E2-45F0-4464-8A59-1E0878182284}" dt="2024-06-24T17:20:42.108" v="3093" actId="1582"/>
          <ac:spMkLst>
            <pc:docMk/>
            <pc:sldMk cId="379586923" sldId="320"/>
            <ac:spMk id="42" creationId="{8C08FD8D-DE67-1C58-B602-5C9EBE45D24D}"/>
          </ac:spMkLst>
        </pc:spChg>
        <pc:spChg chg="add del mod">
          <ac:chgData name="Paula Saide Chaya" userId="9a9cf9957cfd094d" providerId="LiveId" clId="{673966E2-45F0-4464-8A59-1E0878182284}" dt="2024-06-24T17:20:09.320" v="3086" actId="478"/>
          <ac:spMkLst>
            <pc:docMk/>
            <pc:sldMk cId="379586923" sldId="320"/>
            <ac:spMk id="43" creationId="{387F6C81-1987-C5DA-A5A5-3D5D6BFC76AD}"/>
          </ac:spMkLst>
        </pc:spChg>
        <pc:grpChg chg="add mod">
          <ac:chgData name="Paula Saide Chaya" userId="9a9cf9957cfd094d" providerId="LiveId" clId="{673966E2-45F0-4464-8A59-1E0878182284}" dt="2024-08-05T21:48:57.989" v="7162" actId="164"/>
          <ac:grpSpMkLst>
            <pc:docMk/>
            <pc:sldMk cId="379586923" sldId="320"/>
            <ac:grpSpMk id="5" creationId="{9A18B235-0449-1692-36A3-83E228469D54}"/>
          </ac:grpSpMkLst>
        </pc:grpChg>
        <pc:grpChg chg="add del mod">
          <ac:chgData name="Paula Saide Chaya" userId="9a9cf9957cfd094d" providerId="LiveId" clId="{673966E2-45F0-4464-8A59-1E0878182284}" dt="2024-06-24T16:56:53.025" v="2536" actId="478"/>
          <ac:grpSpMkLst>
            <pc:docMk/>
            <pc:sldMk cId="379586923" sldId="320"/>
            <ac:grpSpMk id="9" creationId="{D4B0BCC0-D739-32D1-C98F-A57D1BFE84FF}"/>
          </ac:grpSpMkLst>
        </pc:grpChg>
        <pc:grpChg chg="add mod">
          <ac:chgData name="Paula Saide Chaya" userId="9a9cf9957cfd094d" providerId="LiveId" clId="{673966E2-45F0-4464-8A59-1E0878182284}" dt="2024-08-05T21:48:57.989" v="7162" actId="164"/>
          <ac:grpSpMkLst>
            <pc:docMk/>
            <pc:sldMk cId="379586923" sldId="320"/>
            <ac:grpSpMk id="10" creationId="{D6DB007E-7C49-BEE2-B10F-AA322383D39B}"/>
          </ac:grpSpMkLst>
        </pc:grpChg>
        <pc:grpChg chg="mod">
          <ac:chgData name="Paula Saide Chaya" userId="9a9cf9957cfd094d" providerId="LiveId" clId="{673966E2-45F0-4464-8A59-1E0878182284}" dt="2024-06-24T16:55:39.594" v="2504" actId="207"/>
          <ac:grpSpMkLst>
            <pc:docMk/>
            <pc:sldMk cId="379586923" sldId="320"/>
            <ac:grpSpMk id="10" creationId="{E615498B-2BE2-20A3-2EE4-95B44B1A473A}"/>
          </ac:grpSpMkLst>
        </pc:grpChg>
        <pc:grpChg chg="mod">
          <ac:chgData name="Paula Saide Chaya" userId="9a9cf9957cfd094d" providerId="LiveId" clId="{673966E2-45F0-4464-8A59-1E0878182284}" dt="2024-06-24T16:55:39.594" v="2504" actId="207"/>
          <ac:grpSpMkLst>
            <pc:docMk/>
            <pc:sldMk cId="379586923" sldId="320"/>
            <ac:grpSpMk id="11" creationId="{126C59A0-DFFA-CEC4-5B7A-04A2B360E995}"/>
          </ac:grpSpMkLst>
        </pc:grpChg>
        <pc:grpChg chg="add del mod">
          <ac:chgData name="Paula Saide Chaya" userId="9a9cf9957cfd094d" providerId="LiveId" clId="{673966E2-45F0-4464-8A59-1E0878182284}" dt="2024-08-06T02:27:24.445" v="7167" actId="478"/>
          <ac:grpSpMkLst>
            <pc:docMk/>
            <pc:sldMk cId="379586923" sldId="320"/>
            <ac:grpSpMk id="14" creationId="{295E916C-9779-84FE-5B70-B3D5B89E4E85}"/>
          </ac:grpSpMkLst>
        </pc:grpChg>
        <pc:grpChg chg="mod">
          <ac:chgData name="Paula Saide Chaya" userId="9a9cf9957cfd094d" providerId="LiveId" clId="{673966E2-45F0-4464-8A59-1E0878182284}" dt="2024-06-24T16:55:39.594" v="2504" actId="207"/>
          <ac:grpSpMkLst>
            <pc:docMk/>
            <pc:sldMk cId="379586923" sldId="320"/>
            <ac:grpSpMk id="14" creationId="{ABA1B995-0114-00B9-CE86-4B1A6905EE2C}"/>
          </ac:grpSpMkLst>
        </pc:grpChg>
        <pc:grpChg chg="mod">
          <ac:chgData name="Paula Saide Chaya" userId="9a9cf9957cfd094d" providerId="LiveId" clId="{673966E2-45F0-4464-8A59-1E0878182284}" dt="2024-06-24T16:55:39.594" v="2504" actId="207"/>
          <ac:grpSpMkLst>
            <pc:docMk/>
            <pc:sldMk cId="379586923" sldId="320"/>
            <ac:grpSpMk id="15" creationId="{08F12AAC-F726-EE34-2356-54D4A1FF0C4B}"/>
          </ac:grpSpMkLst>
        </pc:grpChg>
        <pc:grpChg chg="mod">
          <ac:chgData name="Paula Saide Chaya" userId="9a9cf9957cfd094d" providerId="LiveId" clId="{673966E2-45F0-4464-8A59-1E0878182284}" dt="2024-06-24T16:55:39.594" v="2504" actId="207"/>
          <ac:grpSpMkLst>
            <pc:docMk/>
            <pc:sldMk cId="379586923" sldId="320"/>
            <ac:grpSpMk id="18" creationId="{835C2002-9678-3553-5EC4-7650E5A5170D}"/>
          </ac:grpSpMkLst>
        </pc:grpChg>
        <pc:grpChg chg="add mod">
          <ac:chgData name="Paula Saide Chaya" userId="9a9cf9957cfd094d" providerId="LiveId" clId="{673966E2-45F0-4464-8A59-1E0878182284}" dt="2024-08-06T02:27:29.461" v="7168" actId="1076"/>
          <ac:grpSpMkLst>
            <pc:docMk/>
            <pc:sldMk cId="379586923" sldId="320"/>
            <ac:grpSpMk id="31" creationId="{32251B64-BA88-79D5-E301-B5DD54FE8F38}"/>
          </ac:grpSpMkLst>
        </pc:grpChg>
        <pc:grpChg chg="add del mod ord">
          <ac:chgData name="Paula Saide Chaya" userId="9a9cf9957cfd094d" providerId="LiveId" clId="{673966E2-45F0-4464-8A59-1E0878182284}" dt="2024-08-03T23:15:57.038" v="5027" actId="478"/>
          <ac:grpSpMkLst>
            <pc:docMk/>
            <pc:sldMk cId="379586923" sldId="320"/>
            <ac:grpSpMk id="40" creationId="{3B740B2B-37D7-67DE-54C9-1E5F8FAD157D}"/>
          </ac:grpSpMkLst>
        </pc:grpChg>
        <pc:cxnChg chg="mod">
          <ac:chgData name="Paula Saide Chaya" userId="9a9cf9957cfd094d" providerId="LiveId" clId="{673966E2-45F0-4464-8A59-1E0878182284}" dt="2024-06-24T16:55:45.755" v="2505" actId="208"/>
          <ac:cxnSpMkLst>
            <pc:docMk/>
            <pc:sldMk cId="379586923" sldId="320"/>
            <ac:cxnSpMk id="19" creationId="{AA4E9298-008A-549B-137F-5D4726811AF4}"/>
          </ac:cxnSpMkLst>
        </pc:cxnChg>
        <pc:cxnChg chg="mod">
          <ac:chgData name="Paula Saide Chaya" userId="9a9cf9957cfd094d" providerId="LiveId" clId="{673966E2-45F0-4464-8A59-1E0878182284}" dt="2024-06-24T16:55:45.755" v="2505" actId="208"/>
          <ac:cxnSpMkLst>
            <pc:docMk/>
            <pc:sldMk cId="379586923" sldId="320"/>
            <ac:cxnSpMk id="21" creationId="{70E60E1A-8ED9-7D43-814A-DDE03B4F2F1B}"/>
          </ac:cxnSpMkLst>
        </pc:cxnChg>
        <pc:cxnChg chg="mod">
          <ac:chgData name="Paula Saide Chaya" userId="9a9cf9957cfd094d" providerId="LiveId" clId="{673966E2-45F0-4464-8A59-1E0878182284}" dt="2024-06-24T16:55:45.755" v="2505" actId="208"/>
          <ac:cxnSpMkLst>
            <pc:docMk/>
            <pc:sldMk cId="379586923" sldId="320"/>
            <ac:cxnSpMk id="23" creationId="{51A139E3-3C32-731D-9EE9-C161252FA1BA}"/>
          </ac:cxnSpMkLst>
        </pc:cxnChg>
        <pc:cxnChg chg="mod">
          <ac:chgData name="Paula Saide Chaya" userId="9a9cf9957cfd094d" providerId="LiveId" clId="{673966E2-45F0-4464-8A59-1E0878182284}" dt="2024-06-24T16:55:45.755" v="2505" actId="208"/>
          <ac:cxnSpMkLst>
            <pc:docMk/>
            <pc:sldMk cId="379586923" sldId="320"/>
            <ac:cxnSpMk id="25" creationId="{B7F987E1-AC69-9340-CDFE-87D2761F4534}"/>
          </ac:cxnSpMkLst>
        </pc:cxnChg>
        <pc:cxnChg chg="mod">
          <ac:chgData name="Paula Saide Chaya" userId="9a9cf9957cfd094d" providerId="LiveId" clId="{673966E2-45F0-4464-8A59-1E0878182284}" dt="2024-06-24T16:56:53.025" v="2536" actId="478"/>
          <ac:cxnSpMkLst>
            <pc:docMk/>
            <pc:sldMk cId="379586923" sldId="320"/>
            <ac:cxnSpMk id="27" creationId="{0F75DC26-D1A8-64FC-8520-369888451D2F}"/>
          </ac:cxnSpMkLst>
        </pc:cxnChg>
        <pc:cxnChg chg="mod">
          <ac:chgData name="Paula Saide Chaya" userId="9a9cf9957cfd094d" providerId="LiveId" clId="{673966E2-45F0-4464-8A59-1E0878182284}" dt="2024-06-24T16:55:45.755" v="2505" actId="208"/>
          <ac:cxnSpMkLst>
            <pc:docMk/>
            <pc:sldMk cId="379586923" sldId="320"/>
            <ac:cxnSpMk id="28" creationId="{04295D8D-3381-05B6-7A13-58D007FA5EF2}"/>
          </ac:cxnSpMkLst>
        </pc:cxnChg>
        <pc:cxnChg chg="mod">
          <ac:chgData name="Paula Saide Chaya" userId="9a9cf9957cfd094d" providerId="LiveId" clId="{673966E2-45F0-4464-8A59-1E0878182284}" dt="2024-06-24T16:55:45.755" v="2505" actId="208"/>
          <ac:cxnSpMkLst>
            <pc:docMk/>
            <pc:sldMk cId="379586923" sldId="320"/>
            <ac:cxnSpMk id="29" creationId="{83B0EB04-AAA2-7BEE-FE13-2C88786E6554}"/>
          </ac:cxnSpMkLst>
        </pc:cxnChg>
        <pc:cxnChg chg="mod">
          <ac:chgData name="Paula Saide Chaya" userId="9a9cf9957cfd094d" providerId="LiveId" clId="{673966E2-45F0-4464-8A59-1E0878182284}" dt="2024-06-24T16:56:53.025" v="2536" actId="478"/>
          <ac:cxnSpMkLst>
            <pc:docMk/>
            <pc:sldMk cId="379586923" sldId="320"/>
            <ac:cxnSpMk id="30" creationId="{2FBAB555-61CA-E0A7-3FF1-E6512561D980}"/>
          </ac:cxnSpMkLst>
        </pc:cxnChg>
      </pc:sldChg>
      <pc:sldChg chg="addSp delSp modSp add mod modNotesTx">
        <pc:chgData name="Paula Saide Chaya" userId="9a9cf9957cfd094d" providerId="LiveId" clId="{673966E2-45F0-4464-8A59-1E0878182284}" dt="2024-08-05T18:58:56.095" v="6713"/>
        <pc:sldMkLst>
          <pc:docMk/>
          <pc:sldMk cId="102330127" sldId="321"/>
        </pc:sldMkLst>
        <pc:spChg chg="mod">
          <ac:chgData name="Paula Saide Chaya" userId="9a9cf9957cfd094d" providerId="LiveId" clId="{673966E2-45F0-4464-8A59-1E0878182284}" dt="2024-06-24T17:11:20.369" v="2982" actId="20577"/>
          <ac:spMkLst>
            <pc:docMk/>
            <pc:sldMk cId="102330127" sldId="321"/>
            <ac:spMk id="2" creationId="{FCBE8E5C-6273-C6CD-7E6D-5725E3147EA1}"/>
          </ac:spMkLst>
        </pc:spChg>
        <pc:spChg chg="add mod">
          <ac:chgData name="Paula Saide Chaya" userId="9a9cf9957cfd094d" providerId="LiveId" clId="{673966E2-45F0-4464-8A59-1E0878182284}" dt="2024-08-05T18:58:56.095" v="6713"/>
          <ac:spMkLst>
            <pc:docMk/>
            <pc:sldMk cId="102330127" sldId="321"/>
            <ac:spMk id="3" creationId="{D6B917DE-0045-4F78-BDDA-F34081609351}"/>
          </ac:spMkLst>
        </pc:spChg>
        <pc:spChg chg="del">
          <ac:chgData name="Paula Saide Chaya" userId="9a9cf9957cfd094d" providerId="LiveId" clId="{673966E2-45F0-4464-8A59-1E0878182284}" dt="2024-06-24T17:11:28.089" v="2985" actId="478"/>
          <ac:spMkLst>
            <pc:docMk/>
            <pc:sldMk cId="102330127" sldId="321"/>
            <ac:spMk id="5" creationId="{D82038E0-ECEB-AE5F-C338-EBD2E424BFEC}"/>
          </ac:spMkLst>
        </pc:spChg>
        <pc:spChg chg="del">
          <ac:chgData name="Paula Saide Chaya" userId="9a9cf9957cfd094d" providerId="LiveId" clId="{673966E2-45F0-4464-8A59-1E0878182284}" dt="2024-06-24T17:11:23.369" v="2983" actId="478"/>
          <ac:spMkLst>
            <pc:docMk/>
            <pc:sldMk cId="102330127" sldId="321"/>
            <ac:spMk id="8" creationId="{78F9B3E5-106C-3AC1-C781-222110B746ED}"/>
          </ac:spMkLst>
        </pc:spChg>
        <pc:spChg chg="del">
          <ac:chgData name="Paula Saide Chaya" userId="9a9cf9957cfd094d" providerId="LiveId" clId="{673966E2-45F0-4464-8A59-1E0878182284}" dt="2024-06-24T17:11:26.298" v="2984" actId="478"/>
          <ac:spMkLst>
            <pc:docMk/>
            <pc:sldMk cId="102330127" sldId="321"/>
            <ac:spMk id="10" creationId="{927EA86A-8C9D-714A-04C3-7AB7F00BEF84}"/>
          </ac:spMkLst>
        </pc:spChg>
        <pc:spChg chg="del">
          <ac:chgData name="Paula Saide Chaya" userId="9a9cf9957cfd094d" providerId="LiveId" clId="{673966E2-45F0-4464-8A59-1E0878182284}" dt="2024-06-24T17:11:23.369" v="2983" actId="478"/>
          <ac:spMkLst>
            <pc:docMk/>
            <pc:sldMk cId="102330127" sldId="321"/>
            <ac:spMk id="11" creationId="{A2C75E41-FB09-1017-DB78-7B8B3E671082}"/>
          </ac:spMkLst>
        </pc:spChg>
        <pc:spChg chg="add del">
          <ac:chgData name="Paula Saide Chaya" userId="9a9cf9957cfd094d" providerId="LiveId" clId="{673966E2-45F0-4464-8A59-1E0878182284}" dt="2024-06-25T13:39:06.499" v="3382" actId="478"/>
          <ac:spMkLst>
            <pc:docMk/>
            <pc:sldMk cId="102330127" sldId="321"/>
            <ac:spMk id="12" creationId="{A0425F00-FDC9-B6D8-F45C-3E0A9378009F}"/>
          </ac:spMkLst>
        </pc:spChg>
        <pc:spChg chg="del">
          <ac:chgData name="Paula Saide Chaya" userId="9a9cf9957cfd094d" providerId="LiveId" clId="{673966E2-45F0-4464-8A59-1E0878182284}" dt="2024-06-24T17:11:26.298" v="2984" actId="478"/>
          <ac:spMkLst>
            <pc:docMk/>
            <pc:sldMk cId="102330127" sldId="321"/>
            <ac:spMk id="13" creationId="{8EE4068F-4B27-238C-A27C-31DC5BD0F9D9}"/>
          </ac:spMkLst>
        </pc:spChg>
        <pc:spChg chg="mod">
          <ac:chgData name="Paula Saide Chaya" userId="9a9cf9957cfd094d" providerId="LiveId" clId="{673966E2-45F0-4464-8A59-1E0878182284}" dt="2024-06-25T13:47:22.617" v="3437" actId="207"/>
          <ac:spMkLst>
            <pc:docMk/>
            <pc:sldMk cId="102330127" sldId="321"/>
            <ac:spMk id="46" creationId="{E859AD5E-253A-409A-720C-60FB84AA4EBA}"/>
          </ac:spMkLst>
        </pc:spChg>
        <pc:spChg chg="mod">
          <ac:chgData name="Paula Saide Chaya" userId="9a9cf9957cfd094d" providerId="LiveId" clId="{673966E2-45F0-4464-8A59-1E0878182284}" dt="2024-06-25T13:47:22.617" v="3437" actId="207"/>
          <ac:spMkLst>
            <pc:docMk/>
            <pc:sldMk cId="102330127" sldId="321"/>
            <ac:spMk id="47" creationId="{C3A002F2-7B71-0308-B1B7-5EE507918AA6}"/>
          </ac:spMkLst>
        </pc:spChg>
        <pc:spChg chg="mod">
          <ac:chgData name="Paula Saide Chaya" userId="9a9cf9957cfd094d" providerId="LiveId" clId="{673966E2-45F0-4464-8A59-1E0878182284}" dt="2024-06-25T13:47:22.617" v="3437" actId="207"/>
          <ac:spMkLst>
            <pc:docMk/>
            <pc:sldMk cId="102330127" sldId="321"/>
            <ac:spMk id="48" creationId="{307B90F7-1A3F-9667-16EF-11367B19F084}"/>
          </ac:spMkLst>
        </pc:spChg>
        <pc:spChg chg="mod">
          <ac:chgData name="Paula Saide Chaya" userId="9a9cf9957cfd094d" providerId="LiveId" clId="{673966E2-45F0-4464-8A59-1E0878182284}" dt="2024-06-25T13:47:22.617" v="3437" actId="207"/>
          <ac:spMkLst>
            <pc:docMk/>
            <pc:sldMk cId="102330127" sldId="321"/>
            <ac:spMk id="49" creationId="{D6324EF0-E291-144E-933C-F612CF5A86DC}"/>
          </ac:spMkLst>
        </pc:spChg>
        <pc:spChg chg="mod">
          <ac:chgData name="Paula Saide Chaya" userId="9a9cf9957cfd094d" providerId="LiveId" clId="{673966E2-45F0-4464-8A59-1E0878182284}" dt="2024-06-25T13:47:22.617" v="3437" actId="207"/>
          <ac:spMkLst>
            <pc:docMk/>
            <pc:sldMk cId="102330127" sldId="321"/>
            <ac:spMk id="50" creationId="{D0A8F0D4-0FAF-51B6-411E-D4799E54BD17}"/>
          </ac:spMkLst>
        </pc:spChg>
        <pc:spChg chg="mod">
          <ac:chgData name="Paula Saide Chaya" userId="9a9cf9957cfd094d" providerId="LiveId" clId="{673966E2-45F0-4464-8A59-1E0878182284}" dt="2024-06-25T13:47:22.617" v="3437" actId="207"/>
          <ac:spMkLst>
            <pc:docMk/>
            <pc:sldMk cId="102330127" sldId="321"/>
            <ac:spMk id="51" creationId="{57E5A1F1-9E5A-30A8-397B-EDD02F9B9EDC}"/>
          </ac:spMkLst>
        </pc:spChg>
        <pc:grpChg chg="add mod">
          <ac:chgData name="Paula Saide Chaya" userId="9a9cf9957cfd094d" providerId="LiveId" clId="{673966E2-45F0-4464-8A59-1E0878182284}" dt="2024-06-25T13:47:22.617" v="3437" actId="207"/>
          <ac:grpSpMkLst>
            <pc:docMk/>
            <pc:sldMk cId="102330127" sldId="321"/>
            <ac:grpSpMk id="45" creationId="{13BE14BD-A52C-242B-B816-25D243EDB34C}"/>
          </ac:grpSpMkLst>
        </pc:grpChg>
        <pc:picChg chg="add del mod">
          <ac:chgData name="Paula Saide Chaya" userId="9a9cf9957cfd094d" providerId="LiveId" clId="{673966E2-45F0-4464-8A59-1E0878182284}" dt="2024-06-25T13:37:12.261" v="3372" actId="478"/>
          <ac:picMkLst>
            <pc:docMk/>
            <pc:sldMk cId="102330127" sldId="321"/>
            <ac:picMk id="4" creationId="{F8440B0E-87BF-9D2A-4142-5B789B03321B}"/>
          </ac:picMkLst>
        </pc:picChg>
        <pc:picChg chg="add mod">
          <ac:chgData name="Paula Saide Chaya" userId="9a9cf9957cfd094d" providerId="LiveId" clId="{673966E2-45F0-4464-8A59-1E0878182284}" dt="2024-06-25T13:37:42.046" v="3377" actId="1076"/>
          <ac:picMkLst>
            <pc:docMk/>
            <pc:sldMk cId="102330127" sldId="321"/>
            <ac:picMk id="7" creationId="{BCC9AD3E-1534-3A94-C1C0-2924F7309601}"/>
          </ac:picMkLst>
        </pc:picChg>
        <pc:picChg chg="add del">
          <ac:chgData name="Paula Saide Chaya" userId="9a9cf9957cfd094d" providerId="LiveId" clId="{673966E2-45F0-4464-8A59-1E0878182284}" dt="2024-06-25T13:38:57.611" v="3379" actId="478"/>
          <ac:picMkLst>
            <pc:docMk/>
            <pc:sldMk cId="102330127" sldId="321"/>
            <ac:picMk id="9" creationId="{ABC98C7A-94BC-F188-87BF-A798DDE3D69F}"/>
          </ac:picMkLst>
        </pc:picChg>
        <pc:picChg chg="add del">
          <ac:chgData name="Paula Saide Chaya" userId="9a9cf9957cfd094d" providerId="LiveId" clId="{673966E2-45F0-4464-8A59-1E0878182284}" dt="2024-06-25T13:39:07.643" v="3383" actId="478"/>
          <ac:picMkLst>
            <pc:docMk/>
            <pc:sldMk cId="102330127" sldId="321"/>
            <ac:picMk id="11" creationId="{D51D1292-195C-EB54-5D78-9A211EA6AA94}"/>
          </ac:picMkLst>
        </pc:picChg>
        <pc:picChg chg="add mod modCrop">
          <ac:chgData name="Paula Saide Chaya" userId="9a9cf9957cfd094d" providerId="LiveId" clId="{673966E2-45F0-4464-8A59-1E0878182284}" dt="2024-06-25T13:44:02.942" v="3413" actId="732"/>
          <ac:picMkLst>
            <pc:docMk/>
            <pc:sldMk cId="102330127" sldId="321"/>
            <ac:picMk id="14" creationId="{91A3620F-6DDB-7E82-903F-D1FA4E8AA5BE}"/>
          </ac:picMkLst>
        </pc:picChg>
        <pc:picChg chg="add mod">
          <ac:chgData name="Paula Saide Chaya" userId="9a9cf9957cfd094d" providerId="LiveId" clId="{673966E2-45F0-4464-8A59-1E0878182284}" dt="2024-06-25T13:45:12.589" v="3419" actId="1076"/>
          <ac:picMkLst>
            <pc:docMk/>
            <pc:sldMk cId="102330127" sldId="321"/>
            <ac:picMk id="34" creationId="{A43B8978-DB82-E2CA-80D6-048BE20711ED}"/>
          </ac:picMkLst>
        </pc:picChg>
        <pc:picChg chg="add mod">
          <ac:chgData name="Paula Saide Chaya" userId="9a9cf9957cfd094d" providerId="LiveId" clId="{673966E2-45F0-4464-8A59-1E0878182284}" dt="2024-06-25T13:52:02.974" v="3480" actId="14100"/>
          <ac:picMkLst>
            <pc:docMk/>
            <pc:sldMk cId="102330127" sldId="321"/>
            <ac:picMk id="56" creationId="{62EA55DD-8A36-F3B5-1FC2-C5EBB99DB573}"/>
          </ac:picMkLst>
        </pc:picChg>
        <pc:cxnChg chg="add del">
          <ac:chgData name="Paula Saide Chaya" userId="9a9cf9957cfd094d" providerId="LiveId" clId="{673966E2-45F0-4464-8A59-1E0878182284}" dt="2024-06-25T13:41:04.445" v="3388" actId="11529"/>
          <ac:cxnSpMkLst>
            <pc:docMk/>
            <pc:sldMk cId="102330127" sldId="321"/>
            <ac:cxnSpMk id="16" creationId="{9BB6E53E-1B8C-6E58-6DA0-180A8FA6C57C}"/>
          </ac:cxnSpMkLst>
        </pc:cxnChg>
        <pc:cxnChg chg="add mod">
          <ac:chgData name="Paula Saide Chaya" userId="9a9cf9957cfd094d" providerId="LiveId" clId="{673966E2-45F0-4464-8A59-1E0878182284}" dt="2024-06-25T13:42:17.305" v="3403" actId="14100"/>
          <ac:cxnSpMkLst>
            <pc:docMk/>
            <pc:sldMk cId="102330127" sldId="321"/>
            <ac:cxnSpMk id="18" creationId="{242B7EA1-FA62-703F-27A0-5CA6E97D0B72}"/>
          </ac:cxnSpMkLst>
        </pc:cxnChg>
        <pc:cxnChg chg="add mod">
          <ac:chgData name="Paula Saide Chaya" userId="9a9cf9957cfd094d" providerId="LiveId" clId="{673966E2-45F0-4464-8A59-1E0878182284}" dt="2024-06-25T13:42:14.191" v="3402" actId="14100"/>
          <ac:cxnSpMkLst>
            <pc:docMk/>
            <pc:sldMk cId="102330127" sldId="321"/>
            <ac:cxnSpMk id="19" creationId="{CE5DB9A5-B0E6-2E80-175F-6C4DA4DA4AFE}"/>
          </ac:cxnSpMkLst>
        </pc:cxnChg>
        <pc:cxnChg chg="add del">
          <ac:chgData name="Paula Saide Chaya" userId="9a9cf9957cfd094d" providerId="LiveId" clId="{673966E2-45F0-4464-8A59-1E0878182284}" dt="2024-06-25T13:41:42.429" v="3395" actId="21"/>
          <ac:cxnSpMkLst>
            <pc:docMk/>
            <pc:sldMk cId="102330127" sldId="321"/>
            <ac:cxnSpMk id="21" creationId="{CE73AA01-EB2A-9BC9-E3A2-2CA8D4708B76}"/>
          </ac:cxnSpMkLst>
        </pc:cxnChg>
        <pc:cxnChg chg="add mod">
          <ac:chgData name="Paula Saide Chaya" userId="9a9cf9957cfd094d" providerId="LiveId" clId="{673966E2-45F0-4464-8A59-1E0878182284}" dt="2024-06-25T13:41:56.980" v="3399" actId="14100"/>
          <ac:cxnSpMkLst>
            <pc:docMk/>
            <pc:sldMk cId="102330127" sldId="321"/>
            <ac:cxnSpMk id="22" creationId="{8A3BE9E5-D3B6-46B1-12CD-13871A1CC8C7}"/>
          </ac:cxnSpMkLst>
        </pc:cxnChg>
        <pc:cxnChg chg="add mod">
          <ac:chgData name="Paula Saide Chaya" userId="9a9cf9957cfd094d" providerId="LiveId" clId="{673966E2-45F0-4464-8A59-1E0878182284}" dt="2024-06-25T13:42:09.454" v="3401" actId="1076"/>
          <ac:cxnSpMkLst>
            <pc:docMk/>
            <pc:sldMk cId="102330127" sldId="321"/>
            <ac:cxnSpMk id="25" creationId="{1D76ED11-DB23-291C-764D-9371FDE9B007}"/>
          </ac:cxnSpMkLst>
        </pc:cxnChg>
        <pc:cxnChg chg="add mod">
          <ac:chgData name="Paula Saide Chaya" userId="9a9cf9957cfd094d" providerId="LiveId" clId="{673966E2-45F0-4464-8A59-1E0878182284}" dt="2024-06-25T13:43:23.366" v="3408" actId="14100"/>
          <ac:cxnSpMkLst>
            <pc:docMk/>
            <pc:sldMk cId="102330127" sldId="321"/>
            <ac:cxnSpMk id="29" creationId="{93ED6879-F003-1173-93B3-5919A96EFB7C}"/>
          </ac:cxnSpMkLst>
        </pc:cxnChg>
        <pc:cxnChg chg="add mod">
          <ac:chgData name="Paula Saide Chaya" userId="9a9cf9957cfd094d" providerId="LiveId" clId="{673966E2-45F0-4464-8A59-1E0878182284}" dt="2024-06-25T13:43:26.545" v="3409" actId="14100"/>
          <ac:cxnSpMkLst>
            <pc:docMk/>
            <pc:sldMk cId="102330127" sldId="321"/>
            <ac:cxnSpMk id="30" creationId="{29710524-6379-BD28-E496-CF42F08E2E77}"/>
          </ac:cxnSpMkLst>
        </pc:cxnChg>
        <pc:cxnChg chg="add del mod">
          <ac:chgData name="Paula Saide Chaya" userId="9a9cf9957cfd094d" providerId="LiveId" clId="{673966E2-45F0-4464-8A59-1E0878182284}" dt="2024-06-25T13:45:24.293" v="3421" actId="478"/>
          <ac:cxnSpMkLst>
            <pc:docMk/>
            <pc:sldMk cId="102330127" sldId="321"/>
            <ac:cxnSpMk id="35" creationId="{642D2EBC-7613-FE84-119A-C4E83E48805C}"/>
          </ac:cxnSpMkLst>
        </pc:cxnChg>
        <pc:cxnChg chg="add mod">
          <ac:chgData name="Paula Saide Chaya" userId="9a9cf9957cfd094d" providerId="LiveId" clId="{673966E2-45F0-4464-8A59-1E0878182284}" dt="2024-06-25T13:45:50.415" v="3427" actId="14100"/>
          <ac:cxnSpMkLst>
            <pc:docMk/>
            <pc:sldMk cId="102330127" sldId="321"/>
            <ac:cxnSpMk id="37" creationId="{8C3FBE1B-352A-E8BE-ADC1-93D59F4288D2}"/>
          </ac:cxnSpMkLst>
        </pc:cxnChg>
        <pc:cxnChg chg="add mod">
          <ac:chgData name="Paula Saide Chaya" userId="9a9cf9957cfd094d" providerId="LiveId" clId="{673966E2-45F0-4464-8A59-1E0878182284}" dt="2024-06-25T13:45:46.654" v="3426" actId="14100"/>
          <ac:cxnSpMkLst>
            <pc:docMk/>
            <pc:sldMk cId="102330127" sldId="321"/>
            <ac:cxnSpMk id="38" creationId="{1D29EC0B-9F60-B98F-95BB-7C3403E9CF3D}"/>
          </ac:cxnSpMkLst>
        </pc:cxnChg>
        <pc:cxnChg chg="add mod">
          <ac:chgData name="Paula Saide Chaya" userId="9a9cf9957cfd094d" providerId="LiveId" clId="{673966E2-45F0-4464-8A59-1E0878182284}" dt="2024-06-25T13:46:00.485" v="3431" actId="14100"/>
          <ac:cxnSpMkLst>
            <pc:docMk/>
            <pc:sldMk cId="102330127" sldId="321"/>
            <ac:cxnSpMk id="41" creationId="{8DCC04CD-72A1-0453-2C21-4C5F691F7A13}"/>
          </ac:cxnSpMkLst>
        </pc:cxnChg>
        <pc:cxnChg chg="add mod">
          <ac:chgData name="Paula Saide Chaya" userId="9a9cf9957cfd094d" providerId="LiveId" clId="{673966E2-45F0-4464-8A59-1E0878182284}" dt="2024-06-25T13:46:04.401" v="3433" actId="1076"/>
          <ac:cxnSpMkLst>
            <pc:docMk/>
            <pc:sldMk cId="102330127" sldId="321"/>
            <ac:cxnSpMk id="44" creationId="{9CD5D050-189D-F978-4CF9-9B6CF8F66E69}"/>
          </ac:cxnSpMkLst>
        </pc:cxnChg>
        <pc:cxnChg chg="add mod">
          <ac:chgData name="Paula Saide Chaya" userId="9a9cf9957cfd094d" providerId="LiveId" clId="{673966E2-45F0-4464-8A59-1E0878182284}" dt="2024-06-25T13:47:53.306" v="3445" actId="14100"/>
          <ac:cxnSpMkLst>
            <pc:docMk/>
            <pc:sldMk cId="102330127" sldId="321"/>
            <ac:cxnSpMk id="52" creationId="{6C87A7BE-44E0-1E88-AFBB-3E72CE110B49}"/>
          </ac:cxnSpMkLst>
        </pc:cxnChg>
        <pc:cxnChg chg="add mod">
          <ac:chgData name="Paula Saide Chaya" userId="9a9cf9957cfd094d" providerId="LiveId" clId="{673966E2-45F0-4464-8A59-1E0878182284}" dt="2024-06-25T13:47:48.762" v="3444" actId="1076"/>
          <ac:cxnSpMkLst>
            <pc:docMk/>
            <pc:sldMk cId="102330127" sldId="321"/>
            <ac:cxnSpMk id="53" creationId="{BFB33B04-FB9B-E846-90F3-1344BE09B980}"/>
          </ac:cxnSpMkLst>
        </pc:cxnChg>
        <pc:cxnChg chg="add mod">
          <ac:chgData name="Paula Saide Chaya" userId="9a9cf9957cfd094d" providerId="LiveId" clId="{673966E2-45F0-4464-8A59-1E0878182284}" dt="2024-06-25T13:51:10.749" v="3476" actId="14100"/>
          <ac:cxnSpMkLst>
            <pc:docMk/>
            <pc:sldMk cId="102330127" sldId="321"/>
            <ac:cxnSpMk id="57" creationId="{6CB0D134-B611-A88A-6AB5-0E451D5D1559}"/>
          </ac:cxnSpMkLst>
        </pc:cxnChg>
      </pc:sldChg>
      <pc:sldChg chg="addSp delSp modSp add mod ord delAnim modAnim">
        <pc:chgData name="Paula Saide Chaya" userId="9a9cf9957cfd094d" providerId="LiveId" clId="{673966E2-45F0-4464-8A59-1E0878182284}" dt="2024-08-05T21:42:18.131" v="7137" actId="14100"/>
        <pc:sldMkLst>
          <pc:docMk/>
          <pc:sldMk cId="1645095739" sldId="322"/>
        </pc:sldMkLst>
        <pc:spChg chg="mod">
          <ac:chgData name="Paula Saide Chaya" userId="9a9cf9957cfd094d" providerId="LiveId" clId="{673966E2-45F0-4464-8A59-1E0878182284}" dt="2024-06-25T13:34:15.707" v="3327" actId="20577"/>
          <ac:spMkLst>
            <pc:docMk/>
            <pc:sldMk cId="1645095739" sldId="322"/>
            <ac:spMk id="4" creationId="{2BC838BC-6801-41E8-5ACA-3F68771E2DC4}"/>
          </ac:spMkLst>
        </pc:spChg>
        <pc:spChg chg="add mod">
          <ac:chgData name="Paula Saide Chaya" userId="9a9cf9957cfd094d" providerId="LiveId" clId="{673966E2-45F0-4464-8A59-1E0878182284}" dt="2024-08-05T18:59:12.591" v="6720"/>
          <ac:spMkLst>
            <pc:docMk/>
            <pc:sldMk cId="1645095739" sldId="322"/>
            <ac:spMk id="8" creationId="{CA9D8C2A-72A3-F130-5B0C-44265F8AABF1}"/>
          </ac:spMkLst>
        </pc:spChg>
        <pc:spChg chg="add mod">
          <ac:chgData name="Paula Saide Chaya" userId="9a9cf9957cfd094d" providerId="LiveId" clId="{673966E2-45F0-4464-8A59-1E0878182284}" dt="2024-07-02T15:26:36.296" v="4461" actId="20577"/>
          <ac:spMkLst>
            <pc:docMk/>
            <pc:sldMk cId="1645095739" sldId="322"/>
            <ac:spMk id="9" creationId="{BE4439EC-A810-839F-935D-6B505F3E459A}"/>
          </ac:spMkLst>
        </pc:spChg>
        <pc:spChg chg="add mod">
          <ac:chgData name="Paula Saide Chaya" userId="9a9cf9957cfd094d" providerId="LiveId" clId="{673966E2-45F0-4464-8A59-1E0878182284}" dt="2024-08-05T21:39:53.826" v="7112"/>
          <ac:spMkLst>
            <pc:docMk/>
            <pc:sldMk cId="1645095739" sldId="322"/>
            <ac:spMk id="12" creationId="{7A18131F-6C5B-2721-3026-E8329AAE6E28}"/>
          </ac:spMkLst>
        </pc:spChg>
        <pc:spChg chg="mod">
          <ac:chgData name="Paula Saide Chaya" userId="9a9cf9957cfd094d" providerId="LiveId" clId="{673966E2-45F0-4464-8A59-1E0878182284}" dt="2024-08-05T21:41:13.306" v="7124"/>
          <ac:spMkLst>
            <pc:docMk/>
            <pc:sldMk cId="1645095739" sldId="322"/>
            <ac:spMk id="14" creationId="{516AEC92-8579-D0E8-ABA9-797351F3ACF0}"/>
          </ac:spMkLst>
        </pc:spChg>
        <pc:spChg chg="mod">
          <ac:chgData name="Paula Saide Chaya" userId="9a9cf9957cfd094d" providerId="LiveId" clId="{673966E2-45F0-4464-8A59-1E0878182284}" dt="2024-08-05T21:41:13.306" v="7124"/>
          <ac:spMkLst>
            <pc:docMk/>
            <pc:sldMk cId="1645095739" sldId="322"/>
            <ac:spMk id="15" creationId="{8889A3DE-1587-392D-1555-321B2ECA2010}"/>
          </ac:spMkLst>
        </pc:spChg>
        <pc:spChg chg="mod">
          <ac:chgData name="Paula Saide Chaya" userId="9a9cf9957cfd094d" providerId="LiveId" clId="{673966E2-45F0-4464-8A59-1E0878182284}" dt="2024-08-05T21:41:13.306" v="7124"/>
          <ac:spMkLst>
            <pc:docMk/>
            <pc:sldMk cId="1645095739" sldId="322"/>
            <ac:spMk id="16" creationId="{8D6EB34F-FEFB-2D48-B6A0-C56A1A2B5356}"/>
          </ac:spMkLst>
        </pc:spChg>
        <pc:spChg chg="mod">
          <ac:chgData name="Paula Saide Chaya" userId="9a9cf9957cfd094d" providerId="LiveId" clId="{673966E2-45F0-4464-8A59-1E0878182284}" dt="2024-08-05T21:41:02.189" v="7121"/>
          <ac:spMkLst>
            <pc:docMk/>
            <pc:sldMk cId="1645095739" sldId="322"/>
            <ac:spMk id="30" creationId="{46C05F88-5AA0-ED3A-09B1-577F14893FB5}"/>
          </ac:spMkLst>
        </pc:spChg>
        <pc:spChg chg="mod">
          <ac:chgData name="Paula Saide Chaya" userId="9a9cf9957cfd094d" providerId="LiveId" clId="{673966E2-45F0-4464-8A59-1E0878182284}" dt="2024-08-05T21:41:02.189" v="7121"/>
          <ac:spMkLst>
            <pc:docMk/>
            <pc:sldMk cId="1645095739" sldId="322"/>
            <ac:spMk id="31" creationId="{59A91234-E4C9-3A6A-2A09-A4FDE05C8D36}"/>
          </ac:spMkLst>
        </pc:spChg>
        <pc:spChg chg="mod">
          <ac:chgData name="Paula Saide Chaya" userId="9a9cf9957cfd094d" providerId="LiveId" clId="{673966E2-45F0-4464-8A59-1E0878182284}" dt="2024-08-05T21:41:02.189" v="7121"/>
          <ac:spMkLst>
            <pc:docMk/>
            <pc:sldMk cId="1645095739" sldId="322"/>
            <ac:spMk id="32" creationId="{5BFA9342-4655-CA82-FA0F-4ADEC53492BB}"/>
          </ac:spMkLst>
        </pc:spChg>
        <pc:grpChg chg="add mod">
          <ac:chgData name="Paula Saide Chaya" userId="9a9cf9957cfd094d" providerId="LiveId" clId="{673966E2-45F0-4464-8A59-1E0878182284}" dt="2024-08-05T21:41:27.765" v="7126" actId="164"/>
          <ac:grpSpMkLst>
            <pc:docMk/>
            <pc:sldMk cId="1645095739" sldId="322"/>
            <ac:grpSpMk id="13" creationId="{329F1CF8-52E6-AFD6-9F9C-8825935FF44A}"/>
          </ac:grpSpMkLst>
        </pc:grpChg>
        <pc:grpChg chg="add mod">
          <ac:chgData name="Paula Saide Chaya" userId="9a9cf9957cfd094d" providerId="LiveId" clId="{673966E2-45F0-4464-8A59-1E0878182284}" dt="2024-08-05T21:42:18.131" v="7137" actId="14100"/>
          <ac:grpSpMkLst>
            <pc:docMk/>
            <pc:sldMk cId="1645095739" sldId="322"/>
            <ac:grpSpMk id="17" creationId="{CF181864-13A3-2D4B-C49C-6CF1A60581DF}"/>
          </ac:grpSpMkLst>
        </pc:grpChg>
        <pc:grpChg chg="add mod">
          <ac:chgData name="Paula Saide Chaya" userId="9a9cf9957cfd094d" providerId="LiveId" clId="{673966E2-45F0-4464-8A59-1E0878182284}" dt="2024-08-05T21:41:27.765" v="7126" actId="164"/>
          <ac:grpSpMkLst>
            <pc:docMk/>
            <pc:sldMk cId="1645095739" sldId="322"/>
            <ac:grpSpMk id="29" creationId="{E04F4E47-D08D-4B56-381A-0AD9F10F2E44}"/>
          </ac:grpSpMkLst>
        </pc:grpChg>
        <pc:picChg chg="add mod ord">
          <ac:chgData name="Paula Saide Chaya" userId="9a9cf9957cfd094d" providerId="LiveId" clId="{673966E2-45F0-4464-8A59-1E0878182284}" dt="2024-06-25T13:32:23.303" v="3176" actId="167"/>
          <ac:picMkLst>
            <pc:docMk/>
            <pc:sldMk cId="1645095739" sldId="322"/>
            <ac:picMk id="7" creationId="{9D4162E6-DF81-D9A0-2C00-B1AC75C5274F}"/>
          </ac:picMkLst>
        </pc:picChg>
        <pc:picChg chg="del">
          <ac:chgData name="Paula Saide Chaya" userId="9a9cf9957cfd094d" providerId="LiveId" clId="{673966E2-45F0-4464-8A59-1E0878182284}" dt="2024-06-25T13:32:17.653" v="3174" actId="478"/>
          <ac:picMkLst>
            <pc:docMk/>
            <pc:sldMk cId="1645095739" sldId="322"/>
            <ac:picMk id="8" creationId="{6D001BF0-80A3-210A-2855-0B7B3FC34809}"/>
          </ac:picMkLst>
        </pc:picChg>
        <pc:picChg chg="add mod">
          <ac:chgData name="Paula Saide Chaya" userId="9a9cf9957cfd094d" providerId="LiveId" clId="{673966E2-45F0-4464-8A59-1E0878182284}" dt="2024-08-05T21:41:27.765" v="7126" actId="164"/>
          <ac:picMkLst>
            <pc:docMk/>
            <pc:sldMk cId="1645095739" sldId="322"/>
            <ac:picMk id="11" creationId="{781F5723-B31F-6326-76A6-133D5CBE39DD}"/>
          </ac:picMkLst>
        </pc:picChg>
        <pc:picChg chg="add del mod modCrop">
          <ac:chgData name="Paula Saide Chaya" userId="9a9cf9957cfd094d" providerId="LiveId" clId="{673966E2-45F0-4464-8A59-1E0878182284}" dt="2024-06-25T14:07:20.930" v="3681" actId="478"/>
          <ac:picMkLst>
            <pc:docMk/>
            <pc:sldMk cId="1645095739" sldId="322"/>
            <ac:picMk id="11" creationId="{F2DA859E-E7E8-68F2-ADC4-E32592254113}"/>
          </ac:picMkLst>
        </pc:picChg>
        <pc:picChg chg="add del mod ord modCrop">
          <ac:chgData name="Paula Saide Chaya" userId="9a9cf9957cfd094d" providerId="LiveId" clId="{673966E2-45F0-4464-8A59-1E0878182284}" dt="2024-08-03T23:13:51.319" v="5014" actId="478"/>
          <ac:picMkLst>
            <pc:docMk/>
            <pc:sldMk cId="1645095739" sldId="322"/>
            <ac:picMk id="13" creationId="{DE2F9894-79E9-1499-90B3-DCA2707F2E53}"/>
          </ac:picMkLst>
        </pc:picChg>
        <pc:picChg chg="add del mod">
          <ac:chgData name="Paula Saide Chaya" userId="9a9cf9957cfd094d" providerId="LiveId" clId="{673966E2-45F0-4464-8A59-1E0878182284}" dt="2024-08-03T23:13:52.944" v="5015" actId="478"/>
          <ac:picMkLst>
            <pc:docMk/>
            <pc:sldMk cId="1645095739" sldId="322"/>
            <ac:picMk id="1026" creationId="{F81DAA78-21AB-B3FF-BB20-CA0C251B9A55}"/>
          </ac:picMkLst>
        </pc:picChg>
      </pc:sldChg>
      <pc:sldChg chg="add del">
        <pc:chgData name="Paula Saide Chaya" userId="9a9cf9957cfd094d" providerId="LiveId" clId="{673966E2-45F0-4464-8A59-1E0878182284}" dt="2024-08-03T23:13:12.930" v="5012" actId="47"/>
        <pc:sldMkLst>
          <pc:docMk/>
          <pc:sldMk cId="3357371605" sldId="323"/>
        </pc:sldMkLst>
      </pc:sldChg>
      <pc:sldChg chg="addSp delSp modSp add mod modNotesTx">
        <pc:chgData name="Paula Saide Chaya" userId="9a9cf9957cfd094d" providerId="LiveId" clId="{673966E2-45F0-4464-8A59-1E0878182284}" dt="2024-08-05T18:58:03.980" v="6692"/>
        <pc:sldMkLst>
          <pc:docMk/>
          <pc:sldMk cId="3663638341" sldId="324"/>
        </pc:sldMkLst>
        <pc:spChg chg="add del">
          <ac:chgData name="Paula Saide Chaya" userId="9a9cf9957cfd094d" providerId="LiveId" clId="{673966E2-45F0-4464-8A59-1E0878182284}" dt="2024-07-02T14:13:01.133" v="3765" actId="478"/>
          <ac:spMkLst>
            <pc:docMk/>
            <pc:sldMk cId="3663638341" sldId="324"/>
            <ac:spMk id="2" creationId="{082EBB39-C27D-1FF0-9139-FAF96445D893}"/>
          </ac:spMkLst>
        </pc:spChg>
        <pc:spChg chg="add mod">
          <ac:chgData name="Paula Saide Chaya" userId="9a9cf9957cfd094d" providerId="LiveId" clId="{673966E2-45F0-4464-8A59-1E0878182284}" dt="2024-07-02T14:31:21.495" v="3897" actId="20577"/>
          <ac:spMkLst>
            <pc:docMk/>
            <pc:sldMk cId="3663638341" sldId="324"/>
            <ac:spMk id="2" creationId="{64E711E1-DC19-A134-6DEF-151D86ECA270}"/>
          </ac:spMkLst>
        </pc:spChg>
        <pc:spChg chg="add mod">
          <ac:chgData name="Paula Saide Chaya" userId="9a9cf9957cfd094d" providerId="LiveId" clId="{673966E2-45F0-4464-8A59-1E0878182284}" dt="2024-08-05T18:47:46.488" v="6103" actId="14100"/>
          <ac:spMkLst>
            <pc:docMk/>
            <pc:sldMk cId="3663638341" sldId="324"/>
            <ac:spMk id="3" creationId="{8A72B8A3-9647-4DC6-EFD5-215FB9B578B5}"/>
          </ac:spMkLst>
        </pc:spChg>
        <pc:spChg chg="add mod">
          <ac:chgData name="Paula Saide Chaya" userId="9a9cf9957cfd094d" providerId="LiveId" clId="{673966E2-45F0-4464-8A59-1E0878182284}" dt="2024-07-02T14:37:12.394" v="3995" actId="14100"/>
          <ac:spMkLst>
            <pc:docMk/>
            <pc:sldMk cId="3663638341" sldId="324"/>
            <ac:spMk id="4" creationId="{2662B591-8D55-EAD8-FB14-E921A052D0CE}"/>
          </ac:spMkLst>
        </pc:spChg>
        <pc:spChg chg="add mod">
          <ac:chgData name="Paula Saide Chaya" userId="9a9cf9957cfd094d" providerId="LiveId" clId="{673966E2-45F0-4464-8A59-1E0878182284}" dt="2024-08-05T18:58:03.980" v="6692"/>
          <ac:spMkLst>
            <pc:docMk/>
            <pc:sldMk cId="3663638341" sldId="324"/>
            <ac:spMk id="5" creationId="{843B0182-3288-0B48-26DA-981A00868E42}"/>
          </ac:spMkLst>
        </pc:spChg>
        <pc:picChg chg="add mod">
          <ac:chgData name="Paula Saide Chaya" userId="9a9cf9957cfd094d" providerId="LiveId" clId="{673966E2-45F0-4464-8A59-1E0878182284}" dt="2024-08-05T18:47:49.017" v="6104" actId="1076"/>
          <ac:picMkLst>
            <pc:docMk/>
            <pc:sldMk cId="3663638341" sldId="324"/>
            <ac:picMk id="1026" creationId="{A725ABFC-23B7-EC73-CE13-B920D44E930A}"/>
          </ac:picMkLst>
        </pc:picChg>
        <pc:picChg chg="del mod">
          <ac:chgData name="Paula Saide Chaya" userId="9a9cf9957cfd094d" providerId="LiveId" clId="{673966E2-45F0-4464-8A59-1E0878182284}" dt="2024-07-02T14:37:05.894" v="3993" actId="478"/>
          <ac:picMkLst>
            <pc:docMk/>
            <pc:sldMk cId="3663638341" sldId="324"/>
            <ac:picMk id="3074" creationId="{7EC70092-5A42-D20F-F062-BBA362AE8E2B}"/>
          </ac:picMkLst>
        </pc:picChg>
      </pc:sldChg>
      <pc:sldChg chg="addSp delSp modSp add mod modNotesTx">
        <pc:chgData name="Paula Saide Chaya" userId="9a9cf9957cfd094d" providerId="LiveId" clId="{673966E2-45F0-4464-8A59-1E0878182284}" dt="2024-08-05T18:58:48.693" v="6709"/>
        <pc:sldMkLst>
          <pc:docMk/>
          <pc:sldMk cId="2333501996" sldId="325"/>
        </pc:sldMkLst>
        <pc:spChg chg="add mod">
          <ac:chgData name="Paula Saide Chaya" userId="9a9cf9957cfd094d" providerId="LiveId" clId="{673966E2-45F0-4464-8A59-1E0878182284}" dt="2024-08-05T18:58:48.693" v="6709"/>
          <ac:spMkLst>
            <pc:docMk/>
            <pc:sldMk cId="2333501996" sldId="325"/>
            <ac:spMk id="3" creationId="{92E4084A-006F-2AA5-D38C-C7180437643A}"/>
          </ac:spMkLst>
        </pc:spChg>
        <pc:spChg chg="mod">
          <ac:chgData name="Paula Saide Chaya" userId="9a9cf9957cfd094d" providerId="LiveId" clId="{673966E2-45F0-4464-8A59-1E0878182284}" dt="2024-08-05T16:14:06.883" v="5640" actId="114"/>
          <ac:spMkLst>
            <pc:docMk/>
            <pc:sldMk cId="2333501996" sldId="325"/>
            <ac:spMk id="13" creationId="{D1334133-86E9-CB89-7262-C106F3BBA8E1}"/>
          </ac:spMkLst>
        </pc:spChg>
        <pc:picChg chg="del">
          <ac:chgData name="Paula Saide Chaya" userId="9a9cf9957cfd094d" providerId="LiveId" clId="{673966E2-45F0-4464-8A59-1E0878182284}" dt="2024-07-02T15:21:18.507" v="4296" actId="478"/>
          <ac:picMkLst>
            <pc:docMk/>
            <pc:sldMk cId="2333501996" sldId="325"/>
            <ac:picMk id="9" creationId="{2BC15B70-123A-CCD9-746B-F97418C7E2B8}"/>
          </ac:picMkLst>
        </pc:picChg>
        <pc:picChg chg="mod">
          <ac:chgData name="Paula Saide Chaya" userId="9a9cf9957cfd094d" providerId="LiveId" clId="{673966E2-45F0-4464-8A59-1E0878182284}" dt="2024-07-02T15:04:06.508" v="4220" actId="1076"/>
          <ac:picMkLst>
            <pc:docMk/>
            <pc:sldMk cId="2333501996" sldId="325"/>
            <ac:picMk id="11" creationId="{E4966A0B-1335-24BE-3B76-F9F7028225EC}"/>
          </ac:picMkLst>
        </pc:picChg>
        <pc:picChg chg="del">
          <ac:chgData name="Paula Saide Chaya" userId="9a9cf9957cfd094d" providerId="LiveId" clId="{673966E2-45F0-4464-8A59-1E0878182284}" dt="2024-07-02T15:21:19.726" v="4297" actId="478"/>
          <ac:picMkLst>
            <pc:docMk/>
            <pc:sldMk cId="2333501996" sldId="325"/>
            <ac:picMk id="16" creationId="{C1DD754B-0FAB-4FE8-8EB6-42BE452D6668}"/>
          </ac:picMkLst>
        </pc:picChg>
      </pc:sldChg>
      <pc:sldChg chg="addSp delSp modSp add mod modNotesTx">
        <pc:chgData name="Paula Saide Chaya" userId="9a9cf9957cfd094d" providerId="LiveId" clId="{673966E2-45F0-4464-8A59-1E0878182284}" dt="2024-08-05T18:58:50.497" v="6710"/>
        <pc:sldMkLst>
          <pc:docMk/>
          <pc:sldMk cId="2997779549" sldId="326"/>
        </pc:sldMkLst>
        <pc:spChg chg="mod">
          <ac:chgData name="Paula Saide Chaya" userId="9a9cf9957cfd094d" providerId="LiveId" clId="{673966E2-45F0-4464-8A59-1E0878182284}" dt="2024-07-02T15:08:35.342" v="4287" actId="20577"/>
          <ac:spMkLst>
            <pc:docMk/>
            <pc:sldMk cId="2997779549" sldId="326"/>
            <ac:spMk id="2" creationId="{FCBE8E5C-6273-C6CD-7E6D-5725E3147EA1}"/>
          </ac:spMkLst>
        </pc:spChg>
        <pc:spChg chg="add mod">
          <ac:chgData name="Paula Saide Chaya" userId="9a9cf9957cfd094d" providerId="LiveId" clId="{673966E2-45F0-4464-8A59-1E0878182284}" dt="2024-07-02T15:08:05.817" v="4266" actId="14100"/>
          <ac:spMkLst>
            <pc:docMk/>
            <pc:sldMk cId="2997779549" sldId="326"/>
            <ac:spMk id="3" creationId="{70901C03-5296-D3B8-B76B-CCB7C34736C0}"/>
          </ac:spMkLst>
        </pc:spChg>
        <pc:spChg chg="add mod">
          <ac:chgData name="Paula Saide Chaya" userId="9a9cf9957cfd094d" providerId="LiveId" clId="{673966E2-45F0-4464-8A59-1E0878182284}" dt="2024-07-02T15:08:24.908" v="4271" actId="1076"/>
          <ac:spMkLst>
            <pc:docMk/>
            <pc:sldMk cId="2997779549" sldId="326"/>
            <ac:spMk id="5" creationId="{2EA502B2-A5C8-0F0C-B4F3-14BFF637F33C}"/>
          </ac:spMkLst>
        </pc:spChg>
        <pc:spChg chg="add mod">
          <ac:chgData name="Paula Saide Chaya" userId="9a9cf9957cfd094d" providerId="LiveId" clId="{673966E2-45F0-4464-8A59-1E0878182284}" dt="2024-07-02T15:08:27.545" v="4272" actId="1076"/>
          <ac:spMkLst>
            <pc:docMk/>
            <pc:sldMk cId="2997779549" sldId="326"/>
            <ac:spMk id="8" creationId="{1658A9CF-ADD9-774B-78CC-F077DCE66371}"/>
          </ac:spMkLst>
        </pc:spChg>
        <pc:spChg chg="add mod">
          <ac:chgData name="Paula Saide Chaya" userId="9a9cf9957cfd094d" providerId="LiveId" clId="{673966E2-45F0-4464-8A59-1E0878182284}" dt="2024-08-05T18:58:50.497" v="6710"/>
          <ac:spMkLst>
            <pc:docMk/>
            <pc:sldMk cId="2997779549" sldId="326"/>
            <ac:spMk id="9" creationId="{555BC0C3-6E48-F30C-A356-277D5094DD1D}"/>
          </ac:spMkLst>
        </pc:spChg>
        <pc:spChg chg="del mod">
          <ac:chgData name="Paula Saide Chaya" userId="9a9cf9957cfd094d" providerId="LiveId" clId="{673966E2-45F0-4464-8A59-1E0878182284}" dt="2024-07-02T15:07:36.457" v="4263" actId="478"/>
          <ac:spMkLst>
            <pc:docMk/>
            <pc:sldMk cId="2997779549" sldId="326"/>
            <ac:spMk id="13" creationId="{D1334133-86E9-CB89-7262-C106F3BBA8E1}"/>
          </ac:spMkLst>
        </pc:spChg>
        <pc:picChg chg="del">
          <ac:chgData name="Paula Saide Chaya" userId="9a9cf9957cfd094d" providerId="LiveId" clId="{673966E2-45F0-4464-8A59-1E0878182284}" dt="2024-07-02T15:21:25.148" v="4298" actId="478"/>
          <ac:picMkLst>
            <pc:docMk/>
            <pc:sldMk cId="2997779549" sldId="326"/>
            <ac:picMk id="9" creationId="{2BC15B70-123A-CCD9-746B-F97418C7E2B8}"/>
          </ac:picMkLst>
        </pc:picChg>
        <pc:picChg chg="del mod">
          <ac:chgData name="Paula Saide Chaya" userId="9a9cf9957cfd094d" providerId="LiveId" clId="{673966E2-45F0-4464-8A59-1E0878182284}" dt="2024-07-02T15:21:28.413" v="4299" actId="478"/>
          <ac:picMkLst>
            <pc:docMk/>
            <pc:sldMk cId="2997779549" sldId="326"/>
            <ac:picMk id="16" creationId="{C1DD754B-0FAB-4FE8-8EB6-42BE452D6668}"/>
          </ac:picMkLst>
        </pc:picChg>
        <pc:cxnChg chg="add mod">
          <ac:chgData name="Paula Saide Chaya" userId="9a9cf9957cfd094d" providerId="LiveId" clId="{673966E2-45F0-4464-8A59-1E0878182284}" dt="2024-07-02T15:09:19.911" v="4292" actId="208"/>
          <ac:cxnSpMkLst>
            <pc:docMk/>
            <pc:sldMk cId="2997779549" sldId="326"/>
            <ac:cxnSpMk id="12" creationId="{EF53985B-02C7-8AD1-09BF-B6CB53A792EF}"/>
          </ac:cxnSpMkLst>
        </pc:cxnChg>
        <pc:cxnChg chg="add mod">
          <ac:chgData name="Paula Saide Chaya" userId="9a9cf9957cfd094d" providerId="LiveId" clId="{673966E2-45F0-4464-8A59-1E0878182284}" dt="2024-07-02T15:09:27.177" v="4294" actId="1076"/>
          <ac:cxnSpMkLst>
            <pc:docMk/>
            <pc:sldMk cId="2997779549" sldId="326"/>
            <ac:cxnSpMk id="14" creationId="{AF538477-C0B1-F08C-E332-82E528D39B7D}"/>
          </ac:cxnSpMkLst>
        </pc:cxnChg>
      </pc:sldChg>
      <pc:sldChg chg="add del">
        <pc:chgData name="Paula Saide Chaya" userId="9a9cf9957cfd094d" providerId="LiveId" clId="{673966E2-45F0-4464-8A59-1E0878182284}" dt="2024-07-16T13:07:21.657" v="4521" actId="47"/>
        <pc:sldMkLst>
          <pc:docMk/>
          <pc:sldMk cId="2793355329" sldId="327"/>
        </pc:sldMkLst>
      </pc:sldChg>
      <pc:sldChg chg="addSp modSp add mod ord">
        <pc:chgData name="Paula Saide Chaya" userId="9a9cf9957cfd094d" providerId="LiveId" clId="{673966E2-45F0-4464-8A59-1E0878182284}" dt="2024-08-05T18:58:44.027" v="6707"/>
        <pc:sldMkLst>
          <pc:docMk/>
          <pc:sldMk cId="4086577899" sldId="327"/>
        </pc:sldMkLst>
        <pc:spChg chg="add mod">
          <ac:chgData name="Paula Saide Chaya" userId="9a9cf9957cfd094d" providerId="LiveId" clId="{673966E2-45F0-4464-8A59-1E0878182284}" dt="2024-08-05T18:58:44.027" v="6707"/>
          <ac:spMkLst>
            <pc:docMk/>
            <pc:sldMk cId="4086577899" sldId="327"/>
            <ac:spMk id="2" creationId="{C93F57E5-41D0-E1DB-359A-241D237A295D}"/>
          </ac:spMkLst>
        </pc:spChg>
        <pc:spChg chg="mod">
          <ac:chgData name="Paula Saide Chaya" userId="9a9cf9957cfd094d" providerId="LiveId" clId="{673966E2-45F0-4464-8A59-1E0878182284}" dt="2024-07-16T13:15:01.184" v="4566" actId="1076"/>
          <ac:spMkLst>
            <pc:docMk/>
            <pc:sldMk cId="4086577899" sldId="327"/>
            <ac:spMk id="4074" creationId="{00000000-0000-0000-0000-000000000000}"/>
          </ac:spMkLst>
        </pc:spChg>
        <pc:spChg chg="mod">
          <ac:chgData name="Paula Saide Chaya" userId="9a9cf9957cfd094d" providerId="LiveId" clId="{673966E2-45F0-4464-8A59-1E0878182284}" dt="2024-07-16T13:15:05.137" v="4567" actId="1076"/>
          <ac:spMkLst>
            <pc:docMk/>
            <pc:sldMk cId="4086577899" sldId="327"/>
            <ac:spMk id="4075" creationId="{00000000-0000-0000-0000-000000000000}"/>
          </ac:spMkLst>
        </pc:spChg>
      </pc:sldChg>
      <pc:sldChg chg="addSp delSp modSp add del mod">
        <pc:chgData name="Paula Saide Chaya" userId="9a9cf9957cfd094d" providerId="LiveId" clId="{673966E2-45F0-4464-8A59-1E0878182284}" dt="2024-07-16T13:27:04.155" v="4664" actId="47"/>
        <pc:sldMkLst>
          <pc:docMk/>
          <pc:sldMk cId="1635918332" sldId="328"/>
        </pc:sldMkLst>
        <pc:spChg chg="mod">
          <ac:chgData name="Paula Saide Chaya" userId="9a9cf9957cfd094d" providerId="LiveId" clId="{673966E2-45F0-4464-8A59-1E0878182284}" dt="2024-07-16T13:17:53.905" v="4585" actId="1076"/>
          <ac:spMkLst>
            <pc:docMk/>
            <pc:sldMk cId="1635918332" sldId="328"/>
            <ac:spMk id="4" creationId="{F05EE3D5-5431-9259-2F94-D8E21CCC000A}"/>
          </ac:spMkLst>
        </pc:spChg>
        <pc:spChg chg="del">
          <ac:chgData name="Paula Saide Chaya" userId="9a9cf9957cfd094d" providerId="LiveId" clId="{673966E2-45F0-4464-8A59-1E0878182284}" dt="2024-07-16T13:17:23.890" v="4578" actId="478"/>
          <ac:spMkLst>
            <pc:docMk/>
            <pc:sldMk cId="1635918332" sldId="328"/>
            <ac:spMk id="7" creationId="{A44F4B4C-BAA8-87DA-04A7-D66DEF04A87A}"/>
          </ac:spMkLst>
        </pc:spChg>
        <pc:spChg chg="mod">
          <ac:chgData name="Paula Saide Chaya" userId="9a9cf9957cfd094d" providerId="LiveId" clId="{673966E2-45F0-4464-8A59-1E0878182284}" dt="2024-07-16T13:24:33.232" v="4649" actId="571"/>
          <ac:spMkLst>
            <pc:docMk/>
            <pc:sldMk cId="1635918332" sldId="328"/>
            <ac:spMk id="13" creationId="{9E4EFDB4-8183-B127-6D3A-2373B9B9D8E0}"/>
          </ac:spMkLst>
        </pc:spChg>
        <pc:spChg chg="mod">
          <ac:chgData name="Paula Saide Chaya" userId="9a9cf9957cfd094d" providerId="LiveId" clId="{673966E2-45F0-4464-8A59-1E0878182284}" dt="2024-07-16T13:24:33.232" v="4649" actId="571"/>
          <ac:spMkLst>
            <pc:docMk/>
            <pc:sldMk cId="1635918332" sldId="328"/>
            <ac:spMk id="14" creationId="{DC30D7E8-F6F2-F3E6-684B-31AF04E56B5C}"/>
          </ac:spMkLst>
        </pc:spChg>
        <pc:spChg chg="mod">
          <ac:chgData name="Paula Saide Chaya" userId="9a9cf9957cfd094d" providerId="LiveId" clId="{673966E2-45F0-4464-8A59-1E0878182284}" dt="2024-07-16T13:24:33.232" v="4649" actId="571"/>
          <ac:spMkLst>
            <pc:docMk/>
            <pc:sldMk cId="1635918332" sldId="328"/>
            <ac:spMk id="15" creationId="{0EF14089-DDD1-FB81-85A2-6ACE0D7F178E}"/>
          </ac:spMkLst>
        </pc:spChg>
        <pc:spChg chg="del">
          <ac:chgData name="Paula Saide Chaya" userId="9a9cf9957cfd094d" providerId="LiveId" clId="{673966E2-45F0-4464-8A59-1E0878182284}" dt="2024-07-16T13:17:17.879" v="4576" actId="478"/>
          <ac:spMkLst>
            <pc:docMk/>
            <pc:sldMk cId="1635918332" sldId="328"/>
            <ac:spMk id="16" creationId="{3167CD84-57E2-A7D6-E608-62BCFAF3E630}"/>
          </ac:spMkLst>
        </pc:spChg>
        <pc:spChg chg="mod">
          <ac:chgData name="Paula Saide Chaya" userId="9a9cf9957cfd094d" providerId="LiveId" clId="{673966E2-45F0-4464-8A59-1E0878182284}" dt="2024-07-16T13:24:33.232" v="4649" actId="571"/>
          <ac:spMkLst>
            <pc:docMk/>
            <pc:sldMk cId="1635918332" sldId="328"/>
            <ac:spMk id="17" creationId="{F12BB0E7-8E65-DA6A-4DE1-5D5EA06E720E}"/>
          </ac:spMkLst>
        </pc:spChg>
        <pc:spChg chg="del">
          <ac:chgData name="Paula Saide Chaya" userId="9a9cf9957cfd094d" providerId="LiveId" clId="{673966E2-45F0-4464-8A59-1E0878182284}" dt="2024-07-16T13:16:57.617" v="4572" actId="478"/>
          <ac:spMkLst>
            <pc:docMk/>
            <pc:sldMk cId="1635918332" sldId="328"/>
            <ac:spMk id="18" creationId="{CF883EFA-5B2D-4A75-529B-2D544993972A}"/>
          </ac:spMkLst>
        </pc:spChg>
        <pc:spChg chg="del">
          <ac:chgData name="Paula Saide Chaya" userId="9a9cf9957cfd094d" providerId="LiveId" clId="{673966E2-45F0-4464-8A59-1E0878182284}" dt="2024-07-16T13:17:20.311" v="4577" actId="478"/>
          <ac:spMkLst>
            <pc:docMk/>
            <pc:sldMk cId="1635918332" sldId="328"/>
            <ac:spMk id="19" creationId="{08CA825E-6ABB-4C20-55FD-27D572E300E8}"/>
          </ac:spMkLst>
        </pc:spChg>
        <pc:spChg chg="mod">
          <ac:chgData name="Paula Saide Chaya" userId="9a9cf9957cfd094d" providerId="LiveId" clId="{673966E2-45F0-4464-8A59-1E0878182284}" dt="2024-07-16T13:24:33.232" v="4649" actId="571"/>
          <ac:spMkLst>
            <pc:docMk/>
            <pc:sldMk cId="1635918332" sldId="328"/>
            <ac:spMk id="20" creationId="{E93B7B61-6216-356A-EACD-772817ED4532}"/>
          </ac:spMkLst>
        </pc:spChg>
        <pc:spChg chg="mod">
          <ac:chgData name="Paula Saide Chaya" userId="9a9cf9957cfd094d" providerId="LiveId" clId="{673966E2-45F0-4464-8A59-1E0878182284}" dt="2024-07-16T13:24:33.232" v="4649" actId="571"/>
          <ac:spMkLst>
            <pc:docMk/>
            <pc:sldMk cId="1635918332" sldId="328"/>
            <ac:spMk id="23" creationId="{00723289-0DDC-51EE-CE54-8900AEB84918}"/>
          </ac:spMkLst>
        </pc:spChg>
        <pc:spChg chg="mod">
          <ac:chgData name="Paula Saide Chaya" userId="9a9cf9957cfd094d" providerId="LiveId" clId="{673966E2-45F0-4464-8A59-1E0878182284}" dt="2024-07-16T13:24:33.232" v="4649" actId="571"/>
          <ac:spMkLst>
            <pc:docMk/>
            <pc:sldMk cId="1635918332" sldId="328"/>
            <ac:spMk id="24" creationId="{C2CAF2D5-0C08-22D3-9A98-76398786DC3C}"/>
          </ac:spMkLst>
        </pc:spChg>
        <pc:spChg chg="mod">
          <ac:chgData name="Paula Saide Chaya" userId="9a9cf9957cfd094d" providerId="LiveId" clId="{673966E2-45F0-4464-8A59-1E0878182284}" dt="2024-07-16T13:24:33.232" v="4649" actId="571"/>
          <ac:spMkLst>
            <pc:docMk/>
            <pc:sldMk cId="1635918332" sldId="328"/>
            <ac:spMk id="25" creationId="{25B3A003-7C38-AFE4-C57C-8534A8AD39E1}"/>
          </ac:spMkLst>
        </pc:spChg>
        <pc:spChg chg="mod">
          <ac:chgData name="Paula Saide Chaya" userId="9a9cf9957cfd094d" providerId="LiveId" clId="{673966E2-45F0-4464-8A59-1E0878182284}" dt="2024-07-16T13:24:33.232" v="4649" actId="571"/>
          <ac:spMkLst>
            <pc:docMk/>
            <pc:sldMk cId="1635918332" sldId="328"/>
            <ac:spMk id="26" creationId="{F5BA3E6D-3EDC-AB9F-428C-AD139AD19D3D}"/>
          </ac:spMkLst>
        </pc:spChg>
        <pc:spChg chg="mod">
          <ac:chgData name="Paula Saide Chaya" userId="9a9cf9957cfd094d" providerId="LiveId" clId="{673966E2-45F0-4464-8A59-1E0878182284}" dt="2024-07-16T13:24:33.232" v="4649" actId="571"/>
          <ac:spMkLst>
            <pc:docMk/>
            <pc:sldMk cId="1635918332" sldId="328"/>
            <ac:spMk id="27" creationId="{BB84E39B-3B8D-B971-D507-7568B0049944}"/>
          </ac:spMkLst>
        </pc:spChg>
        <pc:spChg chg="mod">
          <ac:chgData name="Paula Saide Chaya" userId="9a9cf9957cfd094d" providerId="LiveId" clId="{673966E2-45F0-4464-8A59-1E0878182284}" dt="2024-07-16T13:24:33.232" v="4649" actId="571"/>
          <ac:spMkLst>
            <pc:docMk/>
            <pc:sldMk cId="1635918332" sldId="328"/>
            <ac:spMk id="30" creationId="{DC678495-CEEE-2922-8C70-459B65A03F86}"/>
          </ac:spMkLst>
        </pc:spChg>
        <pc:spChg chg="mod">
          <ac:chgData name="Paula Saide Chaya" userId="9a9cf9957cfd094d" providerId="LiveId" clId="{673966E2-45F0-4464-8A59-1E0878182284}" dt="2024-07-16T13:24:33.232" v="4649" actId="571"/>
          <ac:spMkLst>
            <pc:docMk/>
            <pc:sldMk cId="1635918332" sldId="328"/>
            <ac:spMk id="31" creationId="{A61221BB-0ADF-8820-AB18-D82B9F8C4A56}"/>
          </ac:spMkLst>
        </pc:spChg>
        <pc:spChg chg="mod">
          <ac:chgData name="Paula Saide Chaya" userId="9a9cf9957cfd094d" providerId="LiveId" clId="{673966E2-45F0-4464-8A59-1E0878182284}" dt="2024-07-16T13:24:33.232" v="4649" actId="571"/>
          <ac:spMkLst>
            <pc:docMk/>
            <pc:sldMk cId="1635918332" sldId="328"/>
            <ac:spMk id="32" creationId="{DD3C7EB3-78ED-4173-52DF-1D208608EE09}"/>
          </ac:spMkLst>
        </pc:spChg>
        <pc:spChg chg="mod">
          <ac:chgData name="Paula Saide Chaya" userId="9a9cf9957cfd094d" providerId="LiveId" clId="{673966E2-45F0-4464-8A59-1E0878182284}" dt="2024-07-16T13:25:02.035" v="4652" actId="1076"/>
          <ac:spMkLst>
            <pc:docMk/>
            <pc:sldMk cId="1635918332" sldId="328"/>
            <ac:spMk id="33" creationId="{16F6724C-E558-17DB-56EF-6661965F4D92}"/>
          </ac:spMkLst>
        </pc:spChg>
        <pc:spChg chg="mod">
          <ac:chgData name="Paula Saide Chaya" userId="9a9cf9957cfd094d" providerId="LiveId" clId="{673966E2-45F0-4464-8A59-1E0878182284}" dt="2024-07-16T13:24:33.232" v="4649" actId="571"/>
          <ac:spMkLst>
            <pc:docMk/>
            <pc:sldMk cId="1635918332" sldId="328"/>
            <ac:spMk id="34" creationId="{90949506-C2FE-2CA9-BC49-76C0E72D6F08}"/>
          </ac:spMkLst>
        </pc:spChg>
        <pc:spChg chg="del mod">
          <ac:chgData name="Paula Saide Chaya" userId="9a9cf9957cfd094d" providerId="LiveId" clId="{673966E2-45F0-4464-8A59-1E0878182284}" dt="2024-07-16T13:18:07.095" v="4588" actId="478"/>
          <ac:spMkLst>
            <pc:docMk/>
            <pc:sldMk cId="1635918332" sldId="328"/>
            <ac:spMk id="40" creationId="{07179A73-4326-4F84-6F11-33969D6DB408}"/>
          </ac:spMkLst>
        </pc:spChg>
        <pc:spChg chg="mod">
          <ac:chgData name="Paula Saide Chaya" userId="9a9cf9957cfd094d" providerId="LiveId" clId="{673966E2-45F0-4464-8A59-1E0878182284}" dt="2024-07-16T13:24:33.232" v="4649" actId="571"/>
          <ac:spMkLst>
            <pc:docMk/>
            <pc:sldMk cId="1635918332" sldId="328"/>
            <ac:spMk id="41" creationId="{36BC91E7-1D41-79EA-9190-C1A088AF3502}"/>
          </ac:spMkLst>
        </pc:spChg>
        <pc:spChg chg="del mod">
          <ac:chgData name="Paula Saide Chaya" userId="9a9cf9957cfd094d" providerId="LiveId" clId="{673966E2-45F0-4464-8A59-1E0878182284}" dt="2024-07-16T13:18:10.969" v="4589" actId="478"/>
          <ac:spMkLst>
            <pc:docMk/>
            <pc:sldMk cId="1635918332" sldId="328"/>
            <ac:spMk id="42" creationId="{48F62BB6-BAB8-9BDA-4746-A4816C7391EB}"/>
          </ac:spMkLst>
        </pc:spChg>
        <pc:spChg chg="del mod">
          <ac:chgData name="Paula Saide Chaya" userId="9a9cf9957cfd094d" providerId="LiveId" clId="{673966E2-45F0-4464-8A59-1E0878182284}" dt="2024-07-16T13:18:18.907" v="4592" actId="478"/>
          <ac:spMkLst>
            <pc:docMk/>
            <pc:sldMk cId="1635918332" sldId="328"/>
            <ac:spMk id="43" creationId="{F6CF516D-3B96-999D-CDA2-D650D338264D}"/>
          </ac:spMkLst>
        </pc:spChg>
        <pc:spChg chg="del mod">
          <ac:chgData name="Paula Saide Chaya" userId="9a9cf9957cfd094d" providerId="LiveId" clId="{673966E2-45F0-4464-8A59-1E0878182284}" dt="2024-07-16T13:18:32.426" v="4594" actId="478"/>
          <ac:spMkLst>
            <pc:docMk/>
            <pc:sldMk cId="1635918332" sldId="328"/>
            <ac:spMk id="44" creationId="{912738E5-3EE6-3B3F-7053-2853A5D678CC}"/>
          </ac:spMkLst>
        </pc:spChg>
        <pc:spChg chg="add del mod">
          <ac:chgData name="Paula Saide Chaya" userId="9a9cf9957cfd094d" providerId="LiveId" clId="{673966E2-45F0-4464-8A59-1E0878182284}" dt="2024-07-16T13:19:10.756" v="4597" actId="478"/>
          <ac:spMkLst>
            <pc:docMk/>
            <pc:sldMk cId="1635918332" sldId="328"/>
            <ac:spMk id="47" creationId="{45A38871-C36C-2860-7F85-72D4857C3881}"/>
          </ac:spMkLst>
        </pc:spChg>
        <pc:spChg chg="mod">
          <ac:chgData name="Paula Saide Chaya" userId="9a9cf9957cfd094d" providerId="LiveId" clId="{673966E2-45F0-4464-8A59-1E0878182284}" dt="2024-07-16T13:24:33.232" v="4649" actId="571"/>
          <ac:spMkLst>
            <pc:docMk/>
            <pc:sldMk cId="1635918332" sldId="328"/>
            <ac:spMk id="48" creationId="{CC2152D8-B272-2584-1E6D-1C06E7666F94}"/>
          </ac:spMkLst>
        </pc:spChg>
        <pc:spChg chg="del mod">
          <ac:chgData name="Paula Saide Chaya" userId="9a9cf9957cfd094d" providerId="LiveId" clId="{673966E2-45F0-4464-8A59-1E0878182284}" dt="2024-07-16T13:19:21.394" v="4601" actId="478"/>
          <ac:spMkLst>
            <pc:docMk/>
            <pc:sldMk cId="1635918332" sldId="328"/>
            <ac:spMk id="49" creationId="{AAE8A919-F1EF-0D0E-7A97-BCBEA8A085FF}"/>
          </ac:spMkLst>
        </pc:spChg>
        <pc:spChg chg="del mod">
          <ac:chgData name="Paula Saide Chaya" userId="9a9cf9957cfd094d" providerId="LiveId" clId="{673966E2-45F0-4464-8A59-1E0878182284}" dt="2024-07-16T13:19:24.645" v="4602" actId="478"/>
          <ac:spMkLst>
            <pc:docMk/>
            <pc:sldMk cId="1635918332" sldId="328"/>
            <ac:spMk id="50" creationId="{8B479599-2769-F25A-CC54-E780AA38AC42}"/>
          </ac:spMkLst>
        </pc:spChg>
        <pc:spChg chg="del mod">
          <ac:chgData name="Paula Saide Chaya" userId="9a9cf9957cfd094d" providerId="LiveId" clId="{673966E2-45F0-4464-8A59-1E0878182284}" dt="2024-07-16T13:19:17.185" v="4598" actId="478"/>
          <ac:spMkLst>
            <pc:docMk/>
            <pc:sldMk cId="1635918332" sldId="328"/>
            <ac:spMk id="51" creationId="{2DE64716-CD80-6A95-1751-6F3D5D6D7576}"/>
          </ac:spMkLst>
        </pc:spChg>
        <pc:spChg chg="del mod">
          <ac:chgData name="Paula Saide Chaya" userId="9a9cf9957cfd094d" providerId="LiveId" clId="{673966E2-45F0-4464-8A59-1E0878182284}" dt="2024-07-16T13:18:02.014" v="4587" actId="478"/>
          <ac:spMkLst>
            <pc:docMk/>
            <pc:sldMk cId="1635918332" sldId="328"/>
            <ac:spMk id="54" creationId="{EFA6C14D-8BBB-D69B-6118-960CB6512B95}"/>
          </ac:spMkLst>
        </pc:spChg>
        <pc:spChg chg="mod">
          <ac:chgData name="Paula Saide Chaya" userId="9a9cf9957cfd094d" providerId="LiveId" clId="{673966E2-45F0-4464-8A59-1E0878182284}" dt="2024-07-16T13:24:33.232" v="4649" actId="571"/>
          <ac:spMkLst>
            <pc:docMk/>
            <pc:sldMk cId="1635918332" sldId="328"/>
            <ac:spMk id="55" creationId="{38F0B8DA-50CB-E65D-0EF5-7FEE92B71905}"/>
          </ac:spMkLst>
        </pc:spChg>
        <pc:spChg chg="del mod">
          <ac:chgData name="Paula Saide Chaya" userId="9a9cf9957cfd094d" providerId="LiveId" clId="{673966E2-45F0-4464-8A59-1E0878182284}" dt="2024-07-16T13:18:13.610" v="4590" actId="478"/>
          <ac:spMkLst>
            <pc:docMk/>
            <pc:sldMk cId="1635918332" sldId="328"/>
            <ac:spMk id="56" creationId="{6FCABE67-5578-F2AD-526C-804E492178BA}"/>
          </ac:spMkLst>
        </pc:spChg>
        <pc:spChg chg="del mod">
          <ac:chgData name="Paula Saide Chaya" userId="9a9cf9957cfd094d" providerId="LiveId" clId="{673966E2-45F0-4464-8A59-1E0878182284}" dt="2024-07-16T13:18:16.282" v="4591" actId="478"/>
          <ac:spMkLst>
            <pc:docMk/>
            <pc:sldMk cId="1635918332" sldId="328"/>
            <ac:spMk id="57" creationId="{4FBB45F1-BDEF-C213-DF33-7FCA2291B1BF}"/>
          </ac:spMkLst>
        </pc:spChg>
        <pc:spChg chg="del mod">
          <ac:chgData name="Paula Saide Chaya" userId="9a9cf9957cfd094d" providerId="LiveId" clId="{673966E2-45F0-4464-8A59-1E0878182284}" dt="2024-07-16T13:18:26.708" v="4593" actId="478"/>
          <ac:spMkLst>
            <pc:docMk/>
            <pc:sldMk cId="1635918332" sldId="328"/>
            <ac:spMk id="58" creationId="{5FF8A59B-3058-B65E-D2F6-F77A56E2DBF1}"/>
          </ac:spMkLst>
        </pc:spChg>
        <pc:spChg chg="mod">
          <ac:chgData name="Paula Saide Chaya" userId="9a9cf9957cfd094d" providerId="LiveId" clId="{673966E2-45F0-4464-8A59-1E0878182284}" dt="2024-07-16T13:24:33.232" v="4649" actId="571"/>
          <ac:spMkLst>
            <pc:docMk/>
            <pc:sldMk cId="1635918332" sldId="328"/>
            <ac:spMk id="59" creationId="{9AF8B452-06BE-7C57-0922-1DB753AFD8B1}"/>
          </ac:spMkLst>
        </pc:spChg>
        <pc:spChg chg="mod">
          <ac:chgData name="Paula Saide Chaya" userId="9a9cf9957cfd094d" providerId="LiveId" clId="{673966E2-45F0-4464-8A59-1E0878182284}" dt="2024-07-16T13:24:33.232" v="4649" actId="571"/>
          <ac:spMkLst>
            <pc:docMk/>
            <pc:sldMk cId="1635918332" sldId="328"/>
            <ac:spMk id="60" creationId="{66461B60-EE57-4D22-0047-353A07D29662}"/>
          </ac:spMkLst>
        </pc:spChg>
        <pc:spChg chg="mod">
          <ac:chgData name="Paula Saide Chaya" userId="9a9cf9957cfd094d" providerId="LiveId" clId="{673966E2-45F0-4464-8A59-1E0878182284}" dt="2024-07-16T13:24:33.232" v="4649" actId="571"/>
          <ac:spMkLst>
            <pc:docMk/>
            <pc:sldMk cId="1635918332" sldId="328"/>
            <ac:spMk id="61" creationId="{A64FBDF8-8243-FF85-9703-52F1F81C99EC}"/>
          </ac:spMkLst>
        </pc:spChg>
        <pc:spChg chg="add del mod">
          <ac:chgData name="Paula Saide Chaya" userId="9a9cf9957cfd094d" providerId="LiveId" clId="{673966E2-45F0-4464-8A59-1E0878182284}" dt="2024-07-16T13:17:33.999" v="4581" actId="478"/>
          <ac:spMkLst>
            <pc:docMk/>
            <pc:sldMk cId="1635918332" sldId="328"/>
            <ac:spMk id="63" creationId="{8CC580A0-E86A-6887-7DE1-1C41CE40E591}"/>
          </ac:spMkLst>
        </pc:spChg>
        <pc:spChg chg="add del">
          <ac:chgData name="Paula Saide Chaya" userId="9a9cf9957cfd094d" providerId="LiveId" clId="{673966E2-45F0-4464-8A59-1E0878182284}" dt="2024-07-16T13:18:55.533" v="4596" actId="22"/>
          <ac:spMkLst>
            <pc:docMk/>
            <pc:sldMk cId="1635918332" sldId="328"/>
            <ac:spMk id="65" creationId="{5AFF8C3D-6D37-F0DD-F3EB-B9197302C9B4}"/>
          </ac:spMkLst>
        </pc:spChg>
        <pc:spChg chg="add mod">
          <ac:chgData name="Paula Saide Chaya" userId="9a9cf9957cfd094d" providerId="LiveId" clId="{673966E2-45F0-4464-8A59-1E0878182284}" dt="2024-07-16T13:24:33.232" v="4649" actId="571"/>
          <ac:spMkLst>
            <pc:docMk/>
            <pc:sldMk cId="1635918332" sldId="328"/>
            <ac:spMk id="66" creationId="{50D3F6A0-C2D9-9380-1CB8-ED6046AF865A}"/>
          </ac:spMkLst>
        </pc:spChg>
        <pc:spChg chg="add mod">
          <ac:chgData name="Paula Saide Chaya" userId="9a9cf9957cfd094d" providerId="LiveId" clId="{673966E2-45F0-4464-8A59-1E0878182284}" dt="2024-07-16T13:24:33.232" v="4649" actId="571"/>
          <ac:spMkLst>
            <pc:docMk/>
            <pc:sldMk cId="1635918332" sldId="328"/>
            <ac:spMk id="67" creationId="{14D002BA-B3D0-411D-60DA-28BBBC575836}"/>
          </ac:spMkLst>
        </pc:spChg>
        <pc:spChg chg="add mod">
          <ac:chgData name="Paula Saide Chaya" userId="9a9cf9957cfd094d" providerId="LiveId" clId="{673966E2-45F0-4464-8A59-1E0878182284}" dt="2024-07-16T13:24:31.589" v="4648" actId="571"/>
          <ac:spMkLst>
            <pc:docMk/>
            <pc:sldMk cId="1635918332" sldId="328"/>
            <ac:spMk id="68" creationId="{FCA2F082-171A-5AC4-9E25-BCACBB01AA5C}"/>
          </ac:spMkLst>
        </pc:spChg>
        <pc:spChg chg="add mod">
          <ac:chgData name="Paula Saide Chaya" userId="9a9cf9957cfd094d" providerId="LiveId" clId="{673966E2-45F0-4464-8A59-1E0878182284}" dt="2024-07-16T13:24:31.589" v="4648" actId="571"/>
          <ac:spMkLst>
            <pc:docMk/>
            <pc:sldMk cId="1635918332" sldId="328"/>
            <ac:spMk id="69" creationId="{5E6D756A-E977-8F82-3497-C2EE8374807F}"/>
          </ac:spMkLst>
        </pc:spChg>
        <pc:grpChg chg="add del mod">
          <ac:chgData name="Paula Saide Chaya" userId="9a9cf9957cfd094d" providerId="LiveId" clId="{673966E2-45F0-4464-8A59-1E0878182284}" dt="2024-07-16T13:24:57.722" v="4651" actId="1076"/>
          <ac:grpSpMkLst>
            <pc:docMk/>
            <pc:sldMk cId="1635918332" sldId="328"/>
            <ac:grpSpMk id="2" creationId="{056C49F7-D065-BF06-1F65-2C67BBFE3B70}"/>
          </ac:grpSpMkLst>
        </pc:grpChg>
        <pc:grpChg chg="mod">
          <ac:chgData name="Paula Saide Chaya" userId="9a9cf9957cfd094d" providerId="LiveId" clId="{673966E2-45F0-4464-8A59-1E0878182284}" dt="2024-07-16T13:24:33.232" v="4649" actId="571"/>
          <ac:grpSpMkLst>
            <pc:docMk/>
            <pc:sldMk cId="1635918332" sldId="328"/>
            <ac:grpSpMk id="3" creationId="{876E6407-723B-7616-8EB8-11F93DA3D81D}"/>
          </ac:grpSpMkLst>
        </pc:grpChg>
        <pc:grpChg chg="mod">
          <ac:chgData name="Paula Saide Chaya" userId="9a9cf9957cfd094d" providerId="LiveId" clId="{673966E2-45F0-4464-8A59-1E0878182284}" dt="2024-07-16T13:24:33.232" v="4649" actId="571"/>
          <ac:grpSpMkLst>
            <pc:docMk/>
            <pc:sldMk cId="1635918332" sldId="328"/>
            <ac:grpSpMk id="5" creationId="{CAA2ECDE-5EED-118D-7922-FF3723289495}"/>
          </ac:grpSpMkLst>
        </pc:grpChg>
        <pc:grpChg chg="mod">
          <ac:chgData name="Paula Saide Chaya" userId="9a9cf9957cfd094d" providerId="LiveId" clId="{673966E2-45F0-4464-8A59-1E0878182284}" dt="2024-07-16T13:24:33.232" v="4649" actId="571"/>
          <ac:grpSpMkLst>
            <pc:docMk/>
            <pc:sldMk cId="1635918332" sldId="328"/>
            <ac:grpSpMk id="6" creationId="{EAC41760-0678-B20E-5BE2-5E0CEDFC7895}"/>
          </ac:grpSpMkLst>
        </pc:grpChg>
        <pc:grpChg chg="mod">
          <ac:chgData name="Paula Saide Chaya" userId="9a9cf9957cfd094d" providerId="LiveId" clId="{673966E2-45F0-4464-8A59-1E0878182284}" dt="2024-07-16T13:24:33.232" v="4649" actId="571"/>
          <ac:grpSpMkLst>
            <pc:docMk/>
            <pc:sldMk cId="1635918332" sldId="328"/>
            <ac:grpSpMk id="8" creationId="{118055B4-4F87-DBD1-B6B2-EE05CBFDC46A}"/>
          </ac:grpSpMkLst>
        </pc:grpChg>
        <pc:grpChg chg="mod">
          <ac:chgData name="Paula Saide Chaya" userId="9a9cf9957cfd094d" providerId="LiveId" clId="{673966E2-45F0-4464-8A59-1E0878182284}" dt="2024-07-16T13:24:33.232" v="4649" actId="571"/>
          <ac:grpSpMkLst>
            <pc:docMk/>
            <pc:sldMk cId="1635918332" sldId="328"/>
            <ac:grpSpMk id="9" creationId="{9B7FE870-5087-B7A8-6DA0-9903C27FA070}"/>
          </ac:grpSpMkLst>
        </pc:grpChg>
        <pc:grpChg chg="mod">
          <ac:chgData name="Paula Saide Chaya" userId="9a9cf9957cfd094d" providerId="LiveId" clId="{673966E2-45F0-4464-8A59-1E0878182284}" dt="2024-07-16T13:24:33.232" v="4649" actId="571"/>
          <ac:grpSpMkLst>
            <pc:docMk/>
            <pc:sldMk cId="1635918332" sldId="328"/>
            <ac:grpSpMk id="10" creationId="{83B463FE-29E6-5219-0A1A-CC069034E576}"/>
          </ac:grpSpMkLst>
        </pc:grpChg>
        <pc:grpChg chg="mod">
          <ac:chgData name="Paula Saide Chaya" userId="9a9cf9957cfd094d" providerId="LiveId" clId="{673966E2-45F0-4464-8A59-1E0878182284}" dt="2024-07-16T13:24:33.232" v="4649" actId="571"/>
          <ac:grpSpMkLst>
            <pc:docMk/>
            <pc:sldMk cId="1635918332" sldId="328"/>
            <ac:grpSpMk id="11" creationId="{19C75BA6-71DF-6FC6-8CD9-ACD67136A9DF}"/>
          </ac:grpSpMkLst>
        </pc:grpChg>
        <pc:grpChg chg="mod">
          <ac:chgData name="Paula Saide Chaya" userId="9a9cf9957cfd094d" providerId="LiveId" clId="{673966E2-45F0-4464-8A59-1E0878182284}" dt="2024-07-16T13:24:33.232" v="4649" actId="571"/>
          <ac:grpSpMkLst>
            <pc:docMk/>
            <pc:sldMk cId="1635918332" sldId="328"/>
            <ac:grpSpMk id="12" creationId="{B7C54C93-9944-09EB-78B4-75BD870A56EB}"/>
          </ac:grpSpMkLst>
        </pc:grpChg>
        <pc:grpChg chg="mod">
          <ac:chgData name="Paula Saide Chaya" userId="9a9cf9957cfd094d" providerId="LiveId" clId="{673966E2-45F0-4464-8A59-1E0878182284}" dt="2024-07-16T13:24:33.232" v="4649" actId="571"/>
          <ac:grpSpMkLst>
            <pc:docMk/>
            <pc:sldMk cId="1635918332" sldId="328"/>
            <ac:grpSpMk id="21" creationId="{E5ECE454-317A-0D54-0D56-933654B05A06}"/>
          </ac:grpSpMkLst>
        </pc:grpChg>
        <pc:grpChg chg="mod">
          <ac:chgData name="Paula Saide Chaya" userId="9a9cf9957cfd094d" providerId="LiveId" clId="{673966E2-45F0-4464-8A59-1E0878182284}" dt="2024-07-16T13:24:33.232" v="4649" actId="571"/>
          <ac:grpSpMkLst>
            <pc:docMk/>
            <pc:sldMk cId="1635918332" sldId="328"/>
            <ac:grpSpMk id="22" creationId="{8F3CE65B-4031-CEB5-9DA7-0FC592968AD7}"/>
          </ac:grpSpMkLst>
        </pc:grpChg>
        <pc:grpChg chg="mod">
          <ac:chgData name="Paula Saide Chaya" userId="9a9cf9957cfd094d" providerId="LiveId" clId="{673966E2-45F0-4464-8A59-1E0878182284}" dt="2024-07-16T13:24:33.232" v="4649" actId="571"/>
          <ac:grpSpMkLst>
            <pc:docMk/>
            <pc:sldMk cId="1635918332" sldId="328"/>
            <ac:grpSpMk id="28" creationId="{050175C9-8D8A-C1A9-5FF1-E44F3B6B504D}"/>
          </ac:grpSpMkLst>
        </pc:grpChg>
        <pc:grpChg chg="mod">
          <ac:chgData name="Paula Saide Chaya" userId="9a9cf9957cfd094d" providerId="LiveId" clId="{673966E2-45F0-4464-8A59-1E0878182284}" dt="2024-07-16T13:24:33.232" v="4649" actId="571"/>
          <ac:grpSpMkLst>
            <pc:docMk/>
            <pc:sldMk cId="1635918332" sldId="328"/>
            <ac:grpSpMk id="29" creationId="{96B6A449-2C10-2020-ED33-1A61C431B6DA}"/>
          </ac:grpSpMkLst>
        </pc:grpChg>
        <pc:grpChg chg="del mod">
          <ac:chgData name="Paula Saide Chaya" userId="9a9cf9957cfd094d" providerId="LiveId" clId="{673966E2-45F0-4464-8A59-1E0878182284}" dt="2024-07-16T13:18:26.708" v="4593" actId="478"/>
          <ac:grpSpMkLst>
            <pc:docMk/>
            <pc:sldMk cId="1635918332" sldId="328"/>
            <ac:grpSpMk id="35" creationId="{EF32A3D1-53D7-CC52-672A-4F7168FC1053}"/>
          </ac:grpSpMkLst>
        </pc:grpChg>
        <pc:grpChg chg="del mod">
          <ac:chgData name="Paula Saide Chaya" userId="9a9cf9957cfd094d" providerId="LiveId" clId="{673966E2-45F0-4464-8A59-1E0878182284}" dt="2024-07-16T13:19:24.645" v="4602" actId="478"/>
          <ac:grpSpMkLst>
            <pc:docMk/>
            <pc:sldMk cId="1635918332" sldId="328"/>
            <ac:grpSpMk id="36" creationId="{D7051B41-D75B-AFCA-D7BC-D1E0AD438F31}"/>
          </ac:grpSpMkLst>
        </pc:grpChg>
        <pc:grpChg chg="del mod">
          <ac:chgData name="Paula Saide Chaya" userId="9a9cf9957cfd094d" providerId="LiveId" clId="{673966E2-45F0-4464-8A59-1E0878182284}" dt="2024-07-16T13:18:32.426" v="4594" actId="478"/>
          <ac:grpSpMkLst>
            <pc:docMk/>
            <pc:sldMk cId="1635918332" sldId="328"/>
            <ac:grpSpMk id="37" creationId="{2DB0D33F-2305-0843-55FE-D016E6E4C2D1}"/>
          </ac:grpSpMkLst>
        </pc:grpChg>
        <pc:grpChg chg="del mod">
          <ac:chgData name="Paula Saide Chaya" userId="9a9cf9957cfd094d" providerId="LiveId" clId="{673966E2-45F0-4464-8A59-1E0878182284}" dt="2024-07-16T13:18:18.907" v="4592" actId="478"/>
          <ac:grpSpMkLst>
            <pc:docMk/>
            <pc:sldMk cId="1635918332" sldId="328"/>
            <ac:grpSpMk id="38" creationId="{06D3A142-30FF-F8AB-AABC-8B796E91DEC9}"/>
          </ac:grpSpMkLst>
        </pc:grpChg>
        <pc:grpChg chg="del mod">
          <ac:chgData name="Paula Saide Chaya" userId="9a9cf9957cfd094d" providerId="LiveId" clId="{673966E2-45F0-4464-8A59-1E0878182284}" dt="2024-07-16T13:18:07.095" v="4588" actId="478"/>
          <ac:grpSpMkLst>
            <pc:docMk/>
            <pc:sldMk cId="1635918332" sldId="328"/>
            <ac:grpSpMk id="39" creationId="{F9151F16-E969-3FF5-5ED3-73F2C0B55AB6}"/>
          </ac:grpSpMkLst>
        </pc:grpChg>
        <pc:grpChg chg="del mod">
          <ac:chgData name="Paula Saide Chaya" userId="9a9cf9957cfd094d" providerId="LiveId" clId="{673966E2-45F0-4464-8A59-1E0878182284}" dt="2024-07-16T13:19:21.394" v="4601" actId="478"/>
          <ac:grpSpMkLst>
            <pc:docMk/>
            <pc:sldMk cId="1635918332" sldId="328"/>
            <ac:grpSpMk id="45" creationId="{09843A2F-8F3F-9E45-85F7-7AFFFBB13B4F}"/>
          </ac:grpSpMkLst>
        </pc:grpChg>
        <pc:grpChg chg="add del mod">
          <ac:chgData name="Paula Saide Chaya" userId="9a9cf9957cfd094d" providerId="LiveId" clId="{673966E2-45F0-4464-8A59-1E0878182284}" dt="2024-07-16T13:19:10.756" v="4597" actId="478"/>
          <ac:grpSpMkLst>
            <pc:docMk/>
            <pc:sldMk cId="1635918332" sldId="328"/>
            <ac:grpSpMk id="46" creationId="{1546D6FB-20F2-0318-F086-9EAFF1EB23F7}"/>
          </ac:grpSpMkLst>
        </pc:grpChg>
        <pc:grpChg chg="del mod">
          <ac:chgData name="Paula Saide Chaya" userId="9a9cf9957cfd094d" providerId="LiveId" clId="{673966E2-45F0-4464-8A59-1E0878182284}" dt="2024-07-16T13:18:16.282" v="4591" actId="478"/>
          <ac:grpSpMkLst>
            <pc:docMk/>
            <pc:sldMk cId="1635918332" sldId="328"/>
            <ac:grpSpMk id="52" creationId="{66E5D40D-FD5A-DC60-7C88-26FB4946603E}"/>
          </ac:grpSpMkLst>
        </pc:grpChg>
        <pc:grpChg chg="del mod">
          <ac:chgData name="Paula Saide Chaya" userId="9a9cf9957cfd094d" providerId="LiveId" clId="{673966E2-45F0-4464-8A59-1E0878182284}" dt="2024-07-16T13:18:02.014" v="4587" actId="478"/>
          <ac:grpSpMkLst>
            <pc:docMk/>
            <pc:sldMk cId="1635918332" sldId="328"/>
            <ac:grpSpMk id="53" creationId="{A2F19CC8-5B82-2D41-16AF-F13B18BA8ECD}"/>
          </ac:grpSpMkLst>
        </pc:grpChg>
      </pc:sldChg>
      <pc:sldChg chg="addSp delSp modSp add mod">
        <pc:chgData name="Paula Saide Chaya" userId="9a9cf9957cfd094d" providerId="LiveId" clId="{673966E2-45F0-4464-8A59-1E0878182284}" dt="2024-08-05T18:57:59.429" v="6690"/>
        <pc:sldMkLst>
          <pc:docMk/>
          <pc:sldMk cId="4035416434" sldId="328"/>
        </pc:sldMkLst>
        <pc:spChg chg="add mod">
          <ac:chgData name="Paula Saide Chaya" userId="9a9cf9957cfd094d" providerId="LiveId" clId="{673966E2-45F0-4464-8A59-1E0878182284}" dt="2024-08-05T18:37:10.012" v="5981" actId="20577"/>
          <ac:spMkLst>
            <pc:docMk/>
            <pc:sldMk cId="4035416434" sldId="328"/>
            <ac:spMk id="2" creationId="{3D05C2E1-6CB2-6F2A-7780-F65446D989D2}"/>
          </ac:spMkLst>
        </pc:spChg>
        <pc:spChg chg="add del">
          <ac:chgData name="Paula Saide Chaya" userId="9a9cf9957cfd094d" providerId="LiveId" clId="{673966E2-45F0-4464-8A59-1E0878182284}" dt="2024-08-05T18:57:41.576" v="6687" actId="22"/>
          <ac:spMkLst>
            <pc:docMk/>
            <pc:sldMk cId="4035416434" sldId="328"/>
            <ac:spMk id="4" creationId="{196BAFC4-E262-900F-D72C-32A5F40FC85C}"/>
          </ac:spMkLst>
        </pc:spChg>
        <pc:spChg chg="add mod">
          <ac:chgData name="Paula Saide Chaya" userId="9a9cf9957cfd094d" providerId="LiveId" clId="{673966E2-45F0-4464-8A59-1E0878182284}" dt="2024-08-05T18:57:59.429" v="6690"/>
          <ac:spMkLst>
            <pc:docMk/>
            <pc:sldMk cId="4035416434" sldId="328"/>
            <ac:spMk id="5" creationId="{920EE2C2-E999-599A-D44F-E1C629C94094}"/>
          </ac:spMkLst>
        </pc:spChg>
        <pc:spChg chg="mod">
          <ac:chgData name="Paula Saide Chaya" userId="9a9cf9957cfd094d" providerId="LiveId" clId="{673966E2-45F0-4464-8A59-1E0878182284}" dt="2024-08-05T18:46:55.919" v="6097" actId="33524"/>
          <ac:spMkLst>
            <pc:docMk/>
            <pc:sldMk cId="4035416434" sldId="328"/>
            <ac:spMk id="2997" creationId="{00000000-0000-0000-0000-000000000000}"/>
          </ac:spMkLst>
        </pc:spChg>
        <pc:spChg chg="mod">
          <ac:chgData name="Paula Saide Chaya" userId="9a9cf9957cfd094d" providerId="LiveId" clId="{673966E2-45F0-4464-8A59-1E0878182284}" dt="2024-08-05T16:36:51.099" v="5646" actId="1076"/>
          <ac:spMkLst>
            <pc:docMk/>
            <pc:sldMk cId="4035416434" sldId="328"/>
            <ac:spMk id="2998" creationId="{00000000-0000-0000-0000-000000000000}"/>
          </ac:spMkLst>
        </pc:spChg>
      </pc:sldChg>
      <pc:sldChg chg="addSp delSp modSp add mod delAnim modAnim">
        <pc:chgData name="Paula Saide Chaya" userId="9a9cf9957cfd094d" providerId="LiveId" clId="{673966E2-45F0-4464-8A59-1E0878182284}" dt="2024-08-05T18:59:08.983" v="6718"/>
        <pc:sldMkLst>
          <pc:docMk/>
          <pc:sldMk cId="985374428" sldId="329"/>
        </pc:sldMkLst>
        <pc:spChg chg="add mod">
          <ac:chgData name="Paula Saide Chaya" userId="9a9cf9957cfd094d" providerId="LiveId" clId="{673966E2-45F0-4464-8A59-1E0878182284}" dt="2024-08-05T18:59:08.983" v="6718"/>
          <ac:spMkLst>
            <pc:docMk/>
            <pc:sldMk cId="985374428" sldId="329"/>
            <ac:spMk id="2" creationId="{A9B42D98-B17A-B0A9-EDB8-7FE5CF58EE72}"/>
          </ac:spMkLst>
        </pc:spChg>
        <pc:spChg chg="del">
          <ac:chgData name="Paula Saide Chaya" userId="9a9cf9957cfd094d" providerId="LiveId" clId="{673966E2-45F0-4464-8A59-1E0878182284}" dt="2024-08-03T23:48:57.421" v="5265" actId="478"/>
          <ac:spMkLst>
            <pc:docMk/>
            <pc:sldMk cId="985374428" sldId="329"/>
            <ac:spMk id="2" creationId="{FCBE8E5C-6273-C6CD-7E6D-5725E3147EA1}"/>
          </ac:spMkLst>
        </pc:spChg>
        <pc:spChg chg="del">
          <ac:chgData name="Paula Saide Chaya" userId="9a9cf9957cfd094d" providerId="LiveId" clId="{673966E2-45F0-4464-8A59-1E0878182284}" dt="2024-08-03T23:14:11.023" v="5019" actId="478"/>
          <ac:spMkLst>
            <pc:docMk/>
            <pc:sldMk cId="985374428" sldId="329"/>
            <ac:spMk id="3" creationId="{325A72AB-F0E3-02F4-AB50-D5A9610B49C6}"/>
          </ac:spMkLst>
        </pc:spChg>
        <pc:spChg chg="del">
          <ac:chgData name="Paula Saide Chaya" userId="9a9cf9957cfd094d" providerId="LiveId" clId="{673966E2-45F0-4464-8A59-1E0878182284}" dt="2024-08-03T23:14:00.728" v="5017" actId="478"/>
          <ac:spMkLst>
            <pc:docMk/>
            <pc:sldMk cId="985374428" sldId="329"/>
            <ac:spMk id="4" creationId="{2BC838BC-6801-41E8-5ACA-3F68771E2DC4}"/>
          </ac:spMkLst>
        </pc:spChg>
        <pc:spChg chg="mod">
          <ac:chgData name="Paula Saide Chaya" userId="9a9cf9957cfd094d" providerId="LiveId" clId="{673966E2-45F0-4464-8A59-1E0878182284}" dt="2024-08-03T23:27:17.928" v="5121" actId="14100"/>
          <ac:spMkLst>
            <pc:docMk/>
            <pc:sldMk cId="985374428" sldId="329"/>
            <ac:spMk id="5" creationId="{BF6E1FAB-0C33-6A8A-CAA6-3F540F7B3D2D}"/>
          </ac:spMkLst>
        </pc:spChg>
        <pc:spChg chg="del">
          <ac:chgData name="Paula Saide Chaya" userId="9a9cf9957cfd094d" providerId="LiveId" clId="{673966E2-45F0-4464-8A59-1E0878182284}" dt="2024-08-03T23:13:59.181" v="5016" actId="478"/>
          <ac:spMkLst>
            <pc:docMk/>
            <pc:sldMk cId="985374428" sldId="329"/>
            <ac:spMk id="9" creationId="{BE4439EC-A810-839F-935D-6B505F3E459A}"/>
          </ac:spMkLst>
        </pc:spChg>
        <pc:spChg chg="add del mod">
          <ac:chgData name="Paula Saide Chaya" userId="9a9cf9957cfd094d" providerId="LiveId" clId="{673966E2-45F0-4464-8A59-1E0878182284}" dt="2024-08-03T23:49:00.017" v="5266" actId="478"/>
          <ac:spMkLst>
            <pc:docMk/>
            <pc:sldMk cId="985374428" sldId="329"/>
            <ac:spMk id="11" creationId="{758C5C36-06B2-290D-9FCF-44CF664FF0C3}"/>
          </ac:spMkLst>
        </pc:spChg>
        <pc:spChg chg="add mod">
          <ac:chgData name="Paula Saide Chaya" userId="9a9cf9957cfd094d" providerId="LiveId" clId="{673966E2-45F0-4464-8A59-1E0878182284}" dt="2024-08-03T23:49:22.173" v="5309" actId="1076"/>
          <ac:spMkLst>
            <pc:docMk/>
            <pc:sldMk cId="985374428" sldId="329"/>
            <ac:spMk id="12" creationId="{67CE8750-293B-9D10-D82A-431ADCB9DB8D}"/>
          </ac:spMkLst>
        </pc:spChg>
        <pc:picChg chg="mod">
          <ac:chgData name="Paula Saide Chaya" userId="9a9cf9957cfd094d" providerId="LiveId" clId="{673966E2-45F0-4464-8A59-1E0878182284}" dt="2024-08-03T23:22:51.091" v="5075" actId="1076"/>
          <ac:picMkLst>
            <pc:docMk/>
            <pc:sldMk cId="985374428" sldId="329"/>
            <ac:picMk id="7" creationId="{9D4162E6-DF81-D9A0-2C00-B1AC75C5274F}"/>
          </ac:picMkLst>
        </pc:picChg>
        <pc:picChg chg="add mod">
          <ac:chgData name="Paula Saide Chaya" userId="9a9cf9957cfd094d" providerId="LiveId" clId="{673966E2-45F0-4464-8A59-1E0878182284}" dt="2024-08-03T23:18:16.785" v="5053" actId="167"/>
          <ac:picMkLst>
            <pc:docMk/>
            <pc:sldMk cId="985374428" sldId="329"/>
            <ac:picMk id="8" creationId="{7B37CAEB-FF94-AE62-58BB-B60ABE7C6C81}"/>
          </ac:picMkLst>
        </pc:picChg>
        <pc:picChg chg="del">
          <ac:chgData name="Paula Saide Chaya" userId="9a9cf9957cfd094d" providerId="LiveId" clId="{673966E2-45F0-4464-8A59-1E0878182284}" dt="2024-08-03T23:14:22.132" v="5024" actId="478"/>
          <ac:picMkLst>
            <pc:docMk/>
            <pc:sldMk cId="985374428" sldId="329"/>
            <ac:picMk id="13" creationId="{DE2F9894-79E9-1499-90B3-DCA2707F2E53}"/>
          </ac:picMkLst>
        </pc:picChg>
        <pc:picChg chg="del mod">
          <ac:chgData name="Paula Saide Chaya" userId="9a9cf9957cfd094d" providerId="LiveId" clId="{673966E2-45F0-4464-8A59-1E0878182284}" dt="2024-08-03T23:14:20.476" v="5023" actId="478"/>
          <ac:picMkLst>
            <pc:docMk/>
            <pc:sldMk cId="985374428" sldId="329"/>
            <ac:picMk id="1026" creationId="{F81DAA78-21AB-B3FF-BB20-CA0C251B9A55}"/>
          </ac:picMkLst>
        </pc:picChg>
        <pc:picChg chg="add mod">
          <ac:chgData name="Paula Saide Chaya" userId="9a9cf9957cfd094d" providerId="LiveId" clId="{673966E2-45F0-4464-8A59-1E0878182284}" dt="2024-08-03T23:23:11.705" v="5081" actId="14100"/>
          <ac:picMkLst>
            <pc:docMk/>
            <pc:sldMk cId="985374428" sldId="329"/>
            <ac:picMk id="1028" creationId="{52F7FC70-959E-A30F-F9BF-8559B2048A24}"/>
          </ac:picMkLst>
        </pc:picChg>
        <pc:picChg chg="add mod">
          <ac:chgData name="Paula Saide Chaya" userId="9a9cf9957cfd094d" providerId="LiveId" clId="{673966E2-45F0-4464-8A59-1E0878182284}" dt="2024-08-03T23:23:24.556" v="5083" actId="14100"/>
          <ac:picMkLst>
            <pc:docMk/>
            <pc:sldMk cId="985374428" sldId="329"/>
            <ac:picMk id="1030" creationId="{0F83750B-1C83-D2F7-986D-597C62BA3B4F}"/>
          </ac:picMkLst>
        </pc:picChg>
        <pc:picChg chg="add mod">
          <ac:chgData name="Paula Saide Chaya" userId="9a9cf9957cfd094d" providerId="LiveId" clId="{673966E2-45F0-4464-8A59-1E0878182284}" dt="2024-08-03T23:24:14.563" v="5092" actId="171"/>
          <ac:picMkLst>
            <pc:docMk/>
            <pc:sldMk cId="985374428" sldId="329"/>
            <ac:picMk id="1032" creationId="{96700C53-D9A4-A9AD-7EF5-81252EBD3E41}"/>
          </ac:picMkLst>
        </pc:picChg>
        <pc:picChg chg="add mod">
          <ac:chgData name="Paula Saide Chaya" userId="9a9cf9957cfd094d" providerId="LiveId" clId="{673966E2-45F0-4464-8A59-1E0878182284}" dt="2024-08-03T23:30:03.475" v="5123" actId="732"/>
          <ac:picMkLst>
            <pc:docMk/>
            <pc:sldMk cId="985374428" sldId="329"/>
            <ac:picMk id="1034" creationId="{2670A278-783F-A9DC-8CBA-78FECA4FFEF3}"/>
          </ac:picMkLst>
        </pc:picChg>
      </pc:sldChg>
      <pc:sldChg chg="addSp delSp modSp new del mod">
        <pc:chgData name="Paula Saide Chaya" userId="9a9cf9957cfd094d" providerId="LiveId" clId="{673966E2-45F0-4464-8A59-1E0878182284}" dt="2024-08-03T23:07:09.029" v="5011" actId="47"/>
        <pc:sldMkLst>
          <pc:docMk/>
          <pc:sldMk cId="3061226381" sldId="329"/>
        </pc:sldMkLst>
        <pc:spChg chg="add mod">
          <ac:chgData name="Paula Saide Chaya" userId="9a9cf9957cfd094d" providerId="LiveId" clId="{673966E2-45F0-4464-8A59-1E0878182284}" dt="2024-08-03T23:05:53.902" v="4961" actId="20577"/>
          <ac:spMkLst>
            <pc:docMk/>
            <pc:sldMk cId="3061226381" sldId="329"/>
            <ac:spMk id="2" creationId="{64C30D18-80D2-8FD6-EF07-D32EDE965B50}"/>
          </ac:spMkLst>
        </pc:spChg>
        <pc:spChg chg="add del mod">
          <ac:chgData name="Paula Saide Chaya" userId="9a9cf9957cfd094d" providerId="LiveId" clId="{673966E2-45F0-4464-8A59-1E0878182284}" dt="2024-08-03T23:06:18.452" v="4965"/>
          <ac:spMkLst>
            <pc:docMk/>
            <pc:sldMk cId="3061226381" sldId="329"/>
            <ac:spMk id="3" creationId="{23AABF4A-98A6-614F-5B7F-A5B95D8F0C56}"/>
          </ac:spMkLst>
        </pc:spChg>
        <pc:spChg chg="add mod">
          <ac:chgData name="Paula Saide Chaya" userId="9a9cf9957cfd094d" providerId="LiveId" clId="{673966E2-45F0-4464-8A59-1E0878182284}" dt="2024-08-03T23:06:59.686" v="5010" actId="20577"/>
          <ac:spMkLst>
            <pc:docMk/>
            <pc:sldMk cId="3061226381" sldId="329"/>
            <ac:spMk id="4" creationId="{4E62AB3F-4386-2E78-C179-CB630A4D05BC}"/>
          </ac:spMkLst>
        </pc:spChg>
      </pc:sldChg>
      <pc:sldChg chg="addSp delSp modSp add mod ord modAnim">
        <pc:chgData name="Paula Saide Chaya" userId="9a9cf9957cfd094d" providerId="LiveId" clId="{673966E2-45F0-4464-8A59-1E0878182284}" dt="2024-08-05T20:11:52.879" v="7103" actId="1076"/>
        <pc:sldMkLst>
          <pc:docMk/>
          <pc:sldMk cId="965337374" sldId="330"/>
        </pc:sldMkLst>
        <pc:spChg chg="add mod">
          <ac:chgData name="Paula Saide Chaya" userId="9a9cf9957cfd094d" providerId="LiveId" clId="{673966E2-45F0-4464-8A59-1E0878182284}" dt="2024-08-05T18:59:14.342" v="6721"/>
          <ac:spMkLst>
            <pc:docMk/>
            <pc:sldMk cId="965337374" sldId="330"/>
            <ac:spMk id="2" creationId="{FA16E1CB-8A53-AF45-1EBF-8DBE06BAC4FD}"/>
          </ac:spMkLst>
        </pc:spChg>
        <pc:spChg chg="del">
          <ac:chgData name="Paula Saide Chaya" userId="9a9cf9957cfd094d" providerId="LiveId" clId="{673966E2-45F0-4464-8A59-1E0878182284}" dt="2024-08-03T23:32:36.719" v="5133" actId="478"/>
          <ac:spMkLst>
            <pc:docMk/>
            <pc:sldMk cId="965337374" sldId="330"/>
            <ac:spMk id="2" creationId="{FCBE8E5C-6273-C6CD-7E6D-5725E3147EA1}"/>
          </ac:spMkLst>
        </pc:spChg>
        <pc:spChg chg="del">
          <ac:chgData name="Paula Saide Chaya" userId="9a9cf9957cfd094d" providerId="LiveId" clId="{673966E2-45F0-4464-8A59-1E0878182284}" dt="2024-08-03T23:32:07.354" v="5125" actId="478"/>
          <ac:spMkLst>
            <pc:docMk/>
            <pc:sldMk cId="965337374" sldId="330"/>
            <ac:spMk id="3" creationId="{325A72AB-F0E3-02F4-AB50-D5A9610B49C6}"/>
          </ac:spMkLst>
        </pc:spChg>
        <pc:spChg chg="mod">
          <ac:chgData name="Paula Saide Chaya" userId="9a9cf9957cfd094d" providerId="LiveId" clId="{673966E2-45F0-4464-8A59-1E0878182284}" dt="2024-08-03T23:32:44.350" v="5135" actId="1076"/>
          <ac:spMkLst>
            <pc:docMk/>
            <pc:sldMk cId="965337374" sldId="330"/>
            <ac:spMk id="4" creationId="{2BC838BC-6801-41E8-5ACA-3F68771E2DC4}"/>
          </ac:spMkLst>
        </pc:spChg>
        <pc:spChg chg="mod">
          <ac:chgData name="Paula Saide Chaya" userId="9a9cf9957cfd094d" providerId="LiveId" clId="{673966E2-45F0-4464-8A59-1E0878182284}" dt="2024-08-05T20:11:52.879" v="7103" actId="1076"/>
          <ac:spMkLst>
            <pc:docMk/>
            <pc:sldMk cId="965337374" sldId="330"/>
            <ac:spMk id="5" creationId="{BF6E1FAB-0C33-6A8A-CAA6-3F540F7B3D2D}"/>
          </ac:spMkLst>
        </pc:spChg>
        <pc:spChg chg="del">
          <ac:chgData name="Paula Saide Chaya" userId="9a9cf9957cfd094d" providerId="LiveId" clId="{673966E2-45F0-4464-8A59-1E0878182284}" dt="2024-08-03T23:32:28.355" v="5131" actId="478"/>
          <ac:spMkLst>
            <pc:docMk/>
            <pc:sldMk cId="965337374" sldId="330"/>
            <ac:spMk id="9" creationId="{BE4439EC-A810-839F-935D-6B505F3E459A}"/>
          </ac:spMkLst>
        </pc:spChg>
        <pc:spChg chg="add del mod">
          <ac:chgData name="Paula Saide Chaya" userId="9a9cf9957cfd094d" providerId="LiveId" clId="{673966E2-45F0-4464-8A59-1E0878182284}" dt="2024-08-03T23:32:39.392" v="5134" actId="478"/>
          <ac:spMkLst>
            <pc:docMk/>
            <pc:sldMk cId="965337374" sldId="330"/>
            <ac:spMk id="10" creationId="{1610571E-084F-B1DE-3191-F6E4F2DBD7CB}"/>
          </ac:spMkLst>
        </pc:spChg>
        <pc:picChg chg="mod ord">
          <ac:chgData name="Paula Saide Chaya" userId="9a9cf9957cfd094d" providerId="LiveId" clId="{673966E2-45F0-4464-8A59-1E0878182284}" dt="2024-08-05T20:11:52.473" v="7102" actId="1076"/>
          <ac:picMkLst>
            <pc:docMk/>
            <pc:sldMk cId="965337374" sldId="330"/>
            <ac:picMk id="7" creationId="{9D4162E6-DF81-D9A0-2C00-B1AC75C5274F}"/>
          </ac:picMkLst>
        </pc:picChg>
        <pc:picChg chg="add mod">
          <ac:chgData name="Paula Saide Chaya" userId="9a9cf9957cfd094d" providerId="LiveId" clId="{673966E2-45F0-4464-8A59-1E0878182284}" dt="2024-08-05T20:11:52.004" v="7101" actId="1076"/>
          <ac:picMkLst>
            <pc:docMk/>
            <pc:sldMk cId="965337374" sldId="330"/>
            <ac:picMk id="2050" creationId="{A7B4DD2A-6B36-5509-0E60-96B70D1D414A}"/>
          </ac:picMkLst>
        </pc:picChg>
      </pc:sldChg>
      <pc:sldChg chg="addSp delSp modSp add mod ord delAnim">
        <pc:chgData name="Paula Saide Chaya" userId="9a9cf9957cfd094d" providerId="LiveId" clId="{673966E2-45F0-4464-8A59-1E0878182284}" dt="2024-08-05T18:59:15.699" v="6722"/>
        <pc:sldMkLst>
          <pc:docMk/>
          <pc:sldMk cId="3008695889" sldId="331"/>
        </pc:sldMkLst>
        <pc:spChg chg="add mod">
          <ac:chgData name="Paula Saide Chaya" userId="9a9cf9957cfd094d" providerId="LiveId" clId="{673966E2-45F0-4464-8A59-1E0878182284}" dt="2024-08-05T18:59:15.699" v="6722"/>
          <ac:spMkLst>
            <pc:docMk/>
            <pc:sldMk cId="3008695889" sldId="331"/>
            <ac:spMk id="2" creationId="{5A90772C-5EED-E9DA-00F2-DD735B8CE677}"/>
          </ac:spMkLst>
        </pc:spChg>
        <pc:spChg chg="mod">
          <ac:chgData name="Paula Saide Chaya" userId="9a9cf9957cfd094d" providerId="LiveId" clId="{673966E2-45F0-4464-8A59-1E0878182284}" dt="2024-08-03T23:47:11.948" v="5252" actId="14100"/>
          <ac:spMkLst>
            <pc:docMk/>
            <pc:sldMk cId="3008695889" sldId="331"/>
            <ac:spMk id="4" creationId="{2BC838BC-6801-41E8-5ACA-3F68771E2DC4}"/>
          </ac:spMkLst>
        </pc:spChg>
        <pc:spChg chg="del">
          <ac:chgData name="Paula Saide Chaya" userId="9a9cf9957cfd094d" providerId="LiveId" clId="{673966E2-45F0-4464-8A59-1E0878182284}" dt="2024-08-03T23:35:42.601" v="5152" actId="478"/>
          <ac:spMkLst>
            <pc:docMk/>
            <pc:sldMk cId="3008695889" sldId="331"/>
            <ac:spMk id="5" creationId="{BF6E1FAB-0C33-6A8A-CAA6-3F540F7B3D2D}"/>
          </ac:spMkLst>
        </pc:spChg>
        <pc:picChg chg="del">
          <ac:chgData name="Paula Saide Chaya" userId="9a9cf9957cfd094d" providerId="LiveId" clId="{673966E2-45F0-4464-8A59-1E0878182284}" dt="2024-08-03T23:35:43.746" v="5153" actId="478"/>
          <ac:picMkLst>
            <pc:docMk/>
            <pc:sldMk cId="3008695889" sldId="331"/>
            <ac:picMk id="7" creationId="{9D4162E6-DF81-D9A0-2C00-B1AC75C5274F}"/>
          </ac:picMkLst>
        </pc:picChg>
        <pc:picChg chg="del">
          <ac:chgData name="Paula Saide Chaya" userId="9a9cf9957cfd094d" providerId="LiveId" clId="{673966E2-45F0-4464-8A59-1E0878182284}" dt="2024-08-03T23:35:44.625" v="5154" actId="478"/>
          <ac:picMkLst>
            <pc:docMk/>
            <pc:sldMk cId="3008695889" sldId="331"/>
            <ac:picMk id="2050" creationId="{A7B4DD2A-6B36-5509-0E60-96B70D1D414A}"/>
          </ac:picMkLst>
        </pc:picChg>
        <pc:picChg chg="add mod">
          <ac:chgData name="Paula Saide Chaya" userId="9a9cf9957cfd094d" providerId="LiveId" clId="{673966E2-45F0-4464-8A59-1E0878182284}" dt="2024-08-03T23:47:06.744" v="5251" actId="14100"/>
          <ac:picMkLst>
            <pc:docMk/>
            <pc:sldMk cId="3008695889" sldId="331"/>
            <ac:picMk id="3074" creationId="{EF9BC17B-0279-B140-E7F2-EC72EB61D227}"/>
          </ac:picMkLst>
        </pc:picChg>
        <pc:picChg chg="add del mod">
          <ac:chgData name="Paula Saide Chaya" userId="9a9cf9957cfd094d" providerId="LiveId" clId="{673966E2-45F0-4464-8A59-1E0878182284}" dt="2024-08-03T23:37:13.777" v="5175" actId="21"/>
          <ac:picMkLst>
            <pc:docMk/>
            <pc:sldMk cId="3008695889" sldId="331"/>
            <ac:picMk id="3076" creationId="{87633D66-4556-9D2E-6A24-9D84EB09D451}"/>
          </ac:picMkLst>
        </pc:picChg>
        <pc:picChg chg="add del mod">
          <ac:chgData name="Paula Saide Chaya" userId="9a9cf9957cfd094d" providerId="LiveId" clId="{673966E2-45F0-4464-8A59-1E0878182284}" dt="2024-08-03T23:37:02.004" v="5171" actId="478"/>
          <ac:picMkLst>
            <pc:docMk/>
            <pc:sldMk cId="3008695889" sldId="331"/>
            <ac:picMk id="3078" creationId="{4438B095-2760-5E2C-E55B-FC58ACB02784}"/>
          </ac:picMkLst>
        </pc:picChg>
        <pc:picChg chg="add del mod">
          <ac:chgData name="Paula Saide Chaya" userId="9a9cf9957cfd094d" providerId="LiveId" clId="{673966E2-45F0-4464-8A59-1E0878182284}" dt="2024-08-03T23:38:29.237" v="5184" actId="478"/>
          <ac:picMkLst>
            <pc:docMk/>
            <pc:sldMk cId="3008695889" sldId="331"/>
            <ac:picMk id="3080" creationId="{6BC19270-999E-57FB-F857-62EA34B3BE2A}"/>
          </ac:picMkLst>
        </pc:picChg>
        <pc:picChg chg="add mod">
          <ac:chgData name="Paula Saide Chaya" userId="9a9cf9957cfd094d" providerId="LiveId" clId="{673966E2-45F0-4464-8A59-1E0878182284}" dt="2024-08-03T23:39:10.779" v="5196" actId="1076"/>
          <ac:picMkLst>
            <pc:docMk/>
            <pc:sldMk cId="3008695889" sldId="331"/>
            <ac:picMk id="3082" creationId="{ABF523C7-A8B0-983D-4589-FBF8D5C06772}"/>
          </ac:picMkLst>
        </pc:picChg>
        <pc:picChg chg="add mod">
          <ac:chgData name="Paula Saide Chaya" userId="9a9cf9957cfd094d" providerId="LiveId" clId="{673966E2-45F0-4464-8A59-1E0878182284}" dt="2024-08-03T23:39:12.871" v="5197" actId="1076"/>
          <ac:picMkLst>
            <pc:docMk/>
            <pc:sldMk cId="3008695889" sldId="331"/>
            <ac:picMk id="3084" creationId="{67155CA0-F5A1-9D38-ED08-F304CAB8FF1B}"/>
          </ac:picMkLst>
        </pc:picChg>
      </pc:sldChg>
      <pc:sldChg chg="addSp delSp modSp add mod ord">
        <pc:chgData name="Paula Saide Chaya" userId="9a9cf9957cfd094d" providerId="LiveId" clId="{673966E2-45F0-4464-8A59-1E0878182284}" dt="2024-08-05T18:59:17.321" v="6723"/>
        <pc:sldMkLst>
          <pc:docMk/>
          <pc:sldMk cId="3086540175" sldId="332"/>
        </pc:sldMkLst>
        <pc:spChg chg="add mod">
          <ac:chgData name="Paula Saide Chaya" userId="9a9cf9957cfd094d" providerId="LiveId" clId="{673966E2-45F0-4464-8A59-1E0878182284}" dt="2024-08-05T18:59:17.321" v="6723"/>
          <ac:spMkLst>
            <pc:docMk/>
            <pc:sldMk cId="3086540175" sldId="332"/>
            <ac:spMk id="3" creationId="{8C3212DA-F2AD-B347-0226-4D0F68315F5E}"/>
          </ac:spMkLst>
        </pc:spChg>
        <pc:spChg chg="mod">
          <ac:chgData name="Paula Saide Chaya" userId="9a9cf9957cfd094d" providerId="LiveId" clId="{673966E2-45F0-4464-8A59-1E0878182284}" dt="2024-08-03T23:47:26.334" v="5255" actId="14100"/>
          <ac:spMkLst>
            <pc:docMk/>
            <pc:sldMk cId="3086540175" sldId="332"/>
            <ac:spMk id="4" creationId="{2BC838BC-6801-41E8-5ACA-3F68771E2DC4}"/>
          </ac:spMkLst>
        </pc:spChg>
        <pc:picChg chg="add mod">
          <ac:chgData name="Paula Saide Chaya" userId="9a9cf9957cfd094d" providerId="LiveId" clId="{673966E2-45F0-4464-8A59-1E0878182284}" dt="2024-08-03T23:47:20.568" v="5254" actId="14100"/>
          <ac:picMkLst>
            <pc:docMk/>
            <pc:sldMk cId="3086540175" sldId="332"/>
            <ac:picMk id="2" creationId="{87633D66-4556-9D2E-6A24-9D84EB09D451}"/>
          </ac:picMkLst>
        </pc:picChg>
        <pc:picChg chg="del">
          <ac:chgData name="Paula Saide Chaya" userId="9a9cf9957cfd094d" providerId="LiveId" clId="{673966E2-45F0-4464-8A59-1E0878182284}" dt="2024-08-03T23:37:08.286" v="5173" actId="478"/>
          <ac:picMkLst>
            <pc:docMk/>
            <pc:sldMk cId="3086540175" sldId="332"/>
            <ac:picMk id="3074" creationId="{EF9BC17B-0279-B140-E7F2-EC72EB61D227}"/>
          </ac:picMkLst>
        </pc:picChg>
        <pc:picChg chg="del">
          <ac:chgData name="Paula Saide Chaya" userId="9a9cf9957cfd094d" providerId="LiveId" clId="{673966E2-45F0-4464-8A59-1E0878182284}" dt="2024-08-03T23:37:09.761" v="5174" actId="478"/>
          <ac:picMkLst>
            <pc:docMk/>
            <pc:sldMk cId="3086540175" sldId="332"/>
            <ac:picMk id="3076" creationId="{87633D66-4556-9D2E-6A24-9D84EB09D451}"/>
          </ac:picMkLst>
        </pc:picChg>
        <pc:picChg chg="add mod">
          <ac:chgData name="Paula Saide Chaya" userId="9a9cf9957cfd094d" providerId="LiveId" clId="{673966E2-45F0-4464-8A59-1E0878182284}" dt="2024-08-03T23:40:06.873" v="5210" actId="1076"/>
          <ac:picMkLst>
            <pc:docMk/>
            <pc:sldMk cId="3086540175" sldId="332"/>
            <ac:picMk id="4098" creationId="{6BD22421-3A56-DBF0-F9A8-577E08D095D4}"/>
          </ac:picMkLst>
        </pc:picChg>
        <pc:picChg chg="add mod">
          <ac:chgData name="Paula Saide Chaya" userId="9a9cf9957cfd094d" providerId="LiveId" clId="{673966E2-45F0-4464-8A59-1E0878182284}" dt="2024-08-03T23:40:04.254" v="5209" actId="1076"/>
          <ac:picMkLst>
            <pc:docMk/>
            <pc:sldMk cId="3086540175" sldId="332"/>
            <ac:picMk id="4100" creationId="{76E84CA6-B868-258E-E5B3-7FC9FB022878}"/>
          </ac:picMkLst>
        </pc:picChg>
      </pc:sldChg>
      <pc:sldChg chg="addSp delSp modSp new mod">
        <pc:chgData name="Paula Saide Chaya" userId="9a9cf9957cfd094d" providerId="LiveId" clId="{673966E2-45F0-4464-8A59-1E0878182284}" dt="2024-08-05T19:28:28.246" v="7083" actId="207"/>
        <pc:sldMkLst>
          <pc:docMk/>
          <pc:sldMk cId="1879216913" sldId="333"/>
        </pc:sldMkLst>
        <pc:spChg chg="mod">
          <ac:chgData name="Paula Saide Chaya" userId="9a9cf9957cfd094d" providerId="LiveId" clId="{673966E2-45F0-4464-8A59-1E0878182284}" dt="2024-08-05T19:28:12.984" v="7079" actId="207"/>
          <ac:spMkLst>
            <pc:docMk/>
            <pc:sldMk cId="1879216913" sldId="333"/>
            <ac:spMk id="2" creationId="{238722E9-AA60-E7A8-16FF-8E2B2B3080E1}"/>
          </ac:spMkLst>
        </pc:spChg>
        <pc:spChg chg="mod">
          <ac:chgData name="Paula Saide Chaya" userId="9a9cf9957cfd094d" providerId="LiveId" clId="{673966E2-45F0-4464-8A59-1E0878182284}" dt="2024-08-05T19:26:04.168" v="6828" actId="20577"/>
          <ac:spMkLst>
            <pc:docMk/>
            <pc:sldMk cId="1879216913" sldId="333"/>
            <ac:spMk id="3" creationId="{6BF5C38E-5BF3-F54D-C4C4-A8DF2A3FF215}"/>
          </ac:spMkLst>
        </pc:spChg>
        <pc:spChg chg="del mod">
          <ac:chgData name="Paula Saide Chaya" userId="9a9cf9957cfd094d" providerId="LiveId" clId="{673966E2-45F0-4464-8A59-1E0878182284}" dt="2024-08-05T16:50:57.670" v="5751" actId="478"/>
          <ac:spMkLst>
            <pc:docMk/>
            <pc:sldMk cId="1879216913" sldId="333"/>
            <ac:spMk id="4" creationId="{DDA85D03-D381-DF2C-BFAD-ACA4C84B5F25}"/>
          </ac:spMkLst>
        </pc:spChg>
        <pc:spChg chg="del">
          <ac:chgData name="Paula Saide Chaya" userId="9a9cf9957cfd094d" providerId="LiveId" clId="{673966E2-45F0-4464-8A59-1E0878182284}" dt="2024-08-05T16:51:00.672" v="5753" actId="478"/>
          <ac:spMkLst>
            <pc:docMk/>
            <pc:sldMk cId="1879216913" sldId="333"/>
            <ac:spMk id="5" creationId="{0D2276B4-C202-1988-43AE-43E8C1790A9A}"/>
          </ac:spMkLst>
        </pc:spChg>
        <pc:spChg chg="mod">
          <ac:chgData name="Paula Saide Chaya" userId="9a9cf9957cfd094d" providerId="LiveId" clId="{673966E2-45F0-4464-8A59-1E0878182284}" dt="2024-08-05T16:50:47.823" v="5735" actId="20577"/>
          <ac:spMkLst>
            <pc:docMk/>
            <pc:sldMk cId="1879216913" sldId="333"/>
            <ac:spMk id="6" creationId="{0EB6AE1F-731C-E704-EDF9-FA4A2F386268}"/>
          </ac:spMkLst>
        </pc:spChg>
        <pc:spChg chg="del">
          <ac:chgData name="Paula Saide Chaya" userId="9a9cf9957cfd094d" providerId="LiveId" clId="{673966E2-45F0-4464-8A59-1E0878182284}" dt="2024-08-05T16:50:55.749" v="5749" actId="478"/>
          <ac:spMkLst>
            <pc:docMk/>
            <pc:sldMk cId="1879216913" sldId="333"/>
            <ac:spMk id="7" creationId="{2B4336D1-72E8-0C98-C822-5AAA2C82D2AD}"/>
          </ac:spMkLst>
        </pc:spChg>
        <pc:spChg chg="del">
          <ac:chgData name="Paula Saide Chaya" userId="9a9cf9957cfd094d" providerId="LiveId" clId="{673966E2-45F0-4464-8A59-1E0878182284}" dt="2024-08-05T16:50:59.641" v="5752" actId="478"/>
          <ac:spMkLst>
            <pc:docMk/>
            <pc:sldMk cId="1879216913" sldId="333"/>
            <ac:spMk id="8" creationId="{0B1F8A87-D468-88F1-046C-C87AEA26A108}"/>
          </ac:spMkLst>
        </pc:spChg>
        <pc:spChg chg="add mod">
          <ac:chgData name="Paula Saide Chaya" userId="9a9cf9957cfd094d" providerId="LiveId" clId="{673966E2-45F0-4464-8A59-1E0878182284}" dt="2024-08-05T18:59:18.588" v="6724"/>
          <ac:spMkLst>
            <pc:docMk/>
            <pc:sldMk cId="1879216913" sldId="333"/>
            <ac:spMk id="9" creationId="{AE3BC46A-C817-2E1B-D925-2918AE5BA807}"/>
          </ac:spMkLst>
        </pc:spChg>
        <pc:spChg chg="add mod">
          <ac:chgData name="Paula Saide Chaya" userId="9a9cf9957cfd094d" providerId="LiveId" clId="{673966E2-45F0-4464-8A59-1E0878182284}" dt="2024-08-05T19:28:14.801" v="7080" actId="207"/>
          <ac:spMkLst>
            <pc:docMk/>
            <pc:sldMk cId="1879216913" sldId="333"/>
            <ac:spMk id="10" creationId="{795EDCA4-8E82-0689-80C3-8BB5DA858589}"/>
          </ac:spMkLst>
        </pc:spChg>
        <pc:spChg chg="add mod">
          <ac:chgData name="Paula Saide Chaya" userId="9a9cf9957cfd094d" providerId="LiveId" clId="{673966E2-45F0-4464-8A59-1E0878182284}" dt="2024-08-05T19:28:28.246" v="7083" actId="207"/>
          <ac:spMkLst>
            <pc:docMk/>
            <pc:sldMk cId="1879216913" sldId="333"/>
            <ac:spMk id="11" creationId="{C6209556-D6AC-3E8B-D87D-0B25224791BF}"/>
          </ac:spMkLst>
        </pc:spChg>
      </pc:sldChg>
      <pc:sldChg chg="addSp delSp modSp add mod delAnim modAnim modNotesTx">
        <pc:chgData name="Paula Saide Chaya" userId="9a9cf9957cfd094d" providerId="LiveId" clId="{673966E2-45F0-4464-8A59-1E0878182284}" dt="2024-08-05T20:10:01.889" v="7093" actId="20577"/>
        <pc:sldMkLst>
          <pc:docMk/>
          <pc:sldMk cId="3786436047" sldId="334"/>
        </pc:sldMkLst>
        <pc:spChg chg="mod">
          <ac:chgData name="Paula Saide Chaya" userId="9a9cf9957cfd094d" providerId="LiveId" clId="{673966E2-45F0-4464-8A59-1E0878182284}" dt="2024-08-05T17:01:26.929" v="5854" actId="1076"/>
          <ac:spMkLst>
            <pc:docMk/>
            <pc:sldMk cId="3786436047" sldId="334"/>
            <ac:spMk id="5" creationId="{BF6E1FAB-0C33-6A8A-CAA6-3F540F7B3D2D}"/>
          </ac:spMkLst>
        </pc:spChg>
        <pc:spChg chg="mod">
          <ac:chgData name="Paula Saide Chaya" userId="9a9cf9957cfd094d" providerId="LiveId" clId="{673966E2-45F0-4464-8A59-1E0878182284}" dt="2024-08-05T16:54:59.943" v="5780" actId="1076"/>
          <ac:spMkLst>
            <pc:docMk/>
            <pc:sldMk cId="3786436047" sldId="334"/>
            <ac:spMk id="9" creationId="{70BEB13A-8E8B-2B94-2936-710470E121A4}"/>
          </ac:spMkLst>
        </pc:spChg>
        <pc:spChg chg="add mod">
          <ac:chgData name="Paula Saide Chaya" userId="9a9cf9957cfd094d" providerId="LiveId" clId="{673966E2-45F0-4464-8A59-1E0878182284}" dt="2024-08-05T17:01:31.858" v="5855" actId="1076"/>
          <ac:spMkLst>
            <pc:docMk/>
            <pc:sldMk cId="3786436047" sldId="334"/>
            <ac:spMk id="10" creationId="{088BDBBD-D672-19E5-0AF1-89F9E7D3B36B}"/>
          </ac:spMkLst>
        </pc:spChg>
        <pc:spChg chg="add mod">
          <ac:chgData name="Paula Saide Chaya" userId="9a9cf9957cfd094d" providerId="LiveId" clId="{673966E2-45F0-4464-8A59-1E0878182284}" dt="2024-08-05T16:56:02.950" v="5844" actId="1076"/>
          <ac:spMkLst>
            <pc:docMk/>
            <pc:sldMk cId="3786436047" sldId="334"/>
            <ac:spMk id="11" creationId="{A982B1DD-82FA-9268-25B9-75FB32508915}"/>
          </ac:spMkLst>
        </pc:spChg>
        <pc:spChg chg="mod">
          <ac:chgData name="Paula Saide Chaya" userId="9a9cf9957cfd094d" providerId="LiveId" clId="{673966E2-45F0-4464-8A59-1E0878182284}" dt="2024-08-05T17:02:55.771" v="5880" actId="20577"/>
          <ac:spMkLst>
            <pc:docMk/>
            <pc:sldMk cId="3786436047" sldId="334"/>
            <ac:spMk id="12" creationId="{67CE8750-293B-9D10-D82A-431ADCB9DB8D}"/>
          </ac:spMkLst>
        </pc:spChg>
        <pc:spChg chg="mod">
          <ac:chgData name="Paula Saide Chaya" userId="9a9cf9957cfd094d" providerId="LiveId" clId="{673966E2-45F0-4464-8A59-1E0878182284}" dt="2024-08-05T17:02:25.931" v="5860" actId="207"/>
          <ac:spMkLst>
            <pc:docMk/>
            <pc:sldMk cId="3786436047" sldId="334"/>
            <ac:spMk id="15" creationId="{D0ECA6FD-74D7-5571-7BB3-D1949335A7FF}"/>
          </ac:spMkLst>
        </pc:spChg>
        <pc:spChg chg="mod">
          <ac:chgData name="Paula Saide Chaya" userId="9a9cf9957cfd094d" providerId="LiveId" clId="{673966E2-45F0-4464-8A59-1E0878182284}" dt="2024-08-05T17:02:25.931" v="5860" actId="207"/>
          <ac:spMkLst>
            <pc:docMk/>
            <pc:sldMk cId="3786436047" sldId="334"/>
            <ac:spMk id="16" creationId="{9DA429DA-E342-11F2-10D5-73427E8260A6}"/>
          </ac:spMkLst>
        </pc:spChg>
        <pc:spChg chg="add mod">
          <ac:chgData name="Paula Saide Chaya" userId="9a9cf9957cfd094d" providerId="LiveId" clId="{673966E2-45F0-4464-8A59-1E0878182284}" dt="2024-08-05T18:59:11.102" v="6719"/>
          <ac:spMkLst>
            <pc:docMk/>
            <pc:sldMk cId="3786436047" sldId="334"/>
            <ac:spMk id="18" creationId="{05567DB7-AAF6-85A5-5043-23C7479AB618}"/>
          </ac:spMkLst>
        </pc:spChg>
        <pc:grpChg chg="add mod">
          <ac:chgData name="Paula Saide Chaya" userId="9a9cf9957cfd094d" providerId="LiveId" clId="{673966E2-45F0-4464-8A59-1E0878182284}" dt="2024-08-05T17:01:26.929" v="5854" actId="1076"/>
          <ac:grpSpMkLst>
            <pc:docMk/>
            <pc:sldMk cId="3786436047" sldId="334"/>
            <ac:grpSpMk id="2" creationId="{B43BBA71-B781-0DF4-BF2D-2BF68E61FD2F}"/>
          </ac:grpSpMkLst>
        </pc:grpChg>
        <pc:grpChg chg="add mod">
          <ac:chgData name="Paula Saide Chaya" userId="9a9cf9957cfd094d" providerId="LiveId" clId="{673966E2-45F0-4464-8A59-1E0878182284}" dt="2024-08-05T16:54:59.943" v="5780" actId="1076"/>
          <ac:grpSpMkLst>
            <pc:docMk/>
            <pc:sldMk cId="3786436047" sldId="334"/>
            <ac:grpSpMk id="3" creationId="{7086F356-9863-D742-B251-A3E9EAB6CD44}"/>
          </ac:grpSpMkLst>
        </pc:grpChg>
        <pc:grpChg chg="add del mod">
          <ac:chgData name="Paula Saide Chaya" userId="9a9cf9957cfd094d" providerId="LiveId" clId="{673966E2-45F0-4464-8A59-1E0878182284}" dt="2024-08-05T17:05:25.574" v="5882" actId="478"/>
          <ac:grpSpMkLst>
            <pc:docMk/>
            <pc:sldMk cId="3786436047" sldId="334"/>
            <ac:grpSpMk id="14" creationId="{92479657-42FD-73B9-10A8-2A27A94AA25D}"/>
          </ac:grpSpMkLst>
        </pc:grpChg>
        <pc:picChg chg="mod">
          <ac:chgData name="Paula Saide Chaya" userId="9a9cf9957cfd094d" providerId="LiveId" clId="{673966E2-45F0-4464-8A59-1E0878182284}" dt="2024-08-05T16:54:59.943" v="5780" actId="1076"/>
          <ac:picMkLst>
            <pc:docMk/>
            <pc:sldMk cId="3786436047" sldId="334"/>
            <ac:picMk id="4" creationId="{CB83490E-5867-BF1D-A71A-B30784BC3DED}"/>
          </ac:picMkLst>
        </pc:picChg>
        <pc:picChg chg="del">
          <ac:chgData name="Paula Saide Chaya" userId="9a9cf9957cfd094d" providerId="LiveId" clId="{673966E2-45F0-4464-8A59-1E0878182284}" dt="2024-08-05T16:54:39.591" v="5774" actId="478"/>
          <ac:picMkLst>
            <pc:docMk/>
            <pc:sldMk cId="3786436047" sldId="334"/>
            <ac:picMk id="7" creationId="{9D4162E6-DF81-D9A0-2C00-B1AC75C5274F}"/>
          </ac:picMkLst>
        </pc:picChg>
        <pc:picChg chg="del">
          <ac:chgData name="Paula Saide Chaya" userId="9a9cf9957cfd094d" providerId="LiveId" clId="{673966E2-45F0-4464-8A59-1E0878182284}" dt="2024-08-05T16:54:40.544" v="5775" actId="478"/>
          <ac:picMkLst>
            <pc:docMk/>
            <pc:sldMk cId="3786436047" sldId="334"/>
            <ac:picMk id="8" creationId="{7B37CAEB-FF94-AE62-58BB-B60ABE7C6C81}"/>
          </ac:picMkLst>
        </pc:picChg>
        <pc:picChg chg="add mod">
          <ac:chgData name="Paula Saide Chaya" userId="9a9cf9957cfd094d" providerId="LiveId" clId="{673966E2-45F0-4464-8A59-1E0878182284}" dt="2024-08-05T17:06:00.718" v="5888" actId="208"/>
          <ac:picMkLst>
            <pc:docMk/>
            <pc:sldMk cId="3786436047" sldId="334"/>
            <ac:picMk id="13" creationId="{88076A6D-DF80-811E-342A-3DB06D97577A}"/>
          </ac:picMkLst>
        </pc:picChg>
        <pc:picChg chg="add mod">
          <ac:chgData name="Paula Saide Chaya" userId="9a9cf9957cfd094d" providerId="LiveId" clId="{673966E2-45F0-4464-8A59-1E0878182284}" dt="2024-08-05T17:05:57.968" v="5886" actId="208"/>
          <ac:picMkLst>
            <pc:docMk/>
            <pc:sldMk cId="3786436047" sldId="334"/>
            <ac:picMk id="17" creationId="{D8BF8582-7628-949F-AA70-8A7C08CA59A3}"/>
          </ac:picMkLst>
        </pc:picChg>
        <pc:picChg chg="del">
          <ac:chgData name="Paula Saide Chaya" userId="9a9cf9957cfd094d" providerId="LiveId" clId="{673966E2-45F0-4464-8A59-1E0878182284}" dt="2024-08-05T16:54:39.076" v="5773" actId="478"/>
          <ac:picMkLst>
            <pc:docMk/>
            <pc:sldMk cId="3786436047" sldId="334"/>
            <ac:picMk id="1028" creationId="{52F7FC70-959E-A30F-F9BF-8559B2048A24}"/>
          </ac:picMkLst>
        </pc:picChg>
        <pc:picChg chg="del">
          <ac:chgData name="Paula Saide Chaya" userId="9a9cf9957cfd094d" providerId="LiveId" clId="{673966E2-45F0-4464-8A59-1E0878182284}" dt="2024-08-05T16:54:38.560" v="5772" actId="478"/>
          <ac:picMkLst>
            <pc:docMk/>
            <pc:sldMk cId="3786436047" sldId="334"/>
            <ac:picMk id="1030" creationId="{0F83750B-1C83-D2F7-986D-597C62BA3B4F}"/>
          </ac:picMkLst>
        </pc:picChg>
        <pc:picChg chg="del">
          <ac:chgData name="Paula Saide Chaya" userId="9a9cf9957cfd094d" providerId="LiveId" clId="{673966E2-45F0-4464-8A59-1E0878182284}" dt="2024-08-05T16:54:37.966" v="5771" actId="478"/>
          <ac:picMkLst>
            <pc:docMk/>
            <pc:sldMk cId="3786436047" sldId="334"/>
            <ac:picMk id="1032" creationId="{96700C53-D9A4-A9AD-7EF5-81252EBD3E41}"/>
          </ac:picMkLst>
        </pc:picChg>
        <pc:picChg chg="mod">
          <ac:chgData name="Paula Saide Chaya" userId="9a9cf9957cfd094d" providerId="LiveId" clId="{673966E2-45F0-4464-8A59-1E0878182284}" dt="2024-08-05T17:01:26.929" v="5854" actId="1076"/>
          <ac:picMkLst>
            <pc:docMk/>
            <pc:sldMk cId="3786436047" sldId="334"/>
            <ac:picMk id="1034" creationId="{2670A278-783F-A9DC-8CBA-78FECA4FFEF3}"/>
          </ac:picMkLst>
        </pc:picChg>
      </pc:sldChg>
      <pc:sldMasterChg chg="delSldLayout">
        <pc:chgData name="Paula Saide Chaya" userId="9a9cf9957cfd094d" providerId="LiveId" clId="{673966E2-45F0-4464-8A59-1E0878182284}" dt="2024-08-03T23:41:00.105" v="5233" actId="47"/>
        <pc:sldMasterMkLst>
          <pc:docMk/>
          <pc:sldMasterMk cId="0" sldId="2147483680"/>
        </pc:sldMasterMkLst>
        <pc:sldLayoutChg chg="del">
          <pc:chgData name="Paula Saide Chaya" userId="9a9cf9957cfd094d" providerId="LiveId" clId="{673966E2-45F0-4464-8A59-1E0878182284}" dt="2024-06-24T16:10:23.612" v="1915" actId="2696"/>
          <pc:sldLayoutMkLst>
            <pc:docMk/>
            <pc:sldMasterMk cId="0" sldId="2147483680"/>
            <pc:sldLayoutMk cId="0" sldId="2147483650"/>
          </pc:sldLayoutMkLst>
        </pc:sldLayoutChg>
        <pc:sldLayoutChg chg="del">
          <pc:chgData name="Paula Saide Chaya" userId="9a9cf9957cfd094d" providerId="LiveId" clId="{673966E2-45F0-4464-8A59-1E0878182284}" dt="2024-08-03T23:40:38.867" v="5212" actId="47"/>
          <pc:sldLayoutMkLst>
            <pc:docMk/>
            <pc:sldMasterMk cId="0" sldId="2147483680"/>
            <pc:sldLayoutMk cId="0" sldId="2147483651"/>
          </pc:sldLayoutMkLst>
        </pc:sldLayoutChg>
        <pc:sldLayoutChg chg="del">
          <pc:chgData name="Paula Saide Chaya" userId="9a9cf9957cfd094d" providerId="LiveId" clId="{673966E2-45F0-4464-8A59-1E0878182284}" dt="2024-08-03T23:40:54.547" v="5225" actId="47"/>
          <pc:sldLayoutMkLst>
            <pc:docMk/>
            <pc:sldMasterMk cId="0" sldId="2147483680"/>
            <pc:sldLayoutMk cId="0" sldId="2147483652"/>
          </pc:sldLayoutMkLst>
        </pc:sldLayoutChg>
        <pc:sldLayoutChg chg="del">
          <pc:chgData name="Paula Saide Chaya" userId="9a9cf9957cfd094d" providerId="LiveId" clId="{673966E2-45F0-4464-8A59-1E0878182284}" dt="2024-08-03T23:40:55.372" v="5227" actId="47"/>
          <pc:sldLayoutMkLst>
            <pc:docMk/>
            <pc:sldMasterMk cId="0" sldId="2147483680"/>
            <pc:sldLayoutMk cId="0" sldId="2147483654"/>
          </pc:sldLayoutMkLst>
        </pc:sldLayoutChg>
        <pc:sldLayoutChg chg="del">
          <pc:chgData name="Paula Saide Chaya" userId="9a9cf9957cfd094d" providerId="LiveId" clId="{673966E2-45F0-4464-8A59-1E0878182284}" dt="2024-08-03T23:40:49.687" v="5220" actId="47"/>
          <pc:sldLayoutMkLst>
            <pc:docMk/>
            <pc:sldMasterMk cId="0" sldId="2147483680"/>
            <pc:sldLayoutMk cId="0" sldId="2147483657"/>
          </pc:sldLayoutMkLst>
        </pc:sldLayoutChg>
        <pc:sldLayoutChg chg="del">
          <pc:chgData name="Paula Saide Chaya" userId="9a9cf9957cfd094d" providerId="LiveId" clId="{673966E2-45F0-4464-8A59-1E0878182284}" dt="2024-08-03T22:48:14.567" v="4672" actId="47"/>
          <pc:sldLayoutMkLst>
            <pc:docMk/>
            <pc:sldMasterMk cId="0" sldId="2147483680"/>
            <pc:sldLayoutMk cId="0" sldId="2147483659"/>
          </pc:sldLayoutMkLst>
        </pc:sldLayoutChg>
        <pc:sldLayoutChg chg="del">
          <pc:chgData name="Paula Saide Chaya" userId="9a9cf9957cfd094d" providerId="LiveId" clId="{673966E2-45F0-4464-8A59-1E0878182284}" dt="2024-08-03T23:40:53.787" v="5223" actId="47"/>
          <pc:sldLayoutMkLst>
            <pc:docMk/>
            <pc:sldMasterMk cId="0" sldId="2147483680"/>
            <pc:sldLayoutMk cId="0" sldId="2147483660"/>
          </pc:sldLayoutMkLst>
        </pc:sldLayoutChg>
        <pc:sldLayoutChg chg="del">
          <pc:chgData name="Paula Saide Chaya" userId="9a9cf9957cfd094d" providerId="LiveId" clId="{673966E2-45F0-4464-8A59-1E0878182284}" dt="2024-08-03T23:40:54.324" v="5224" actId="47"/>
          <pc:sldLayoutMkLst>
            <pc:docMk/>
            <pc:sldMasterMk cId="0" sldId="2147483680"/>
            <pc:sldLayoutMk cId="0" sldId="2147483661"/>
          </pc:sldLayoutMkLst>
        </pc:sldLayoutChg>
        <pc:sldLayoutChg chg="del">
          <pc:chgData name="Paula Saide Chaya" userId="9a9cf9957cfd094d" providerId="LiveId" clId="{673966E2-45F0-4464-8A59-1E0878182284}" dt="2024-08-03T23:40:58.739" v="5231" actId="47"/>
          <pc:sldLayoutMkLst>
            <pc:docMk/>
            <pc:sldMasterMk cId="0" sldId="2147483680"/>
            <pc:sldLayoutMk cId="0" sldId="2147483663"/>
          </pc:sldLayoutMkLst>
        </pc:sldLayoutChg>
        <pc:sldLayoutChg chg="del">
          <pc:chgData name="Paula Saide Chaya" userId="9a9cf9957cfd094d" providerId="LiveId" clId="{673966E2-45F0-4464-8A59-1E0878182284}" dt="2024-08-03T23:41:00.105" v="5233" actId="47"/>
          <pc:sldLayoutMkLst>
            <pc:docMk/>
            <pc:sldMasterMk cId="0" sldId="2147483680"/>
            <pc:sldLayoutMk cId="0" sldId="2147483665"/>
          </pc:sldLayoutMkLst>
        </pc:sldLayoutChg>
        <pc:sldLayoutChg chg="del">
          <pc:chgData name="Paula Saide Chaya" userId="9a9cf9957cfd094d" providerId="LiveId" clId="{673966E2-45F0-4464-8A59-1E0878182284}" dt="2024-08-03T23:40:56.148" v="5229" actId="47"/>
          <pc:sldLayoutMkLst>
            <pc:docMk/>
            <pc:sldMasterMk cId="0" sldId="2147483680"/>
            <pc:sldLayoutMk cId="0" sldId="2147483667"/>
          </pc:sldLayoutMkLst>
        </pc:sldLayoutChg>
        <pc:sldLayoutChg chg="del">
          <pc:chgData name="Paula Saide Chaya" userId="9a9cf9957cfd094d" providerId="LiveId" clId="{673966E2-45F0-4464-8A59-1E0878182284}" dt="2024-08-03T23:40:55.637" v="5228" actId="47"/>
          <pc:sldLayoutMkLst>
            <pc:docMk/>
            <pc:sldMasterMk cId="0" sldId="2147483680"/>
            <pc:sldLayoutMk cId="0" sldId="2147483670"/>
          </pc:sldLayoutMkLst>
        </pc:sldLayoutChg>
        <pc:sldLayoutChg chg="del">
          <pc:chgData name="Paula Saide Chaya" userId="9a9cf9957cfd094d" providerId="LiveId" clId="{673966E2-45F0-4464-8A59-1E0878182284}" dt="2024-08-03T23:40:41.690" v="5213" actId="47"/>
          <pc:sldLayoutMkLst>
            <pc:docMk/>
            <pc:sldMasterMk cId="0" sldId="2147483680"/>
            <pc:sldLayoutMk cId="0" sldId="2147483671"/>
          </pc:sldLayoutMkLst>
        </pc:sldLayoutChg>
        <pc:sldLayoutChg chg="del">
          <pc:chgData name="Paula Saide Chaya" userId="9a9cf9957cfd094d" providerId="LiveId" clId="{673966E2-45F0-4464-8A59-1E0878182284}" dt="2024-08-03T23:40:52.717" v="5221" actId="47"/>
          <pc:sldLayoutMkLst>
            <pc:docMk/>
            <pc:sldMasterMk cId="0" sldId="2147483680"/>
            <pc:sldLayoutMk cId="0" sldId="2147483672"/>
          </pc:sldLayoutMkLst>
        </pc:sldLayoutChg>
        <pc:sldLayoutChg chg="del">
          <pc:chgData name="Paula Saide Chaya" userId="9a9cf9957cfd094d" providerId="LiveId" clId="{673966E2-45F0-4464-8A59-1E0878182284}" dt="2024-08-03T23:40:55.041" v="5226" actId="47"/>
          <pc:sldLayoutMkLst>
            <pc:docMk/>
            <pc:sldMasterMk cId="0" sldId="2147483680"/>
            <pc:sldLayoutMk cId="0" sldId="2147483673"/>
          </pc:sldLayoutMkLst>
        </pc:sldLayoutChg>
        <pc:sldLayoutChg chg="del">
          <pc:chgData name="Paula Saide Chaya" userId="9a9cf9957cfd094d" providerId="LiveId" clId="{673966E2-45F0-4464-8A59-1E0878182284}" dt="2024-08-03T23:40:45.089" v="5216" actId="47"/>
          <pc:sldLayoutMkLst>
            <pc:docMk/>
            <pc:sldMasterMk cId="0" sldId="2147483680"/>
            <pc:sldLayoutMk cId="0" sldId="2147483674"/>
          </pc:sldLayoutMkLst>
        </pc:sldLayoutChg>
        <pc:sldLayoutChg chg="del">
          <pc:chgData name="Paula Saide Chaya" userId="9a9cf9957cfd094d" providerId="LiveId" clId="{673966E2-45F0-4464-8A59-1E0878182284}" dt="2024-08-03T23:40:59.673" v="5232" actId="47"/>
          <pc:sldLayoutMkLst>
            <pc:docMk/>
            <pc:sldMasterMk cId="0" sldId="2147483680"/>
            <pc:sldLayoutMk cId="0" sldId="2147483675"/>
          </pc:sldLayoutMkLst>
        </pc:sldLayoutChg>
        <pc:sldLayoutChg chg="del">
          <pc:chgData name="Paula Saide Chaya" userId="9a9cf9957cfd094d" providerId="LiveId" clId="{673966E2-45F0-4464-8A59-1E0878182284}" dt="2024-08-03T23:07:09.029" v="5011" actId="47"/>
          <pc:sldLayoutMkLst>
            <pc:docMk/>
            <pc:sldMasterMk cId="0" sldId="2147483680"/>
            <pc:sldLayoutMk cId="0" sldId="2147483676"/>
          </pc:sldLayoutMkLst>
        </pc:sldLayoutChg>
      </pc:sldMasterChg>
      <pc:sldMasterChg chg="delSldLayout">
        <pc:chgData name="Paula Saide Chaya" userId="9a9cf9957cfd094d" providerId="LiveId" clId="{673966E2-45F0-4464-8A59-1E0878182284}" dt="2024-08-03T23:41:08.976" v="5244" actId="47"/>
        <pc:sldMasterMkLst>
          <pc:docMk/>
          <pc:sldMasterMk cId="0" sldId="2147483681"/>
        </pc:sldMasterMkLst>
        <pc:sldLayoutChg chg="del">
          <pc:chgData name="Paula Saide Chaya" userId="9a9cf9957cfd094d" providerId="LiveId" clId="{673966E2-45F0-4464-8A59-1E0878182284}" dt="2024-08-03T23:41:08.976" v="5244" actId="47"/>
          <pc:sldLayoutMkLst>
            <pc:docMk/>
            <pc:sldMasterMk cId="0" sldId="2147483681"/>
            <pc:sldLayoutMk cId="0" sldId="2147483679"/>
          </pc:sldLayoutMkLst>
        </pc:sldLayoutChg>
      </pc:sldMasterChg>
    </pc:docChg>
  </pc:docChgLst>
  <pc:docChgLst>
    <pc:chgData name="Paula Saide Chaya" userId="9a9cf9957cfd094d" providerId="LiveId" clId="{6D037491-3310-4FBE-A74F-C1356AB38FDA}"/>
    <pc:docChg chg="undo custSel addSld delSld modSld">
      <pc:chgData name="Paula Saide Chaya" userId="9a9cf9957cfd094d" providerId="LiveId" clId="{6D037491-3310-4FBE-A74F-C1356AB38FDA}" dt="2024-11-11T12:40:58.226" v="1051" actId="165"/>
      <pc:docMkLst>
        <pc:docMk/>
      </pc:docMkLst>
      <pc:sldChg chg="modTransition">
        <pc:chgData name="Paula Saide Chaya" userId="9a9cf9957cfd094d" providerId="LiveId" clId="{6D037491-3310-4FBE-A74F-C1356AB38FDA}" dt="2024-11-11T12:11:51.796" v="811"/>
        <pc:sldMkLst>
          <pc:docMk/>
          <pc:sldMk cId="0" sldId="256"/>
        </pc:sldMkLst>
      </pc:sldChg>
      <pc:sldChg chg="modTransition modNotesTx">
        <pc:chgData name="Paula Saide Chaya" userId="9a9cf9957cfd094d" providerId="LiveId" clId="{6D037491-3310-4FBE-A74F-C1356AB38FDA}" dt="2024-11-11T12:13:32.311" v="832"/>
        <pc:sldMkLst>
          <pc:docMk/>
          <pc:sldMk cId="0" sldId="260"/>
        </pc:sldMkLst>
      </pc:sldChg>
      <pc:sldChg chg="modTransition modAnim">
        <pc:chgData name="Paula Saide Chaya" userId="9a9cf9957cfd094d" providerId="LiveId" clId="{6D037491-3310-4FBE-A74F-C1356AB38FDA}" dt="2024-11-11T12:36:28.688" v="1026"/>
        <pc:sldMkLst>
          <pc:docMk/>
          <pc:sldMk cId="0" sldId="261"/>
        </pc:sldMkLst>
      </pc:sldChg>
      <pc:sldChg chg="addSp modSp modTransition modAnim">
        <pc:chgData name="Paula Saide Chaya" userId="9a9cf9957cfd094d" providerId="LiveId" clId="{6D037491-3310-4FBE-A74F-C1356AB38FDA}" dt="2024-11-11T12:23:01.064" v="888"/>
        <pc:sldMkLst>
          <pc:docMk/>
          <pc:sldMk cId="0" sldId="262"/>
        </pc:sldMkLst>
        <pc:spChg chg="mod">
          <ac:chgData name="Paula Saide Chaya" userId="9a9cf9957cfd094d" providerId="LiveId" clId="{6D037491-3310-4FBE-A74F-C1356AB38FDA}" dt="2024-11-11T12:19:18.853" v="874" actId="164"/>
          <ac:spMkLst>
            <pc:docMk/>
            <pc:sldMk cId="0" sldId="262"/>
            <ac:spMk id="3352" creationId="{00000000-0000-0000-0000-000000000000}"/>
          </ac:spMkLst>
        </pc:spChg>
        <pc:grpChg chg="add mod">
          <ac:chgData name="Paula Saide Chaya" userId="9a9cf9957cfd094d" providerId="LiveId" clId="{6D037491-3310-4FBE-A74F-C1356AB38FDA}" dt="2024-11-11T12:19:18.853" v="874" actId="164"/>
          <ac:grpSpMkLst>
            <pc:docMk/>
            <pc:sldMk cId="0" sldId="262"/>
            <ac:grpSpMk id="2" creationId="{683B5EC9-112B-4007-2303-15D3032E3D41}"/>
          </ac:grpSpMkLst>
        </pc:grpChg>
        <pc:grpChg chg="mod">
          <ac:chgData name="Paula Saide Chaya" userId="9a9cf9957cfd094d" providerId="LiveId" clId="{6D037491-3310-4FBE-A74F-C1356AB38FDA}" dt="2024-11-11T12:19:18.853" v="874" actId="164"/>
          <ac:grpSpMkLst>
            <pc:docMk/>
            <pc:sldMk cId="0" sldId="262"/>
            <ac:grpSpMk id="20" creationId="{854BC2BF-B8FB-8880-DDCF-5DD45CC79396}"/>
          </ac:grpSpMkLst>
        </pc:grpChg>
      </pc:sldChg>
      <pc:sldChg chg="modTransition modAnim">
        <pc:chgData name="Paula Saide Chaya" userId="9a9cf9957cfd094d" providerId="LiveId" clId="{6D037491-3310-4FBE-A74F-C1356AB38FDA}" dt="2024-11-11T12:35:08.807" v="1011"/>
        <pc:sldMkLst>
          <pc:docMk/>
          <pc:sldMk cId="1043404320" sldId="305"/>
        </pc:sldMkLst>
      </pc:sldChg>
      <pc:sldChg chg="modTransition modAnim">
        <pc:chgData name="Paula Saide Chaya" userId="9a9cf9957cfd094d" providerId="LiveId" clId="{6D037491-3310-4FBE-A74F-C1356AB38FDA}" dt="2024-11-11T12:22:39.555" v="885"/>
        <pc:sldMkLst>
          <pc:docMk/>
          <pc:sldMk cId="3522200809" sldId="306"/>
        </pc:sldMkLst>
      </pc:sldChg>
      <pc:sldChg chg="modTransition modAnim">
        <pc:chgData name="Paula Saide Chaya" userId="9a9cf9957cfd094d" providerId="LiveId" clId="{6D037491-3310-4FBE-A74F-C1356AB38FDA}" dt="2024-11-11T12:35:23.856" v="1013"/>
        <pc:sldMkLst>
          <pc:docMk/>
          <pc:sldMk cId="1690418171" sldId="308"/>
        </pc:sldMkLst>
      </pc:sldChg>
      <pc:sldChg chg="modTransition modAnim">
        <pc:chgData name="Paula Saide Chaya" userId="9a9cf9957cfd094d" providerId="LiveId" clId="{6D037491-3310-4FBE-A74F-C1356AB38FDA}" dt="2024-11-11T12:16:51.059" v="839"/>
        <pc:sldMkLst>
          <pc:docMk/>
          <pc:sldMk cId="1195839311" sldId="309"/>
        </pc:sldMkLst>
      </pc:sldChg>
      <pc:sldChg chg="addSp modSp mod modTransition modAnim">
        <pc:chgData name="Paula Saide Chaya" userId="9a9cf9957cfd094d" providerId="LiveId" clId="{6D037491-3310-4FBE-A74F-C1356AB38FDA}" dt="2024-11-11T12:37:07.366" v="1039" actId="20577"/>
        <pc:sldMkLst>
          <pc:docMk/>
          <pc:sldMk cId="3971405201" sldId="311"/>
        </pc:sldMkLst>
        <pc:spChg chg="mod">
          <ac:chgData name="Paula Saide Chaya" userId="9a9cf9957cfd094d" providerId="LiveId" clId="{6D037491-3310-4FBE-A74F-C1356AB38FDA}" dt="2024-11-11T12:37:07.366" v="1039" actId="20577"/>
          <ac:spMkLst>
            <pc:docMk/>
            <pc:sldMk cId="3971405201" sldId="311"/>
            <ac:spMk id="7" creationId="{A44F4B4C-BAA8-87DA-04A7-D66DEF04A87A}"/>
          </ac:spMkLst>
        </pc:spChg>
        <pc:spChg chg="mod">
          <ac:chgData name="Paula Saide Chaya" userId="9a9cf9957cfd094d" providerId="LiveId" clId="{6D037491-3310-4FBE-A74F-C1356AB38FDA}" dt="2024-11-11T11:00:48.891" v="10" actId="20577"/>
          <ac:spMkLst>
            <pc:docMk/>
            <pc:sldMk cId="3971405201" sldId="311"/>
            <ac:spMk id="19" creationId="{08CA825E-6ABB-4C20-55FD-27D572E300E8}"/>
          </ac:spMkLst>
        </pc:spChg>
        <pc:spChg chg="mod">
          <ac:chgData name="Paula Saide Chaya" userId="9a9cf9957cfd094d" providerId="LiveId" clId="{6D037491-3310-4FBE-A74F-C1356AB38FDA}" dt="2024-11-11T12:24:33.740" v="899" actId="164"/>
          <ac:spMkLst>
            <pc:docMk/>
            <pc:sldMk cId="3971405201" sldId="311"/>
            <ac:spMk id="20" creationId="{FF2B93D8-2254-4DD7-2B16-18495F5B497B}"/>
          </ac:spMkLst>
        </pc:spChg>
        <pc:spChg chg="mod">
          <ac:chgData name="Paula Saide Chaya" userId="9a9cf9957cfd094d" providerId="LiveId" clId="{6D037491-3310-4FBE-A74F-C1356AB38FDA}" dt="2024-11-11T12:24:33.740" v="899" actId="164"/>
          <ac:spMkLst>
            <pc:docMk/>
            <pc:sldMk cId="3971405201" sldId="311"/>
            <ac:spMk id="21" creationId="{E45A6E2D-F111-D02B-496C-F74D2B55BD99}"/>
          </ac:spMkLst>
        </pc:spChg>
        <pc:spChg chg="mod">
          <ac:chgData name="Paula Saide Chaya" userId="9a9cf9957cfd094d" providerId="LiveId" clId="{6D037491-3310-4FBE-A74F-C1356AB38FDA}" dt="2024-11-11T12:24:33.740" v="899" actId="164"/>
          <ac:spMkLst>
            <pc:docMk/>
            <pc:sldMk cId="3971405201" sldId="311"/>
            <ac:spMk id="22" creationId="{E0241138-1997-9B96-573A-C06C04A57D0A}"/>
          </ac:spMkLst>
        </pc:spChg>
        <pc:spChg chg="mod">
          <ac:chgData name="Paula Saide Chaya" userId="9a9cf9957cfd094d" providerId="LiveId" clId="{6D037491-3310-4FBE-A74F-C1356AB38FDA}" dt="2024-11-11T12:24:45.030" v="901" actId="164"/>
          <ac:spMkLst>
            <pc:docMk/>
            <pc:sldMk cId="3971405201" sldId="311"/>
            <ac:spMk id="23" creationId="{B0E296A9-A956-0EC0-1AE1-95BCC4060370}"/>
          </ac:spMkLst>
        </pc:spChg>
        <pc:spChg chg="mod">
          <ac:chgData name="Paula Saide Chaya" userId="9a9cf9957cfd094d" providerId="LiveId" clId="{6D037491-3310-4FBE-A74F-C1356AB38FDA}" dt="2024-11-11T12:24:45.030" v="901" actId="164"/>
          <ac:spMkLst>
            <pc:docMk/>
            <pc:sldMk cId="3971405201" sldId="311"/>
            <ac:spMk id="24" creationId="{D9809B53-224F-A944-B9CA-41EF456C0F89}"/>
          </ac:spMkLst>
        </pc:spChg>
        <pc:spChg chg="mod">
          <ac:chgData name="Paula Saide Chaya" userId="9a9cf9957cfd094d" providerId="LiveId" clId="{6D037491-3310-4FBE-A74F-C1356AB38FDA}" dt="2024-11-11T12:24:45.030" v="901" actId="164"/>
          <ac:spMkLst>
            <pc:docMk/>
            <pc:sldMk cId="3971405201" sldId="311"/>
            <ac:spMk id="25" creationId="{7FD78CA2-0C88-C3E9-2306-DF2C8A20F08F}"/>
          </ac:spMkLst>
        </pc:spChg>
        <pc:spChg chg="mod">
          <ac:chgData name="Paula Saide Chaya" userId="9a9cf9957cfd094d" providerId="LiveId" clId="{6D037491-3310-4FBE-A74F-C1356AB38FDA}" dt="2024-11-11T12:24:39.932" v="900" actId="164"/>
          <ac:spMkLst>
            <pc:docMk/>
            <pc:sldMk cId="3971405201" sldId="311"/>
            <ac:spMk id="26" creationId="{9CA86C71-818D-4E01-2704-80791ECF2A1F}"/>
          </ac:spMkLst>
        </pc:spChg>
        <pc:spChg chg="mod">
          <ac:chgData name="Paula Saide Chaya" userId="9a9cf9957cfd094d" providerId="LiveId" clId="{6D037491-3310-4FBE-A74F-C1356AB38FDA}" dt="2024-11-11T12:24:39.932" v="900" actId="164"/>
          <ac:spMkLst>
            <pc:docMk/>
            <pc:sldMk cId="3971405201" sldId="311"/>
            <ac:spMk id="27" creationId="{6A7A8F8A-47A2-6BB6-C012-1B96C78628CF}"/>
          </ac:spMkLst>
        </pc:spChg>
        <pc:spChg chg="mod">
          <ac:chgData name="Paula Saide Chaya" userId="9a9cf9957cfd094d" providerId="LiveId" clId="{6D037491-3310-4FBE-A74F-C1356AB38FDA}" dt="2024-11-11T12:24:39.932" v="900" actId="164"/>
          <ac:spMkLst>
            <pc:docMk/>
            <pc:sldMk cId="3971405201" sldId="311"/>
            <ac:spMk id="28" creationId="{8AFA8B73-875A-815F-5A97-C3B2A5979E83}"/>
          </ac:spMkLst>
        </pc:spChg>
        <pc:grpChg chg="add mod">
          <ac:chgData name="Paula Saide Chaya" userId="9a9cf9957cfd094d" providerId="LiveId" clId="{6D037491-3310-4FBE-A74F-C1356AB38FDA}" dt="2024-11-11T12:24:33.740" v="899" actId="164"/>
          <ac:grpSpMkLst>
            <pc:docMk/>
            <pc:sldMk cId="3971405201" sldId="311"/>
            <ac:grpSpMk id="3" creationId="{238D97F6-21F5-2D2D-4E6D-CED51B5DF733}"/>
          </ac:grpSpMkLst>
        </pc:grpChg>
        <pc:grpChg chg="add mod">
          <ac:chgData name="Paula Saide Chaya" userId="9a9cf9957cfd094d" providerId="LiveId" clId="{6D037491-3310-4FBE-A74F-C1356AB38FDA}" dt="2024-11-11T12:24:39.932" v="900" actId="164"/>
          <ac:grpSpMkLst>
            <pc:docMk/>
            <pc:sldMk cId="3971405201" sldId="311"/>
            <ac:grpSpMk id="5" creationId="{672864E5-DA7A-F0FD-7091-0F08D1AF1567}"/>
          </ac:grpSpMkLst>
        </pc:grpChg>
        <pc:grpChg chg="add mod">
          <ac:chgData name="Paula Saide Chaya" userId="9a9cf9957cfd094d" providerId="LiveId" clId="{6D037491-3310-4FBE-A74F-C1356AB38FDA}" dt="2024-11-11T12:24:45.030" v="901" actId="164"/>
          <ac:grpSpMkLst>
            <pc:docMk/>
            <pc:sldMk cId="3971405201" sldId="311"/>
            <ac:grpSpMk id="6" creationId="{9AA760E9-5113-990A-7F82-6D4CDA99E9D0}"/>
          </ac:grpSpMkLst>
        </pc:grpChg>
      </pc:sldChg>
      <pc:sldChg chg="del">
        <pc:chgData name="Paula Saide Chaya" userId="9a9cf9957cfd094d" providerId="LiveId" clId="{6D037491-3310-4FBE-A74F-C1356AB38FDA}" dt="2024-11-11T11:04:46.517" v="144" actId="2696"/>
        <pc:sldMkLst>
          <pc:docMk/>
          <pc:sldMk cId="2220603652" sldId="313"/>
        </pc:sldMkLst>
      </pc:sldChg>
      <pc:sldChg chg="del">
        <pc:chgData name="Paula Saide Chaya" userId="9a9cf9957cfd094d" providerId="LiveId" clId="{6D037491-3310-4FBE-A74F-C1356AB38FDA}" dt="2024-11-11T11:04:48.815" v="145" actId="2696"/>
        <pc:sldMkLst>
          <pc:docMk/>
          <pc:sldMk cId="2596623498" sldId="315"/>
        </pc:sldMkLst>
      </pc:sldChg>
      <pc:sldChg chg="addSp delSp modSp mod modTransition modAnim">
        <pc:chgData name="Paula Saide Chaya" userId="9a9cf9957cfd094d" providerId="LiveId" clId="{6D037491-3310-4FBE-A74F-C1356AB38FDA}" dt="2024-11-11T12:30:55.332" v="946"/>
        <pc:sldMkLst>
          <pc:docMk/>
          <pc:sldMk cId="96458179" sldId="316"/>
        </pc:sldMkLst>
        <pc:spChg chg="mod">
          <ac:chgData name="Paula Saide Chaya" userId="9a9cf9957cfd094d" providerId="LiveId" clId="{6D037491-3310-4FBE-A74F-C1356AB38FDA}" dt="2024-11-11T11:01:44.717" v="59" actId="20577"/>
          <ac:spMkLst>
            <pc:docMk/>
            <pc:sldMk cId="96458179" sldId="316"/>
            <ac:spMk id="5" creationId="{D82038E0-ECEB-AE5F-C338-EBD2E424BFEC}"/>
          </ac:spMkLst>
        </pc:spChg>
        <pc:spChg chg="add mod">
          <ac:chgData name="Paula Saide Chaya" userId="9a9cf9957cfd094d" providerId="LiveId" clId="{6D037491-3310-4FBE-A74F-C1356AB38FDA}" dt="2024-11-11T11:02:26.432" v="110" actId="122"/>
          <ac:spMkLst>
            <pc:docMk/>
            <pc:sldMk cId="96458179" sldId="316"/>
            <ac:spMk id="11" creationId="{00DF5094-0440-93E7-6FC0-8C39656839C8}"/>
          </ac:spMkLst>
        </pc:spChg>
        <pc:spChg chg="del">
          <ac:chgData name="Paula Saide Chaya" userId="9a9cf9957cfd094d" providerId="LiveId" clId="{6D037491-3310-4FBE-A74F-C1356AB38FDA}" dt="2024-11-11T11:01:25.108" v="12" actId="478"/>
          <ac:spMkLst>
            <pc:docMk/>
            <pc:sldMk cId="96458179" sldId="316"/>
            <ac:spMk id="13" creationId="{8EE4068F-4B27-238C-A27C-31DC5BD0F9D9}"/>
          </ac:spMkLst>
        </pc:spChg>
        <pc:picChg chg="add mod">
          <ac:chgData name="Paula Saide Chaya" userId="9a9cf9957cfd094d" providerId="LiveId" clId="{6D037491-3310-4FBE-A74F-C1356AB38FDA}" dt="2024-11-11T11:01:55.139" v="61" actId="1076"/>
          <ac:picMkLst>
            <pc:docMk/>
            <pc:sldMk cId="96458179" sldId="316"/>
            <ac:picMk id="7" creationId="{BDA2A8AF-82D7-CFCE-208D-C8E999A5AF35}"/>
          </ac:picMkLst>
        </pc:picChg>
        <pc:picChg chg="del">
          <ac:chgData name="Paula Saide Chaya" userId="9a9cf9957cfd094d" providerId="LiveId" clId="{6D037491-3310-4FBE-A74F-C1356AB38FDA}" dt="2024-11-11T11:01:23.202" v="11" actId="478"/>
          <ac:picMkLst>
            <pc:docMk/>
            <pc:sldMk cId="96458179" sldId="316"/>
            <ac:picMk id="9" creationId="{0BCD69C9-3AF8-98FC-BFA6-7BEDE740B99A}"/>
          </ac:picMkLst>
        </pc:picChg>
      </pc:sldChg>
      <pc:sldChg chg="addSp delSp modSp mod modTransition delAnim modAnim">
        <pc:chgData name="Paula Saide Chaya" userId="9a9cf9957cfd094d" providerId="LiveId" clId="{6D037491-3310-4FBE-A74F-C1356AB38FDA}" dt="2024-11-11T12:31:11.582" v="949"/>
        <pc:sldMkLst>
          <pc:docMk/>
          <pc:sldMk cId="3137888019" sldId="317"/>
        </pc:sldMkLst>
        <pc:spChg chg="mod">
          <ac:chgData name="Paula Saide Chaya" userId="9a9cf9957cfd094d" providerId="LiveId" clId="{6D037491-3310-4FBE-A74F-C1356AB38FDA}" dt="2024-11-11T11:14:41.013" v="231" actId="20577"/>
          <ac:spMkLst>
            <pc:docMk/>
            <pc:sldMk cId="3137888019" sldId="317"/>
            <ac:spMk id="3" creationId="{325A72AB-F0E3-02F4-AB50-D5A9610B49C6}"/>
          </ac:spMkLst>
        </pc:spChg>
        <pc:spChg chg="mod">
          <ac:chgData name="Paula Saide Chaya" userId="9a9cf9957cfd094d" providerId="LiveId" clId="{6D037491-3310-4FBE-A74F-C1356AB38FDA}" dt="2024-11-11T11:16:32.455" v="249" actId="404"/>
          <ac:spMkLst>
            <pc:docMk/>
            <pc:sldMk cId="3137888019" sldId="317"/>
            <ac:spMk id="7" creationId="{BEEC6AFD-B238-166E-B0B5-9429E2B0A2B8}"/>
          </ac:spMkLst>
        </pc:spChg>
        <pc:spChg chg="del">
          <ac:chgData name="Paula Saide Chaya" userId="9a9cf9957cfd094d" providerId="LiveId" clId="{6D037491-3310-4FBE-A74F-C1356AB38FDA}" dt="2024-11-11T11:15:29.838" v="236" actId="478"/>
          <ac:spMkLst>
            <pc:docMk/>
            <pc:sldMk cId="3137888019" sldId="317"/>
            <ac:spMk id="9" creationId="{3EC0CAAF-5435-2191-7C1C-2508C6BA9F2B}"/>
          </ac:spMkLst>
        </pc:spChg>
        <pc:spChg chg="del">
          <ac:chgData name="Paula Saide Chaya" userId="9a9cf9957cfd094d" providerId="LiveId" clId="{6D037491-3310-4FBE-A74F-C1356AB38FDA}" dt="2024-11-11T11:15:38.699" v="237" actId="478"/>
          <ac:spMkLst>
            <pc:docMk/>
            <pc:sldMk cId="3137888019" sldId="317"/>
            <ac:spMk id="12" creationId="{EFEF0172-E628-265D-540C-CB159ED2F2B3}"/>
          </ac:spMkLst>
        </pc:spChg>
        <pc:graphicFrameChg chg="add mod modGraphic">
          <ac:chgData name="Paula Saide Chaya" userId="9a9cf9957cfd094d" providerId="LiveId" clId="{6D037491-3310-4FBE-A74F-C1356AB38FDA}" dt="2024-11-11T11:17:30.134" v="258" actId="207"/>
          <ac:graphicFrameMkLst>
            <pc:docMk/>
            <pc:sldMk cId="3137888019" sldId="317"/>
            <ac:graphicFrameMk id="10" creationId="{09C9CBA5-41C0-81B9-B52E-E88CEAA6F778}"/>
          </ac:graphicFrameMkLst>
        </pc:graphicFrameChg>
        <pc:graphicFrameChg chg="add mod">
          <ac:chgData name="Paula Saide Chaya" userId="9a9cf9957cfd094d" providerId="LiveId" clId="{6D037491-3310-4FBE-A74F-C1356AB38FDA}" dt="2024-11-11T11:19:18.356" v="270" actId="1076"/>
          <ac:graphicFrameMkLst>
            <pc:docMk/>
            <pc:sldMk cId="3137888019" sldId="317"/>
            <ac:graphicFrameMk id="13" creationId="{4E330F8C-ABAC-F932-6B87-5D328C511439}"/>
          </ac:graphicFrameMkLst>
        </pc:graphicFrameChg>
        <pc:picChg chg="add mod">
          <ac:chgData name="Paula Saide Chaya" userId="9a9cf9957cfd094d" providerId="LiveId" clId="{6D037491-3310-4FBE-A74F-C1356AB38FDA}" dt="2024-11-11T11:17:03.037" v="255" actId="14100"/>
          <ac:picMkLst>
            <pc:docMk/>
            <pc:sldMk cId="3137888019" sldId="317"/>
            <ac:picMk id="5" creationId="{39B2EF08-365D-49D4-F2E5-F00599E65D7A}"/>
          </ac:picMkLst>
        </pc:picChg>
        <pc:picChg chg="del">
          <ac:chgData name="Paula Saide Chaya" userId="9a9cf9957cfd094d" providerId="LiveId" clId="{6D037491-3310-4FBE-A74F-C1356AB38FDA}" dt="2024-11-11T11:15:44.075" v="240" actId="478"/>
          <ac:picMkLst>
            <pc:docMk/>
            <pc:sldMk cId="3137888019" sldId="317"/>
            <ac:picMk id="8" creationId="{6918AFEB-08AF-B4C5-0DF4-D4A2A6E40BA9}"/>
          </ac:picMkLst>
        </pc:picChg>
        <pc:picChg chg="del">
          <ac:chgData name="Paula Saide Chaya" userId="9a9cf9957cfd094d" providerId="LiveId" clId="{6D037491-3310-4FBE-A74F-C1356AB38FDA}" dt="2024-11-11T11:15:40.558" v="238" actId="478"/>
          <ac:picMkLst>
            <pc:docMk/>
            <pc:sldMk cId="3137888019" sldId="317"/>
            <ac:picMk id="11" creationId="{6D4E6710-4C9E-A681-3D4B-DCC1DF35DCF0}"/>
          </ac:picMkLst>
        </pc:picChg>
      </pc:sldChg>
      <pc:sldChg chg="addSp delSp modSp mod modTransition">
        <pc:chgData name="Paula Saide Chaya" userId="9a9cf9957cfd094d" providerId="LiveId" clId="{6D037491-3310-4FBE-A74F-C1356AB38FDA}" dt="2024-11-11T12:31:17.320" v="952"/>
        <pc:sldMkLst>
          <pc:docMk/>
          <pc:sldMk cId="1824730260" sldId="318"/>
        </pc:sldMkLst>
        <pc:spChg chg="mod">
          <ac:chgData name="Paula Saide Chaya" userId="9a9cf9957cfd094d" providerId="LiveId" clId="{6D037491-3310-4FBE-A74F-C1356AB38FDA}" dt="2024-11-11T11:58:44.494" v="554" actId="1076"/>
          <ac:spMkLst>
            <pc:docMk/>
            <pc:sldMk cId="1824730260" sldId="318"/>
            <ac:spMk id="5" creationId="{BF6E1FAB-0C33-6A8A-CAA6-3F540F7B3D2D}"/>
          </ac:spMkLst>
        </pc:spChg>
        <pc:spChg chg="add del mod">
          <ac:chgData name="Paula Saide Chaya" userId="9a9cf9957cfd094d" providerId="LiveId" clId="{6D037491-3310-4FBE-A74F-C1356AB38FDA}" dt="2024-11-11T12:00:23.067" v="567" actId="21"/>
          <ac:spMkLst>
            <pc:docMk/>
            <pc:sldMk cId="1824730260" sldId="318"/>
            <ac:spMk id="8" creationId="{9CFAF491-784E-6640-84F1-3B7308851B33}"/>
          </ac:spMkLst>
        </pc:spChg>
        <pc:picChg chg="mod">
          <ac:chgData name="Paula Saide Chaya" userId="9a9cf9957cfd094d" providerId="LiveId" clId="{6D037491-3310-4FBE-A74F-C1356AB38FDA}" dt="2024-11-11T11:58:50.957" v="555" actId="1076"/>
          <ac:picMkLst>
            <pc:docMk/>
            <pc:sldMk cId="1824730260" sldId="318"/>
            <ac:picMk id="9" creationId="{84A512BC-4D0B-064B-9B62-32CC208ABDA0}"/>
          </ac:picMkLst>
        </pc:picChg>
      </pc:sldChg>
      <pc:sldChg chg="modTransition">
        <pc:chgData name="Paula Saide Chaya" userId="9a9cf9957cfd094d" providerId="LiveId" clId="{6D037491-3310-4FBE-A74F-C1356AB38FDA}" dt="2024-11-11T12:31:18.981" v="953"/>
        <pc:sldMkLst>
          <pc:docMk/>
          <pc:sldMk cId="3405157819" sldId="319"/>
        </pc:sldMkLst>
      </pc:sldChg>
      <pc:sldChg chg="del">
        <pc:chgData name="Paula Saide Chaya" userId="9a9cf9957cfd094d" providerId="LiveId" clId="{6D037491-3310-4FBE-A74F-C1356AB38FDA}" dt="2024-11-11T11:05:02.676" v="146" actId="2696"/>
        <pc:sldMkLst>
          <pc:docMk/>
          <pc:sldMk cId="102330127" sldId="321"/>
        </pc:sldMkLst>
      </pc:sldChg>
      <pc:sldChg chg="modTransition">
        <pc:chgData name="Paula Saide Chaya" userId="9a9cf9957cfd094d" providerId="LiveId" clId="{6D037491-3310-4FBE-A74F-C1356AB38FDA}" dt="2024-11-11T12:31:25.065" v="956"/>
        <pc:sldMkLst>
          <pc:docMk/>
          <pc:sldMk cId="1645095739" sldId="322"/>
        </pc:sldMkLst>
      </pc:sldChg>
      <pc:sldChg chg="modTransition modAnim">
        <pc:chgData name="Paula Saide Chaya" userId="9a9cf9957cfd094d" providerId="LiveId" clId="{6D037491-3310-4FBE-A74F-C1356AB38FDA}" dt="2024-11-11T12:20:01.745" v="876"/>
        <pc:sldMkLst>
          <pc:docMk/>
          <pc:sldMk cId="3663638341" sldId="324"/>
        </pc:sldMkLst>
      </pc:sldChg>
      <pc:sldChg chg="del">
        <pc:chgData name="Paula Saide Chaya" userId="9a9cf9957cfd094d" providerId="LiveId" clId="{6D037491-3310-4FBE-A74F-C1356AB38FDA}" dt="2024-11-11T11:02:39.559" v="111" actId="2696"/>
        <pc:sldMkLst>
          <pc:docMk/>
          <pc:sldMk cId="2333501996" sldId="325"/>
        </pc:sldMkLst>
      </pc:sldChg>
      <pc:sldChg chg="addSp delSp modSp mod modTransition">
        <pc:chgData name="Paula Saide Chaya" userId="9a9cf9957cfd094d" providerId="LiveId" clId="{6D037491-3310-4FBE-A74F-C1356AB38FDA}" dt="2024-11-11T12:31:03.876" v="947"/>
        <pc:sldMkLst>
          <pc:docMk/>
          <pc:sldMk cId="2997779549" sldId="326"/>
        </pc:sldMkLst>
        <pc:spChg chg="mod">
          <ac:chgData name="Paula Saide Chaya" userId="9a9cf9957cfd094d" providerId="LiveId" clId="{6D037491-3310-4FBE-A74F-C1356AB38FDA}" dt="2024-11-11T11:04:00.350" v="135" actId="20577"/>
          <ac:spMkLst>
            <pc:docMk/>
            <pc:sldMk cId="2997779549" sldId="326"/>
            <ac:spMk id="2" creationId="{FCBE8E5C-6273-C6CD-7E6D-5725E3147EA1}"/>
          </ac:spMkLst>
        </pc:spChg>
        <pc:spChg chg="del">
          <ac:chgData name="Paula Saide Chaya" userId="9a9cf9957cfd094d" providerId="LiveId" clId="{6D037491-3310-4FBE-A74F-C1356AB38FDA}" dt="2024-11-11T11:04:04.491" v="136" actId="478"/>
          <ac:spMkLst>
            <pc:docMk/>
            <pc:sldMk cId="2997779549" sldId="326"/>
            <ac:spMk id="3" creationId="{70901C03-5296-D3B8-B76B-CCB7C34736C0}"/>
          </ac:spMkLst>
        </pc:spChg>
        <pc:spChg chg="del">
          <ac:chgData name="Paula Saide Chaya" userId="9a9cf9957cfd094d" providerId="LiveId" clId="{6D037491-3310-4FBE-A74F-C1356AB38FDA}" dt="2024-11-11T11:04:08.413" v="138" actId="478"/>
          <ac:spMkLst>
            <pc:docMk/>
            <pc:sldMk cId="2997779549" sldId="326"/>
            <ac:spMk id="5" creationId="{2EA502B2-A5C8-0F0C-B4F3-14BFF637F33C}"/>
          </ac:spMkLst>
        </pc:spChg>
        <pc:spChg chg="del">
          <ac:chgData name="Paula Saide Chaya" userId="9a9cf9957cfd094d" providerId="LiveId" clId="{6D037491-3310-4FBE-A74F-C1356AB38FDA}" dt="2024-11-11T11:04:09.726" v="139" actId="478"/>
          <ac:spMkLst>
            <pc:docMk/>
            <pc:sldMk cId="2997779549" sldId="326"/>
            <ac:spMk id="8" creationId="{1658A9CF-ADD9-774B-78CC-F077DCE66371}"/>
          </ac:spMkLst>
        </pc:spChg>
        <pc:spChg chg="add mod">
          <ac:chgData name="Paula Saide Chaya" userId="9a9cf9957cfd094d" providerId="LiveId" clId="{6D037491-3310-4FBE-A74F-C1356AB38FDA}" dt="2024-11-11T11:10:07.135" v="163" actId="20577"/>
          <ac:spMkLst>
            <pc:docMk/>
            <pc:sldMk cId="2997779549" sldId="326"/>
            <ac:spMk id="13" creationId="{307C8659-A40C-B40A-C8DF-5D2EC0380A08}"/>
          </ac:spMkLst>
        </pc:spChg>
        <pc:spChg chg="add del">
          <ac:chgData name="Paula Saide Chaya" userId="9a9cf9957cfd094d" providerId="LiveId" clId="{6D037491-3310-4FBE-A74F-C1356AB38FDA}" dt="2024-11-11T11:09:29.701" v="157" actId="21"/>
          <ac:spMkLst>
            <pc:docMk/>
            <pc:sldMk cId="2997779549" sldId="326"/>
            <ac:spMk id="16" creationId="{E10968B0-7114-8686-59BC-6878E9DFEAA9}"/>
          </ac:spMkLst>
        </pc:spChg>
        <pc:spChg chg="add del mod">
          <ac:chgData name="Paula Saide Chaya" userId="9a9cf9957cfd094d" providerId="LiveId" clId="{6D037491-3310-4FBE-A74F-C1356AB38FDA}" dt="2024-11-11T11:10:25.942" v="164" actId="21"/>
          <ac:spMkLst>
            <pc:docMk/>
            <pc:sldMk cId="2997779549" sldId="326"/>
            <ac:spMk id="17" creationId="{C6C63262-EAAA-5926-1CB2-F771D8B1E662}"/>
          </ac:spMkLst>
        </pc:spChg>
        <pc:spChg chg="add del mod">
          <ac:chgData name="Paula Saide Chaya" userId="9a9cf9957cfd094d" providerId="LiveId" clId="{6D037491-3310-4FBE-A74F-C1356AB38FDA}" dt="2024-11-11T11:13:12.031" v="179" actId="21"/>
          <ac:spMkLst>
            <pc:docMk/>
            <pc:sldMk cId="2997779549" sldId="326"/>
            <ac:spMk id="19" creationId="{9338E44B-98AF-DE51-820B-8D6A80150547}"/>
          </ac:spMkLst>
        </pc:spChg>
        <pc:spChg chg="add del mod">
          <ac:chgData name="Paula Saide Chaya" userId="9a9cf9957cfd094d" providerId="LiveId" clId="{6D037491-3310-4FBE-A74F-C1356AB38FDA}" dt="2024-11-11T11:12:00.736" v="174" actId="478"/>
          <ac:spMkLst>
            <pc:docMk/>
            <pc:sldMk cId="2997779549" sldId="326"/>
            <ac:spMk id="20" creationId="{360AF336-8795-E4A1-AB8C-6E4111E5943A}"/>
          </ac:spMkLst>
        </pc:spChg>
        <pc:picChg chg="del">
          <ac:chgData name="Paula Saide Chaya" userId="9a9cf9957cfd094d" providerId="LiveId" clId="{6D037491-3310-4FBE-A74F-C1356AB38FDA}" dt="2024-11-11T11:04:11.804" v="140" actId="478"/>
          <ac:picMkLst>
            <pc:docMk/>
            <pc:sldMk cId="2997779549" sldId="326"/>
            <ac:picMk id="4" creationId="{9EF61B15-08E1-1C82-EACF-5A1B4D63E6B5}"/>
          </ac:picMkLst>
        </pc:picChg>
        <pc:picChg chg="del">
          <ac:chgData name="Paula Saide Chaya" userId="9a9cf9957cfd094d" providerId="LiveId" clId="{6D037491-3310-4FBE-A74F-C1356AB38FDA}" dt="2024-11-11T11:04:12.351" v="141" actId="478"/>
          <ac:picMkLst>
            <pc:docMk/>
            <pc:sldMk cId="2997779549" sldId="326"/>
            <ac:picMk id="7" creationId="{1EA815DA-04CF-9B63-6F6E-7915ACDBC089}"/>
          </ac:picMkLst>
        </pc:picChg>
        <pc:picChg chg="del">
          <ac:chgData name="Paula Saide Chaya" userId="9a9cf9957cfd094d" providerId="LiveId" clId="{6D037491-3310-4FBE-A74F-C1356AB38FDA}" dt="2024-11-11T11:04:12.742" v="142" actId="478"/>
          <ac:picMkLst>
            <pc:docMk/>
            <pc:sldMk cId="2997779549" sldId="326"/>
            <ac:picMk id="11" creationId="{E4966A0B-1335-24BE-3B76-F9F7028225EC}"/>
          </ac:picMkLst>
        </pc:picChg>
        <pc:cxnChg chg="del mod">
          <ac:chgData name="Paula Saide Chaya" userId="9a9cf9957cfd094d" providerId="LiveId" clId="{6D037491-3310-4FBE-A74F-C1356AB38FDA}" dt="2024-11-11T11:04:06.819" v="137" actId="478"/>
          <ac:cxnSpMkLst>
            <pc:docMk/>
            <pc:sldMk cId="2997779549" sldId="326"/>
            <ac:cxnSpMk id="12" creationId="{EF53985B-02C7-8AD1-09BF-B6CB53A792EF}"/>
          </ac:cxnSpMkLst>
        </pc:cxnChg>
        <pc:cxnChg chg="del">
          <ac:chgData name="Paula Saide Chaya" userId="9a9cf9957cfd094d" providerId="LiveId" clId="{6D037491-3310-4FBE-A74F-C1356AB38FDA}" dt="2024-11-11T11:04:06.819" v="137" actId="478"/>
          <ac:cxnSpMkLst>
            <pc:docMk/>
            <pc:sldMk cId="2997779549" sldId="326"/>
            <ac:cxnSpMk id="14" creationId="{AF538477-C0B1-F08C-E332-82E528D39B7D}"/>
          </ac:cxnSpMkLst>
        </pc:cxnChg>
      </pc:sldChg>
      <pc:sldChg chg="addSp delSp modSp modTransition modAnim">
        <pc:chgData name="Paula Saide Chaya" userId="9a9cf9957cfd094d" providerId="LiveId" clId="{6D037491-3310-4FBE-A74F-C1356AB38FDA}" dt="2024-11-11T12:38:26.020" v="1043" actId="1440"/>
        <pc:sldMkLst>
          <pc:docMk/>
          <pc:sldMk cId="4086577899" sldId="327"/>
        </pc:sldMkLst>
        <pc:spChg chg="mod">
          <ac:chgData name="Paula Saide Chaya" userId="9a9cf9957cfd094d" providerId="LiveId" clId="{6D037491-3310-4FBE-A74F-C1356AB38FDA}" dt="2024-11-11T12:29:21.131" v="931" actId="1076"/>
          <ac:spMkLst>
            <pc:docMk/>
            <pc:sldMk cId="4086577899" sldId="327"/>
            <ac:spMk id="4074" creationId="{00000000-0000-0000-0000-000000000000}"/>
          </ac:spMkLst>
        </pc:spChg>
        <pc:picChg chg="add mod">
          <ac:chgData name="Paula Saide Chaya" userId="9a9cf9957cfd094d" providerId="LiveId" clId="{6D037491-3310-4FBE-A74F-C1356AB38FDA}" dt="2024-11-11T12:29:21.131" v="931" actId="1076"/>
          <ac:picMkLst>
            <pc:docMk/>
            <pc:sldMk cId="4086577899" sldId="327"/>
            <ac:picMk id="2050" creationId="{87E68009-13E7-02A3-B1EF-9BC6F4C4CB36}"/>
          </ac:picMkLst>
        </pc:picChg>
        <pc:picChg chg="add del mod">
          <ac:chgData name="Paula Saide Chaya" userId="9a9cf9957cfd094d" providerId="LiveId" clId="{6D037491-3310-4FBE-A74F-C1356AB38FDA}" dt="2024-11-11T12:30:20.200" v="937" actId="478"/>
          <ac:picMkLst>
            <pc:docMk/>
            <pc:sldMk cId="4086577899" sldId="327"/>
            <ac:picMk id="2052" creationId="{473FC243-D4E1-1F10-F7FD-9423D71466BE}"/>
          </ac:picMkLst>
        </pc:picChg>
        <pc:picChg chg="add mod">
          <ac:chgData name="Paula Saide Chaya" userId="9a9cf9957cfd094d" providerId="LiveId" clId="{6D037491-3310-4FBE-A74F-C1356AB38FDA}" dt="2024-11-11T12:38:26.020" v="1043" actId="1440"/>
          <ac:picMkLst>
            <pc:docMk/>
            <pc:sldMk cId="4086577899" sldId="327"/>
            <ac:picMk id="2054" creationId="{F991EC3E-845B-5EE8-1AC8-17DC18B335D9}"/>
          </ac:picMkLst>
        </pc:picChg>
      </pc:sldChg>
      <pc:sldChg chg="modSp mod modTransition">
        <pc:chgData name="Paula Saide Chaya" userId="9a9cf9957cfd094d" providerId="LiveId" clId="{6D037491-3310-4FBE-A74F-C1356AB38FDA}" dt="2024-11-11T12:11:53.492" v="812"/>
        <pc:sldMkLst>
          <pc:docMk/>
          <pc:sldMk cId="4035416434" sldId="328"/>
        </pc:sldMkLst>
        <pc:spChg chg="mod">
          <ac:chgData name="Paula Saide Chaya" userId="9a9cf9957cfd094d" providerId="LiveId" clId="{6D037491-3310-4FBE-A74F-C1356AB38FDA}" dt="2024-11-11T10:58:28.694" v="6" actId="20577"/>
          <ac:spMkLst>
            <pc:docMk/>
            <pc:sldMk cId="4035416434" sldId="328"/>
            <ac:spMk id="2997" creationId="{00000000-0000-0000-0000-000000000000}"/>
          </ac:spMkLst>
        </pc:spChg>
      </pc:sldChg>
      <pc:sldChg chg="addSp delSp modSp mod modTransition delAnim modAnim">
        <pc:chgData name="Paula Saide Chaya" userId="9a9cf9957cfd094d" providerId="LiveId" clId="{6D037491-3310-4FBE-A74F-C1356AB38FDA}" dt="2024-11-11T12:31:20.887" v="954"/>
        <pc:sldMkLst>
          <pc:docMk/>
          <pc:sldMk cId="985374428" sldId="329"/>
        </pc:sldMkLst>
        <pc:spChg chg="add mod">
          <ac:chgData name="Paula Saide Chaya" userId="9a9cf9957cfd094d" providerId="LiveId" clId="{6D037491-3310-4FBE-A74F-C1356AB38FDA}" dt="2024-11-11T12:01:23.617" v="684" actId="1076"/>
          <ac:spMkLst>
            <pc:docMk/>
            <pc:sldMk cId="985374428" sldId="329"/>
            <ac:spMk id="3" creationId="{9CFAF491-784E-6640-84F1-3B7308851B33}"/>
          </ac:spMkLst>
        </pc:spChg>
        <pc:spChg chg="mod">
          <ac:chgData name="Paula Saide Chaya" userId="9a9cf9957cfd094d" providerId="LiveId" clId="{6D037491-3310-4FBE-A74F-C1356AB38FDA}" dt="2024-11-11T12:01:32.788" v="685" actId="14100"/>
          <ac:spMkLst>
            <pc:docMk/>
            <pc:sldMk cId="985374428" sldId="329"/>
            <ac:spMk id="12" creationId="{67CE8750-293B-9D10-D82A-431ADCB9DB8D}"/>
          </ac:spMkLst>
        </pc:spChg>
        <pc:picChg chg="del">
          <ac:chgData name="Paula Saide Chaya" userId="9a9cf9957cfd094d" providerId="LiveId" clId="{6D037491-3310-4FBE-A74F-C1356AB38FDA}" dt="2024-11-11T11:58:56.894" v="558" actId="478"/>
          <ac:picMkLst>
            <pc:docMk/>
            <pc:sldMk cId="985374428" sldId="329"/>
            <ac:picMk id="7" creationId="{9D4162E6-DF81-D9A0-2C00-B1AC75C5274F}"/>
          </ac:picMkLst>
        </pc:picChg>
        <pc:picChg chg="del">
          <ac:chgData name="Paula Saide Chaya" userId="9a9cf9957cfd094d" providerId="LiveId" clId="{6D037491-3310-4FBE-A74F-C1356AB38FDA}" dt="2024-11-11T11:58:57.597" v="559" actId="478"/>
          <ac:picMkLst>
            <pc:docMk/>
            <pc:sldMk cId="985374428" sldId="329"/>
            <ac:picMk id="8" creationId="{7B37CAEB-FF94-AE62-58BB-B60ABE7C6C81}"/>
          </ac:picMkLst>
        </pc:picChg>
        <pc:picChg chg="del">
          <ac:chgData name="Paula Saide Chaya" userId="9a9cf9957cfd094d" providerId="LiveId" clId="{6D037491-3310-4FBE-A74F-C1356AB38FDA}" dt="2024-11-11T11:58:55.801" v="557" actId="478"/>
          <ac:picMkLst>
            <pc:docMk/>
            <pc:sldMk cId="985374428" sldId="329"/>
            <ac:picMk id="1028" creationId="{52F7FC70-959E-A30F-F9BF-8559B2048A24}"/>
          </ac:picMkLst>
        </pc:picChg>
        <pc:picChg chg="del">
          <ac:chgData name="Paula Saide Chaya" userId="9a9cf9957cfd094d" providerId="LiveId" clId="{6D037491-3310-4FBE-A74F-C1356AB38FDA}" dt="2024-11-11T11:58:54.457" v="556" actId="478"/>
          <ac:picMkLst>
            <pc:docMk/>
            <pc:sldMk cId="985374428" sldId="329"/>
            <ac:picMk id="1030" creationId="{0F83750B-1C83-D2F7-986D-597C62BA3B4F}"/>
          </ac:picMkLst>
        </pc:picChg>
        <pc:picChg chg="del">
          <ac:chgData name="Paula Saide Chaya" userId="9a9cf9957cfd094d" providerId="LiveId" clId="{6D037491-3310-4FBE-A74F-C1356AB38FDA}" dt="2024-11-11T11:58:22.039" v="553" actId="478"/>
          <ac:picMkLst>
            <pc:docMk/>
            <pc:sldMk cId="985374428" sldId="329"/>
            <ac:picMk id="1032" creationId="{96700C53-D9A4-A9AD-7EF5-81252EBD3E41}"/>
          </ac:picMkLst>
        </pc:picChg>
        <pc:picChg chg="del mod">
          <ac:chgData name="Paula Saide Chaya" userId="9a9cf9957cfd094d" providerId="LiveId" clId="{6D037491-3310-4FBE-A74F-C1356AB38FDA}" dt="2024-11-11T11:58:20.086" v="552" actId="478"/>
          <ac:picMkLst>
            <pc:docMk/>
            <pc:sldMk cId="985374428" sldId="329"/>
            <ac:picMk id="1034" creationId="{2670A278-783F-A9DC-8CBA-78FECA4FFEF3}"/>
          </ac:picMkLst>
        </pc:picChg>
      </pc:sldChg>
      <pc:sldChg chg="addSp delSp mod modTransition addAnim delAnim">
        <pc:chgData name="Paula Saide Chaya" userId="9a9cf9957cfd094d" providerId="LiveId" clId="{6D037491-3310-4FBE-A74F-C1356AB38FDA}" dt="2024-11-11T12:31:43.562" v="959"/>
        <pc:sldMkLst>
          <pc:docMk/>
          <pc:sldMk cId="965337374" sldId="330"/>
        </pc:sldMkLst>
        <pc:picChg chg="add del">
          <ac:chgData name="Paula Saide Chaya" userId="9a9cf9957cfd094d" providerId="LiveId" clId="{6D037491-3310-4FBE-A74F-C1356AB38FDA}" dt="2024-11-11T12:02:37.144" v="687" actId="478"/>
          <ac:picMkLst>
            <pc:docMk/>
            <pc:sldMk cId="965337374" sldId="330"/>
            <ac:picMk id="7" creationId="{9D4162E6-DF81-D9A0-2C00-B1AC75C5274F}"/>
          </ac:picMkLst>
        </pc:picChg>
      </pc:sldChg>
      <pc:sldChg chg="modSp mod modTransition">
        <pc:chgData name="Paula Saide Chaya" userId="9a9cf9957cfd094d" providerId="LiveId" clId="{6D037491-3310-4FBE-A74F-C1356AB38FDA}" dt="2024-11-11T12:32:31.814" v="985" actId="20577"/>
        <pc:sldMkLst>
          <pc:docMk/>
          <pc:sldMk cId="3008695889" sldId="331"/>
        </pc:sldMkLst>
        <pc:spChg chg="mod">
          <ac:chgData name="Paula Saide Chaya" userId="9a9cf9957cfd094d" providerId="LiveId" clId="{6D037491-3310-4FBE-A74F-C1356AB38FDA}" dt="2024-11-11T12:32:17.615" v="966" actId="20577"/>
          <ac:spMkLst>
            <pc:docMk/>
            <pc:sldMk cId="3008695889" sldId="331"/>
            <ac:spMk id="4" creationId="{2BC838BC-6801-41E8-5ACA-3F68771E2DC4}"/>
          </ac:spMkLst>
        </pc:spChg>
        <pc:spChg chg="mod">
          <ac:chgData name="Paula Saide Chaya" userId="9a9cf9957cfd094d" providerId="LiveId" clId="{6D037491-3310-4FBE-A74F-C1356AB38FDA}" dt="2024-11-11T12:32:31.814" v="985" actId="20577"/>
          <ac:spMkLst>
            <pc:docMk/>
            <pc:sldMk cId="3008695889" sldId="331"/>
            <ac:spMk id="6" creationId="{F574D1B6-78DD-AD9B-851B-993C5662D919}"/>
          </ac:spMkLst>
        </pc:spChg>
      </pc:sldChg>
      <pc:sldChg chg="modSp mod">
        <pc:chgData name="Paula Saide Chaya" userId="9a9cf9957cfd094d" providerId="LiveId" clId="{6D037491-3310-4FBE-A74F-C1356AB38FDA}" dt="2024-11-11T12:32:41.839" v="1005" actId="20577"/>
        <pc:sldMkLst>
          <pc:docMk/>
          <pc:sldMk cId="3086540175" sldId="332"/>
        </pc:sldMkLst>
        <pc:spChg chg="mod">
          <ac:chgData name="Paula Saide Chaya" userId="9a9cf9957cfd094d" providerId="LiveId" clId="{6D037491-3310-4FBE-A74F-C1356AB38FDA}" dt="2024-11-11T12:32:41.839" v="1005" actId="20577"/>
          <ac:spMkLst>
            <pc:docMk/>
            <pc:sldMk cId="3086540175" sldId="332"/>
            <ac:spMk id="6" creationId="{F574D1B6-78DD-AD9B-851B-993C5662D919}"/>
          </ac:spMkLst>
        </pc:spChg>
      </pc:sldChg>
      <pc:sldChg chg="addSp delSp modSp modTransition">
        <pc:chgData name="Paula Saide Chaya" userId="9a9cf9957cfd094d" providerId="LiveId" clId="{6D037491-3310-4FBE-A74F-C1356AB38FDA}" dt="2024-11-11T12:31:22.237" v="955"/>
        <pc:sldMkLst>
          <pc:docMk/>
          <pc:sldMk cId="3786436047" sldId="334"/>
        </pc:sldMkLst>
        <pc:spChg chg="mod">
          <ac:chgData name="Paula Saide Chaya" userId="9a9cf9957cfd094d" providerId="LiveId" clId="{6D037491-3310-4FBE-A74F-C1356AB38FDA}" dt="2024-11-11T11:59:18.627" v="562" actId="478"/>
          <ac:spMkLst>
            <pc:docMk/>
            <pc:sldMk cId="3786436047" sldId="334"/>
            <ac:spMk id="5" creationId="{BF6E1FAB-0C33-6A8A-CAA6-3F540F7B3D2D}"/>
          </ac:spMkLst>
        </pc:spChg>
        <pc:spChg chg="mod">
          <ac:chgData name="Paula Saide Chaya" userId="9a9cf9957cfd094d" providerId="LiveId" clId="{6D037491-3310-4FBE-A74F-C1356AB38FDA}" dt="2024-11-11T11:59:21.283" v="563" actId="478"/>
          <ac:spMkLst>
            <pc:docMk/>
            <pc:sldMk cId="3786436047" sldId="334"/>
            <ac:spMk id="9" creationId="{70BEB13A-8E8B-2B94-2936-710470E121A4}"/>
          </ac:spMkLst>
        </pc:spChg>
        <pc:grpChg chg="add del mod">
          <ac:chgData name="Paula Saide Chaya" userId="9a9cf9957cfd094d" providerId="LiveId" clId="{6D037491-3310-4FBE-A74F-C1356AB38FDA}" dt="2024-11-11T11:59:18.627" v="562" actId="478"/>
          <ac:grpSpMkLst>
            <pc:docMk/>
            <pc:sldMk cId="3786436047" sldId="334"/>
            <ac:grpSpMk id="2" creationId="{B43BBA71-B781-0DF4-BF2D-2BF68E61FD2F}"/>
          </ac:grpSpMkLst>
        </pc:grpChg>
        <pc:grpChg chg="del mod">
          <ac:chgData name="Paula Saide Chaya" userId="9a9cf9957cfd094d" providerId="LiveId" clId="{6D037491-3310-4FBE-A74F-C1356AB38FDA}" dt="2024-11-11T11:59:21.283" v="563" actId="478"/>
          <ac:grpSpMkLst>
            <pc:docMk/>
            <pc:sldMk cId="3786436047" sldId="334"/>
            <ac:grpSpMk id="3" creationId="{7086F356-9863-D742-B251-A3E9EAB6CD44}"/>
          </ac:grpSpMkLst>
        </pc:grpChg>
        <pc:picChg chg="del">
          <ac:chgData name="Paula Saide Chaya" userId="9a9cf9957cfd094d" providerId="LiveId" clId="{6D037491-3310-4FBE-A74F-C1356AB38FDA}" dt="2024-11-11T11:59:21.283" v="563" actId="478"/>
          <ac:picMkLst>
            <pc:docMk/>
            <pc:sldMk cId="3786436047" sldId="334"/>
            <ac:picMk id="4" creationId="{CB83490E-5867-BF1D-A71A-B30784BC3DED}"/>
          </ac:picMkLst>
        </pc:picChg>
        <pc:picChg chg="del">
          <ac:chgData name="Paula Saide Chaya" userId="9a9cf9957cfd094d" providerId="LiveId" clId="{6D037491-3310-4FBE-A74F-C1356AB38FDA}" dt="2024-11-11T11:59:18.627" v="562" actId="478"/>
          <ac:picMkLst>
            <pc:docMk/>
            <pc:sldMk cId="3786436047" sldId="334"/>
            <ac:picMk id="1034" creationId="{2670A278-783F-A9DC-8CBA-78FECA4FFEF3}"/>
          </ac:picMkLst>
        </pc:picChg>
      </pc:sldChg>
      <pc:sldChg chg="addSp delSp modSp add mod modTransition">
        <pc:chgData name="Paula Saide Chaya" userId="9a9cf9957cfd094d" providerId="LiveId" clId="{6D037491-3310-4FBE-A74F-C1356AB38FDA}" dt="2024-11-11T12:40:58.226" v="1051" actId="165"/>
        <pc:sldMkLst>
          <pc:docMk/>
          <pc:sldMk cId="2370705627" sldId="335"/>
        </pc:sldMkLst>
        <pc:spChg chg="add mod">
          <ac:chgData name="Paula Saide Chaya" userId="9a9cf9957cfd094d" providerId="LiveId" clId="{6D037491-3310-4FBE-A74F-C1356AB38FDA}" dt="2024-11-11T11:09:31.717" v="158"/>
          <ac:spMkLst>
            <pc:docMk/>
            <pc:sldMk cId="2370705627" sldId="335"/>
            <ac:spMk id="16" creationId="{E10968B0-7114-8686-59BC-6878E9DFEAA9}"/>
          </ac:spMkLst>
        </pc:spChg>
        <pc:spChg chg="add mod">
          <ac:chgData name="Paula Saide Chaya" userId="9a9cf9957cfd094d" providerId="LiveId" clId="{6D037491-3310-4FBE-A74F-C1356AB38FDA}" dt="2024-11-11T11:10:30.693" v="166" actId="1076"/>
          <ac:spMkLst>
            <pc:docMk/>
            <pc:sldMk cId="2370705627" sldId="335"/>
            <ac:spMk id="17" creationId="{C6C63262-EAAA-5926-1CB2-F771D8B1E662}"/>
          </ac:spMkLst>
        </pc:spChg>
        <pc:grpChg chg="add del mod">
          <ac:chgData name="Paula Saide Chaya" userId="9a9cf9957cfd094d" providerId="LiveId" clId="{6D037491-3310-4FBE-A74F-C1356AB38FDA}" dt="2024-11-11T12:40:58.226" v="1051" actId="165"/>
          <ac:grpSpMkLst>
            <pc:docMk/>
            <pc:sldMk cId="2370705627" sldId="335"/>
            <ac:grpSpMk id="4" creationId="{D30CCC47-01CC-56DE-E9B1-1DA7AF6CA5BC}"/>
          </ac:grpSpMkLst>
        </pc:grpChg>
        <pc:picChg chg="add mod modCrop">
          <ac:chgData name="Paula Saide Chaya" userId="9a9cf9957cfd094d" providerId="LiveId" clId="{6D037491-3310-4FBE-A74F-C1356AB38FDA}" dt="2024-11-11T11:53:12.746" v="531" actId="1037"/>
          <ac:picMkLst>
            <pc:docMk/>
            <pc:sldMk cId="2370705627" sldId="335"/>
            <ac:picMk id="3" creationId="{2A1CC0B2-F2CD-D1EE-EC93-58AEF3162514}"/>
          </ac:picMkLst>
        </pc:picChg>
        <pc:picChg chg="add mod topLvl">
          <ac:chgData name="Paula Saide Chaya" userId="9a9cf9957cfd094d" providerId="LiveId" clId="{6D037491-3310-4FBE-A74F-C1356AB38FDA}" dt="2024-11-11T12:40:58.226" v="1051" actId="165"/>
          <ac:picMkLst>
            <pc:docMk/>
            <pc:sldMk cId="2370705627" sldId="335"/>
            <ac:picMk id="5" creationId="{275EF88D-E313-976D-F510-69689E8B33B4}"/>
          </ac:picMkLst>
        </pc:picChg>
        <pc:picChg chg="add mod topLvl">
          <ac:chgData name="Paula Saide Chaya" userId="9a9cf9957cfd094d" providerId="LiveId" clId="{6D037491-3310-4FBE-A74F-C1356AB38FDA}" dt="2024-11-11T12:40:58.226" v="1051" actId="165"/>
          <ac:picMkLst>
            <pc:docMk/>
            <pc:sldMk cId="2370705627" sldId="335"/>
            <ac:picMk id="7" creationId="{DFFE06B0-2A39-C86B-30FB-075AE3CF7DA1}"/>
          </ac:picMkLst>
        </pc:picChg>
        <pc:picChg chg="add del mod">
          <ac:chgData name="Paula Saide Chaya" userId="9a9cf9957cfd094d" providerId="LiveId" clId="{6D037491-3310-4FBE-A74F-C1356AB38FDA}" dt="2024-11-11T12:40:24.528" v="1046" actId="478"/>
          <ac:picMkLst>
            <pc:docMk/>
            <pc:sldMk cId="2370705627" sldId="335"/>
            <ac:picMk id="8" creationId="{AF4E3E4A-E423-E4E6-7AF3-C9E3D5304539}"/>
          </ac:picMkLst>
        </pc:picChg>
        <pc:picChg chg="add del mod">
          <ac:chgData name="Paula Saide Chaya" userId="9a9cf9957cfd094d" providerId="LiveId" clId="{6D037491-3310-4FBE-A74F-C1356AB38FDA}" dt="2024-11-11T12:40:35.493" v="1050" actId="478"/>
          <ac:picMkLst>
            <pc:docMk/>
            <pc:sldMk cId="2370705627" sldId="335"/>
            <ac:picMk id="11" creationId="{7A0F5382-425B-56CB-2664-0973D24F52D1}"/>
          </ac:picMkLst>
        </pc:picChg>
      </pc:sldChg>
      <pc:sldChg chg="addSp delSp modSp add del mod">
        <pc:chgData name="Paula Saide Chaya" userId="9a9cf9957cfd094d" providerId="LiveId" clId="{6D037491-3310-4FBE-A74F-C1356AB38FDA}" dt="2024-11-11T11:14:05.058" v="205" actId="2696"/>
        <pc:sldMkLst>
          <pc:docMk/>
          <pc:sldMk cId="1328489330" sldId="336"/>
        </pc:sldMkLst>
        <pc:spChg chg="mod">
          <ac:chgData name="Paula Saide Chaya" userId="9a9cf9957cfd094d" providerId="LiveId" clId="{6D037491-3310-4FBE-A74F-C1356AB38FDA}" dt="2024-11-11T11:13:54.776" v="203" actId="20577"/>
          <ac:spMkLst>
            <pc:docMk/>
            <pc:sldMk cId="1328489330" sldId="336"/>
            <ac:spMk id="2" creationId="{560C89C6-9388-69CD-ECE2-A07060985A47}"/>
          </ac:spMkLst>
        </pc:spChg>
        <pc:spChg chg="add del mod">
          <ac:chgData name="Paula Saide Chaya" userId="9a9cf9957cfd094d" providerId="LiveId" clId="{6D037491-3310-4FBE-A74F-C1356AB38FDA}" dt="2024-11-11T11:14:01.355" v="204" actId="478"/>
          <ac:spMkLst>
            <pc:docMk/>
            <pc:sldMk cId="1328489330" sldId="336"/>
            <ac:spMk id="19" creationId="{9338E44B-98AF-DE51-820B-8D6A80150547}"/>
          </ac:spMkLst>
        </pc:spChg>
      </pc:sldChg>
      <pc:sldChg chg="addSp delSp modSp add mod modTransition addAnim delAnim">
        <pc:chgData name="Paula Saide Chaya" userId="9a9cf9957cfd094d" providerId="LiveId" clId="{6D037491-3310-4FBE-A74F-C1356AB38FDA}" dt="2024-11-11T12:31:13.842" v="950"/>
        <pc:sldMkLst>
          <pc:docMk/>
          <pc:sldMk cId="3968267839" sldId="336"/>
        </pc:sldMkLst>
        <pc:spChg chg="mod">
          <ac:chgData name="Paula Saide Chaya" userId="9a9cf9957cfd094d" providerId="LiveId" clId="{6D037491-3310-4FBE-A74F-C1356AB38FDA}" dt="2024-11-11T11:19:56.898" v="271"/>
          <ac:spMkLst>
            <pc:docMk/>
            <pc:sldMk cId="3968267839" sldId="336"/>
            <ac:spMk id="7" creationId="{07E0BACC-7AEF-6CC3-0BD4-3D844994F18E}"/>
          </ac:spMkLst>
        </pc:spChg>
        <pc:spChg chg="mod">
          <ac:chgData name="Paula Saide Chaya" userId="9a9cf9957cfd094d" providerId="LiveId" clId="{6D037491-3310-4FBE-A74F-C1356AB38FDA}" dt="2024-11-11T11:20:58.464" v="325" actId="20577"/>
          <ac:spMkLst>
            <pc:docMk/>
            <pc:sldMk cId="3968267839" sldId="336"/>
            <ac:spMk id="9" creationId="{35EBD8CA-977A-2D17-1EDA-19FF1C312E0F}"/>
          </ac:spMkLst>
        </pc:spChg>
        <pc:picChg chg="add del">
          <ac:chgData name="Paula Saide Chaya" userId="9a9cf9957cfd094d" providerId="LiveId" clId="{6D037491-3310-4FBE-A74F-C1356AB38FDA}" dt="2024-11-11T11:21:31.530" v="327" actId="478"/>
          <ac:picMkLst>
            <pc:docMk/>
            <pc:sldMk cId="3968267839" sldId="336"/>
            <ac:picMk id="11" creationId="{DE3190E4-95CA-D0EB-A0E1-6577D3148244}"/>
          </ac:picMkLst>
        </pc:picChg>
      </pc:sldChg>
      <pc:sldChg chg="addSp delSp modSp add mod modTransition delAnim">
        <pc:chgData name="Paula Saide Chaya" userId="9a9cf9957cfd094d" providerId="LiveId" clId="{6D037491-3310-4FBE-A74F-C1356AB38FDA}" dt="2024-11-11T12:31:15.631" v="951"/>
        <pc:sldMkLst>
          <pc:docMk/>
          <pc:sldMk cId="3233013994" sldId="337"/>
        </pc:sldMkLst>
        <pc:spChg chg="mod">
          <ac:chgData name="Paula Saide Chaya" userId="9a9cf9957cfd094d" providerId="LiveId" clId="{6D037491-3310-4FBE-A74F-C1356AB38FDA}" dt="2024-11-11T11:23:06.580" v="336" actId="108"/>
          <ac:spMkLst>
            <pc:docMk/>
            <pc:sldMk cId="3233013994" sldId="337"/>
            <ac:spMk id="7" creationId="{A0E06456-A564-2316-161D-FA39A20F8925}"/>
          </ac:spMkLst>
        </pc:spChg>
        <pc:spChg chg="del">
          <ac:chgData name="Paula Saide Chaya" userId="9a9cf9957cfd094d" providerId="LiveId" clId="{6D037491-3310-4FBE-A74F-C1356AB38FDA}" dt="2024-11-11T11:22:35.546" v="330" actId="478"/>
          <ac:spMkLst>
            <pc:docMk/>
            <pc:sldMk cId="3233013994" sldId="337"/>
            <ac:spMk id="9" creationId="{33EBE180-CC35-D1A9-8EB0-8356CE8CE0D5}"/>
          </ac:spMkLst>
        </pc:spChg>
        <pc:spChg chg="mod ord">
          <ac:chgData name="Paula Saide Chaya" userId="9a9cf9957cfd094d" providerId="LiveId" clId="{6D037491-3310-4FBE-A74F-C1356AB38FDA}" dt="2024-11-11T11:28:57.907" v="488" actId="164"/>
          <ac:spMkLst>
            <pc:docMk/>
            <pc:sldMk cId="3233013994" sldId="337"/>
            <ac:spMk id="12" creationId="{4B8A41FB-DE93-8DA6-70CD-F82603232C98}"/>
          </ac:spMkLst>
        </pc:spChg>
        <pc:spChg chg="add mod">
          <ac:chgData name="Paula Saide Chaya" userId="9a9cf9957cfd094d" providerId="LiveId" clId="{6D037491-3310-4FBE-A74F-C1356AB38FDA}" dt="2024-11-11T11:30:00.938" v="497" actId="164"/>
          <ac:spMkLst>
            <pc:docMk/>
            <pc:sldMk cId="3233013994" sldId="337"/>
            <ac:spMk id="14" creationId="{2B9D7CA5-70BA-FEB1-7DFB-B1084BDFBD7D}"/>
          </ac:spMkLst>
        </pc:spChg>
        <pc:spChg chg="add del mod">
          <ac:chgData name="Paula Saide Chaya" userId="9a9cf9957cfd094d" providerId="LiveId" clId="{6D037491-3310-4FBE-A74F-C1356AB38FDA}" dt="2024-11-11T11:25:11.694" v="419" actId="478"/>
          <ac:spMkLst>
            <pc:docMk/>
            <pc:sldMk cId="3233013994" sldId="337"/>
            <ac:spMk id="15" creationId="{EF59B354-CB55-2F00-9A02-BB8071759568}"/>
          </ac:spMkLst>
        </pc:spChg>
        <pc:spChg chg="add mod">
          <ac:chgData name="Paula Saide Chaya" userId="9a9cf9957cfd094d" providerId="LiveId" clId="{6D037491-3310-4FBE-A74F-C1356AB38FDA}" dt="2024-11-11T11:28:57.907" v="488" actId="164"/>
          <ac:spMkLst>
            <pc:docMk/>
            <pc:sldMk cId="3233013994" sldId="337"/>
            <ac:spMk id="16" creationId="{24406F7D-D869-BA84-D69F-798C1F2D2480}"/>
          </ac:spMkLst>
        </pc:spChg>
        <pc:spChg chg="add mod">
          <ac:chgData name="Paula Saide Chaya" userId="9a9cf9957cfd094d" providerId="LiveId" clId="{6D037491-3310-4FBE-A74F-C1356AB38FDA}" dt="2024-11-11T11:30:23.928" v="505" actId="20577"/>
          <ac:spMkLst>
            <pc:docMk/>
            <pc:sldMk cId="3233013994" sldId="337"/>
            <ac:spMk id="17" creationId="{4834836A-15D5-D466-5C63-008B1919B440}"/>
          </ac:spMkLst>
        </pc:spChg>
        <pc:grpChg chg="add del mod">
          <ac:chgData name="Paula Saide Chaya" userId="9a9cf9957cfd094d" providerId="LiveId" clId="{6D037491-3310-4FBE-A74F-C1356AB38FDA}" dt="2024-11-11T11:28:33.838" v="485" actId="165"/>
          <ac:grpSpMkLst>
            <pc:docMk/>
            <pc:sldMk cId="3233013994" sldId="337"/>
            <ac:grpSpMk id="5" creationId="{6A92E23E-18CA-186A-57FE-AD1C5466A7B8}"/>
          </ac:grpSpMkLst>
        </pc:grpChg>
        <pc:grpChg chg="add mod">
          <ac:chgData name="Paula Saide Chaya" userId="9a9cf9957cfd094d" providerId="LiveId" clId="{6D037491-3310-4FBE-A74F-C1356AB38FDA}" dt="2024-11-11T11:30:47.612" v="507" actId="1076"/>
          <ac:grpSpMkLst>
            <pc:docMk/>
            <pc:sldMk cId="3233013994" sldId="337"/>
            <ac:grpSpMk id="18" creationId="{6C1ED330-D136-CAB4-7D5F-3B89DBEB5DC7}"/>
          </ac:grpSpMkLst>
        </pc:grpChg>
        <pc:grpChg chg="add mod">
          <ac:chgData name="Paula Saide Chaya" userId="9a9cf9957cfd094d" providerId="LiveId" clId="{6D037491-3310-4FBE-A74F-C1356AB38FDA}" dt="2024-11-11T11:53:39.698" v="548" actId="1038"/>
          <ac:grpSpMkLst>
            <pc:docMk/>
            <pc:sldMk cId="3233013994" sldId="337"/>
            <ac:grpSpMk id="19" creationId="{DA47348E-EA40-3104-6FD7-BD351A55F379}"/>
          </ac:grpSpMkLst>
        </pc:grpChg>
        <pc:picChg chg="del">
          <ac:chgData name="Paula Saide Chaya" userId="9a9cf9957cfd094d" providerId="LiveId" clId="{6D037491-3310-4FBE-A74F-C1356AB38FDA}" dt="2024-11-11T11:22:53.547" v="334" actId="478"/>
          <ac:picMkLst>
            <pc:docMk/>
            <pc:sldMk cId="3233013994" sldId="337"/>
            <ac:picMk id="8" creationId="{DF0219DD-DA3E-7B96-FC6C-7EAB98320E17}"/>
          </ac:picMkLst>
        </pc:picChg>
        <pc:picChg chg="add mod topLvl">
          <ac:chgData name="Paula Saide Chaya" userId="9a9cf9957cfd094d" providerId="LiveId" clId="{6D037491-3310-4FBE-A74F-C1356AB38FDA}" dt="2024-11-11T11:30:08.173" v="499" actId="1076"/>
          <ac:picMkLst>
            <pc:docMk/>
            <pc:sldMk cId="3233013994" sldId="337"/>
            <ac:picMk id="10" creationId="{18062C16-F8AE-F603-A6E5-A63C408896A8}"/>
          </ac:picMkLst>
        </pc:picChg>
        <pc:picChg chg="del">
          <ac:chgData name="Paula Saide Chaya" userId="9a9cf9957cfd094d" providerId="LiveId" clId="{6D037491-3310-4FBE-A74F-C1356AB38FDA}" dt="2024-11-11T11:22:53.078" v="333" actId="478"/>
          <ac:picMkLst>
            <pc:docMk/>
            <pc:sldMk cId="3233013994" sldId="337"/>
            <ac:picMk id="11" creationId="{38EFD1F7-B8CA-24CB-19D6-4B0E3FC07225}"/>
          </ac:picMkLst>
        </pc:picChg>
        <pc:picChg chg="add mod topLvl">
          <ac:chgData name="Paula Saide Chaya" userId="9a9cf9957cfd094d" providerId="LiveId" clId="{6D037491-3310-4FBE-A74F-C1356AB38FDA}" dt="2024-11-11T11:28:57.907" v="488" actId="164"/>
          <ac:picMkLst>
            <pc:docMk/>
            <pc:sldMk cId="3233013994" sldId="337"/>
            <ac:picMk id="13" creationId="{DF429D22-7818-13F9-0D46-034D5276915D}"/>
          </ac:picMkLst>
        </pc:picChg>
      </pc:sldChg>
      <pc:sldChg chg="addSp delSp modSp add mod modTransition">
        <pc:chgData name="Paula Saide Chaya" userId="9a9cf9957cfd094d" providerId="LiveId" clId="{6D037491-3310-4FBE-A74F-C1356AB38FDA}" dt="2024-11-11T12:31:49.309" v="960"/>
        <pc:sldMkLst>
          <pc:docMk/>
          <pc:sldMk cId="3782736956" sldId="338"/>
        </pc:sldMkLst>
        <pc:spChg chg="del">
          <ac:chgData name="Paula Saide Chaya" userId="9a9cf9957cfd094d" providerId="LiveId" clId="{6D037491-3310-4FBE-A74F-C1356AB38FDA}" dt="2024-11-11T12:03:16.427" v="699" actId="478"/>
          <ac:spMkLst>
            <pc:docMk/>
            <pc:sldMk cId="3782736956" sldId="338"/>
            <ac:spMk id="3" creationId="{8F6FADCE-31C9-444F-3A2F-24744ADEE387}"/>
          </ac:spMkLst>
        </pc:spChg>
        <pc:spChg chg="add del mod">
          <ac:chgData name="Paula Saide Chaya" userId="9a9cf9957cfd094d" providerId="LiveId" clId="{6D037491-3310-4FBE-A74F-C1356AB38FDA}" dt="2024-11-11T12:03:18.974" v="701" actId="478"/>
          <ac:spMkLst>
            <pc:docMk/>
            <pc:sldMk cId="3782736956" sldId="338"/>
            <ac:spMk id="5" creationId="{D1DA4097-FB38-DFDB-A2DC-048E15FC2C3E}"/>
          </ac:spMkLst>
        </pc:spChg>
        <pc:spChg chg="mod">
          <ac:chgData name="Paula Saide Chaya" userId="9a9cf9957cfd094d" providerId="LiveId" clId="{6D037491-3310-4FBE-A74F-C1356AB38FDA}" dt="2024-11-11T12:03:11.396" v="698" actId="20577"/>
          <ac:spMkLst>
            <pc:docMk/>
            <pc:sldMk cId="3782736956" sldId="338"/>
            <ac:spMk id="3208" creationId="{DBC66DCD-8E59-80F6-D55F-B91737665846}"/>
          </ac:spMkLst>
        </pc:spChg>
        <pc:spChg chg="del">
          <ac:chgData name="Paula Saide Chaya" userId="9a9cf9957cfd094d" providerId="LiveId" clId="{6D037491-3310-4FBE-A74F-C1356AB38FDA}" dt="2024-11-11T12:03:17.442" v="700" actId="478"/>
          <ac:spMkLst>
            <pc:docMk/>
            <pc:sldMk cId="3782736956" sldId="338"/>
            <ac:spMk id="3209" creationId="{1F88A99A-752D-8512-D1FA-123F283DB9F9}"/>
          </ac:spMkLst>
        </pc:spChg>
      </pc:sldChg>
      <pc:sldChg chg="modSp add mod modTransition">
        <pc:chgData name="Paula Saide Chaya" userId="9a9cf9957cfd094d" providerId="LiveId" clId="{6D037491-3310-4FBE-A74F-C1356AB38FDA}" dt="2024-11-11T12:15:02.410" v="838"/>
        <pc:sldMkLst>
          <pc:docMk/>
          <pc:sldMk cId="3446832308" sldId="339"/>
        </pc:sldMkLst>
        <pc:spChg chg="mod">
          <ac:chgData name="Paula Saide Chaya" userId="9a9cf9957cfd094d" providerId="LiveId" clId="{6D037491-3310-4FBE-A74F-C1356AB38FDA}" dt="2024-11-11T12:05:04.925" v="761" actId="1076"/>
          <ac:spMkLst>
            <pc:docMk/>
            <pc:sldMk cId="3446832308" sldId="339"/>
            <ac:spMk id="3208" creationId="{A337C71A-8B49-5CDC-2918-9D8A0CAB7C73}"/>
          </ac:spMkLst>
        </pc:spChg>
      </pc:sldChg>
      <pc:sldChg chg="new del">
        <pc:chgData name="Paula Saide Chaya" userId="9a9cf9957cfd094d" providerId="LiveId" clId="{6D037491-3310-4FBE-A74F-C1356AB38FDA}" dt="2024-11-11T12:32:13.816" v="963" actId="47"/>
        <pc:sldMkLst>
          <pc:docMk/>
          <pc:sldMk cId="2757992886" sldId="340"/>
        </pc:sldMkLst>
      </pc:sldChg>
      <pc:sldChg chg="modSp add mod">
        <pc:chgData name="Paula Saide Chaya" userId="9a9cf9957cfd094d" providerId="LiveId" clId="{6D037491-3310-4FBE-A74F-C1356AB38FDA}" dt="2024-11-11T12:32:36.859" v="995" actId="20577"/>
        <pc:sldMkLst>
          <pc:docMk/>
          <pc:sldMk cId="3565613515" sldId="341"/>
        </pc:sldMkLst>
        <pc:spChg chg="mod">
          <ac:chgData name="Paula Saide Chaya" userId="9a9cf9957cfd094d" providerId="LiveId" clId="{6D037491-3310-4FBE-A74F-C1356AB38FDA}" dt="2024-11-11T12:32:36.859" v="995" actId="20577"/>
          <ac:spMkLst>
            <pc:docMk/>
            <pc:sldMk cId="3565613515" sldId="341"/>
            <ac:spMk id="6" creationId="{C312A955-084D-9DDF-42A9-765BD286D06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a9cf9957cfd094d/Escritorio/Chaya%5eJPaula%20-%20Proyecto%20de%20Graduacion/Transformacion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s-AR"/>
              <a:t>Relación píxel - milímetro en pantalla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s-AR"/>
        </a:p>
      </c:txPr>
    </c:title>
    <c:autoTitleDeleted val="0"/>
    <c:plotArea>
      <c:layout>
        <c:manualLayout>
          <c:layoutTarget val="inner"/>
          <c:xMode val="edge"/>
          <c:yMode val="edge"/>
          <c:x val="0.13404265987219433"/>
          <c:y val="0.20556947427026165"/>
          <c:w val="0.80369348584718847"/>
          <c:h val="0.70020281555714636"/>
        </c:manualLayout>
      </c:layout>
      <c:scatterChart>
        <c:scatterStyle val="lineMarker"/>
        <c:varyColors val="0"/>
        <c:ser>
          <c:idx val="0"/>
          <c:order val="0"/>
          <c:tx>
            <c:v>Normalizacion Y</c:v>
          </c:tx>
          <c:spPr>
            <a:ln w="25400" cap="rnd">
              <a:noFill/>
              <a:round/>
            </a:ln>
            <a:effectLst/>
          </c:spPr>
          <c:marker>
            <c:symbol val="circle"/>
            <c:size val="5"/>
            <c:spPr>
              <a:solidFill>
                <a:schemeClr val="accent1"/>
              </a:solidFill>
              <a:ln w="9525">
                <a:solidFill>
                  <a:schemeClr val="accent1"/>
                </a:solidFill>
              </a:ln>
              <a:effectLst/>
            </c:spPr>
          </c:marker>
          <c:trendline>
            <c:spPr>
              <a:ln w="9525" cap="flat" cmpd="sng" algn="ctr">
                <a:solidFill>
                  <a:schemeClr val="accent1">
                    <a:shade val="95000"/>
                    <a:satMod val="105000"/>
                  </a:schemeClr>
                </a:solidFill>
                <a:prstDash val="solid"/>
              </a:ln>
              <a:effectLst/>
            </c:spPr>
            <c:trendlineType val="linear"/>
            <c:dispRSqr val="0"/>
            <c:dispEq val="1"/>
            <c:trendlineLbl>
              <c:layout>
                <c:manualLayout>
                  <c:x val="0.23107774138852114"/>
                  <c:y val="6.2838845144356961E-2"/>
                </c:manualLayout>
              </c:layout>
              <c:numFmt formatCode="General" sourceLinked="0"/>
              <c:spPr>
                <a:solidFill>
                  <a:schemeClr val="lt1"/>
                </a:solidFill>
                <a:ln w="25400" cap="flat" cmpd="sng" algn="ctr">
                  <a:solidFill>
                    <a:schemeClr val="accent1"/>
                  </a:solidFill>
                  <a:prstDash val="solid"/>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AR"/>
                </a:p>
              </c:txPr>
            </c:trendlineLbl>
          </c:trendline>
          <c:xVal>
            <c:numRef>
              <c:f>[Transformaciones.xlsx]Hoja1!$B$8:$B$9</c:f>
              <c:numCache>
                <c:formatCode>General</c:formatCode>
                <c:ptCount val="2"/>
                <c:pt idx="0">
                  <c:v>0</c:v>
                </c:pt>
                <c:pt idx="1">
                  <c:v>768</c:v>
                </c:pt>
              </c:numCache>
            </c:numRef>
          </c:xVal>
          <c:yVal>
            <c:numRef>
              <c:f>[Transformaciones.xlsx]Hoja1!$C$8:$C$9</c:f>
              <c:numCache>
                <c:formatCode>General</c:formatCode>
                <c:ptCount val="2"/>
                <c:pt idx="0">
                  <c:v>110</c:v>
                </c:pt>
                <c:pt idx="1">
                  <c:v>-110</c:v>
                </c:pt>
              </c:numCache>
            </c:numRef>
          </c:yVal>
          <c:smooth val="0"/>
          <c:extLst>
            <c:ext xmlns:c16="http://schemas.microsoft.com/office/drawing/2014/chart" uri="{C3380CC4-5D6E-409C-BE32-E72D297353CC}">
              <c16:uniqueId val="{00000001-6854-4478-B411-FF43DA534C7C}"/>
            </c:ext>
          </c:extLst>
        </c:ser>
        <c:ser>
          <c:idx val="1"/>
          <c:order val="1"/>
          <c:tx>
            <c:v>Normalizacion X</c:v>
          </c:tx>
          <c:spPr>
            <a:ln w="25400" cap="rnd">
              <a:noFill/>
              <a:round/>
            </a:ln>
            <a:effectLst/>
          </c:spPr>
          <c:marker>
            <c:symbol val="circle"/>
            <c:size val="5"/>
            <c:spPr>
              <a:solidFill>
                <a:schemeClr val="accent2"/>
              </a:solidFill>
              <a:ln w="9525">
                <a:solidFill>
                  <a:schemeClr val="accent2"/>
                </a:solidFill>
              </a:ln>
              <a:effectLst/>
            </c:spPr>
          </c:marker>
          <c:trendline>
            <c:spPr>
              <a:ln w="9525" cap="flat" cmpd="sng" algn="ctr">
                <a:solidFill>
                  <a:schemeClr val="dk1">
                    <a:shade val="95000"/>
                    <a:satMod val="105000"/>
                  </a:schemeClr>
                </a:solidFill>
                <a:prstDash val="solid"/>
              </a:ln>
              <a:effectLst/>
            </c:spPr>
            <c:trendlineType val="linear"/>
            <c:dispRSqr val="0"/>
            <c:dispEq val="1"/>
            <c:trendlineLbl>
              <c:layout>
                <c:manualLayout>
                  <c:x val="-5.2366153345876014E-2"/>
                  <c:y val="-2.2622222222222221E-2"/>
                </c:manualLayout>
              </c:layout>
              <c:numFmt formatCode="General" sourceLinked="0"/>
              <c:spPr>
                <a:solidFill>
                  <a:schemeClr val="lt1"/>
                </a:solidFill>
                <a:ln w="25400" cap="flat" cmpd="sng" algn="ctr">
                  <a:solidFill>
                    <a:schemeClr val="dk1"/>
                  </a:solidFill>
                  <a:prstDash val="solid"/>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AR"/>
                </a:p>
              </c:txPr>
            </c:trendlineLbl>
          </c:trendline>
          <c:xVal>
            <c:numRef>
              <c:f>[Transformaciones.xlsx]Hoja1!$B$3:$B$4</c:f>
              <c:numCache>
                <c:formatCode>General</c:formatCode>
                <c:ptCount val="2"/>
                <c:pt idx="0">
                  <c:v>0</c:v>
                </c:pt>
                <c:pt idx="1">
                  <c:v>1360</c:v>
                </c:pt>
              </c:numCache>
            </c:numRef>
          </c:xVal>
          <c:yVal>
            <c:numRef>
              <c:f>[Transformaciones.xlsx]Hoja1!$C$3:$C$4</c:f>
              <c:numCache>
                <c:formatCode>General</c:formatCode>
                <c:ptCount val="2"/>
                <c:pt idx="0">
                  <c:v>-200</c:v>
                </c:pt>
                <c:pt idx="1">
                  <c:v>200</c:v>
                </c:pt>
              </c:numCache>
            </c:numRef>
          </c:yVal>
          <c:smooth val="0"/>
          <c:extLst>
            <c:ext xmlns:c16="http://schemas.microsoft.com/office/drawing/2014/chart" uri="{C3380CC4-5D6E-409C-BE32-E72D297353CC}">
              <c16:uniqueId val="{00000003-6854-4478-B411-FF43DA534C7C}"/>
            </c:ext>
          </c:extLst>
        </c:ser>
        <c:dLbls>
          <c:showLegendKey val="0"/>
          <c:showVal val="0"/>
          <c:showCatName val="0"/>
          <c:showSerName val="0"/>
          <c:showPercent val="0"/>
          <c:showBubbleSize val="0"/>
        </c:dLbls>
        <c:axId val="805630319"/>
        <c:axId val="805631279"/>
      </c:scatterChart>
      <c:valAx>
        <c:axId val="805630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s-AR"/>
                  <a:t>Pixel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AR"/>
          </a:p>
        </c:txPr>
        <c:crossAx val="805631279"/>
        <c:crosses val="autoZero"/>
        <c:crossBetween val="midCat"/>
      </c:valAx>
      <c:valAx>
        <c:axId val="805631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s-AR"/>
                  <a:t>Valor en milímetros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AR"/>
          </a:p>
        </c:txPr>
        <c:crossAx val="8056303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6"/>
        <p:cNvGrpSpPr/>
        <p:nvPr/>
      </p:nvGrpSpPr>
      <p:grpSpPr>
        <a:xfrm>
          <a:off x="0" y="0"/>
          <a:ext cx="0" cy="0"/>
          <a:chOff x="0" y="0"/>
          <a:chExt cx="0" cy="0"/>
        </a:xfrm>
      </p:grpSpPr>
      <p:sp>
        <p:nvSpPr>
          <p:cNvPr id="2837" name="Google Shape;2837;g1388be8e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8" name="Google Shape;2838;g1388be8e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9"/>
        <p:cNvGrpSpPr/>
        <p:nvPr/>
      </p:nvGrpSpPr>
      <p:grpSpPr>
        <a:xfrm>
          <a:off x="0" y="0"/>
          <a:ext cx="0" cy="0"/>
          <a:chOff x="0" y="0"/>
          <a:chExt cx="0" cy="0"/>
        </a:xfrm>
      </p:grpSpPr>
      <p:sp>
        <p:nvSpPr>
          <p:cNvPr id="3340" name="Google Shape;3340;gfdc8be9f5f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1" name="Google Shape;3341;gfdc8be9f5f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sz="1800" dirty="0">
                <a:effectLst/>
                <a:latin typeface="Calibri" panose="020F0502020204030204" pitchFamily="34" charset="0"/>
              </a:rPr>
              <a:t>Si bien en la actualidad se presenta una alternativa para evaluar la confiabilidad del paciente durante la prueba, el resultado de la misma sigue dependiendo de la respuesta subjetiva del paciente. Por lo tanto, en este proyecto se propone una alternativa para la detección de escotomas que no dependa de la respuesta subjetiva del paciente, sino que dependa de los movimientos oculares durante la prueba.</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fdc8be9f5f_2_22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fdc8be9f5f_2_22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7917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a:extLst>
            <a:ext uri="{FF2B5EF4-FFF2-40B4-BE49-F238E27FC236}">
              <a16:creationId xmlns:a16="http://schemas.microsoft.com/office/drawing/2014/main" id="{A13A3992-5ED5-D7E8-20DC-C9CCBDCF0E9D}"/>
            </a:ext>
          </a:extLst>
        </p:cNvPr>
        <p:cNvGrpSpPr/>
        <p:nvPr/>
      </p:nvGrpSpPr>
      <p:grpSpPr>
        <a:xfrm>
          <a:off x="0" y="0"/>
          <a:ext cx="0" cy="0"/>
          <a:chOff x="0" y="0"/>
          <a:chExt cx="0" cy="0"/>
        </a:xfrm>
      </p:grpSpPr>
      <p:sp>
        <p:nvSpPr>
          <p:cNvPr id="3205" name="Google Shape;3205;g14518f6577b_1_0:notes">
            <a:extLst>
              <a:ext uri="{FF2B5EF4-FFF2-40B4-BE49-F238E27FC236}">
                <a16:creationId xmlns:a16="http://schemas.microsoft.com/office/drawing/2014/main" id="{DF0399A4-22D4-20D6-E700-57C5B1923F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14518f6577b_1_0:notes">
            <a:extLst>
              <a:ext uri="{FF2B5EF4-FFF2-40B4-BE49-F238E27FC236}">
                <a16:creationId xmlns:a16="http://schemas.microsoft.com/office/drawing/2014/main" id="{F8104EB5-693C-C3AE-C7B8-4D9764439D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156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2461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b="1" dirty="0">
              <a:solidFill>
                <a:schemeClr val="bg2"/>
              </a:solidFill>
            </a:endParaRPr>
          </a:p>
        </p:txBody>
      </p:sp>
    </p:spTree>
    <p:extLst>
      <p:ext uri="{BB962C8B-B14F-4D97-AF65-F5344CB8AC3E}">
        <p14:creationId xmlns:p14="http://schemas.microsoft.com/office/powerpoint/2010/main" val="2971590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70450-F3EB-AEE7-A16D-DB0846E46D3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458856-6C53-56CD-7650-5CCD6694F271}"/>
              </a:ext>
            </a:extLst>
          </p:cNvPr>
          <p:cNvSpPr>
            <a:spLocks noGrp="1" noRot="1" noChangeAspect="1"/>
          </p:cNvSpPr>
          <p:nvPr>
            <p:ph type="sldImg"/>
          </p:nvPr>
        </p:nvSpPr>
        <p:spPr>
          <a:xfrm>
            <a:off x="381000" y="685800"/>
            <a:ext cx="6096000" cy="3429000"/>
          </a:xfrm>
        </p:spPr>
      </p:sp>
      <p:sp>
        <p:nvSpPr>
          <p:cNvPr id="3" name="Marcador de notas 2">
            <a:extLst>
              <a:ext uri="{FF2B5EF4-FFF2-40B4-BE49-F238E27FC236}">
                <a16:creationId xmlns:a16="http://schemas.microsoft.com/office/drawing/2014/main" id="{B4642490-D050-BF1C-C921-600C374108A5}"/>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b="1" dirty="0">
              <a:solidFill>
                <a:schemeClr val="bg2"/>
              </a:solidFill>
            </a:endParaRPr>
          </a:p>
        </p:txBody>
      </p:sp>
    </p:spTree>
    <p:extLst>
      <p:ext uri="{BB962C8B-B14F-4D97-AF65-F5344CB8AC3E}">
        <p14:creationId xmlns:p14="http://schemas.microsoft.com/office/powerpoint/2010/main" val="337579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La calibración se realiza antes de cada prueba</a:t>
            </a:r>
            <a:endParaRPr lang="es-AR" dirty="0"/>
          </a:p>
        </p:txBody>
      </p:sp>
    </p:spTree>
    <p:extLst>
      <p:ext uri="{BB962C8B-B14F-4D97-AF65-F5344CB8AC3E}">
        <p14:creationId xmlns:p14="http://schemas.microsoft.com/office/powerpoint/2010/main" val="104088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1FC21-93E7-9B64-D323-BCDDA1FC212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E0C2AF-AFDD-C600-FC8C-FCBD06E93E08}"/>
              </a:ext>
            </a:extLst>
          </p:cNvPr>
          <p:cNvSpPr>
            <a:spLocks noGrp="1" noRot="1" noChangeAspect="1"/>
          </p:cNvSpPr>
          <p:nvPr>
            <p:ph type="sldImg"/>
          </p:nvPr>
        </p:nvSpPr>
        <p:spPr>
          <a:xfrm>
            <a:off x="381000" y="685800"/>
            <a:ext cx="6096000" cy="3429000"/>
          </a:xfrm>
        </p:spPr>
      </p:sp>
      <p:sp>
        <p:nvSpPr>
          <p:cNvPr id="3" name="Marcador de notas 2">
            <a:extLst>
              <a:ext uri="{FF2B5EF4-FFF2-40B4-BE49-F238E27FC236}">
                <a16:creationId xmlns:a16="http://schemas.microsoft.com/office/drawing/2014/main" id="{34CB5EE0-1EC9-7DB7-06E7-CF3028C7F673}"/>
              </a:ext>
            </a:extLst>
          </p:cNvPr>
          <p:cNvSpPr>
            <a:spLocks noGrp="1"/>
          </p:cNvSpPr>
          <p:nvPr>
            <p:ph type="body" idx="1"/>
          </p:nvPr>
        </p:nvSpPr>
        <p:spPr/>
        <p:txBody>
          <a:bodyPr/>
          <a:lstStyle/>
          <a:p>
            <a:r>
              <a:rPr lang="es-MX" dirty="0"/>
              <a:t>La calibración se realiza antes de cada prueba</a:t>
            </a:r>
            <a:endParaRPr lang="es-AR" dirty="0"/>
          </a:p>
        </p:txBody>
      </p:sp>
    </p:spTree>
    <p:extLst>
      <p:ext uri="{BB962C8B-B14F-4D97-AF65-F5344CB8AC3E}">
        <p14:creationId xmlns:p14="http://schemas.microsoft.com/office/powerpoint/2010/main" val="41626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89ACA-7F98-5F86-8ECD-9E59FAFA9E6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063F03-5F6E-B2F2-B950-66EB4AC84712}"/>
              </a:ext>
            </a:extLst>
          </p:cNvPr>
          <p:cNvSpPr>
            <a:spLocks noGrp="1" noRot="1" noChangeAspect="1"/>
          </p:cNvSpPr>
          <p:nvPr>
            <p:ph type="sldImg"/>
          </p:nvPr>
        </p:nvSpPr>
        <p:spPr>
          <a:xfrm>
            <a:off x="381000" y="685800"/>
            <a:ext cx="6096000" cy="3429000"/>
          </a:xfrm>
        </p:spPr>
      </p:sp>
      <p:sp>
        <p:nvSpPr>
          <p:cNvPr id="3" name="Marcador de notas 2">
            <a:extLst>
              <a:ext uri="{FF2B5EF4-FFF2-40B4-BE49-F238E27FC236}">
                <a16:creationId xmlns:a16="http://schemas.microsoft.com/office/drawing/2014/main" id="{F0E530F5-165E-893F-E0B3-76341AEED751}"/>
              </a:ext>
            </a:extLst>
          </p:cNvPr>
          <p:cNvSpPr>
            <a:spLocks noGrp="1"/>
          </p:cNvSpPr>
          <p:nvPr>
            <p:ph type="body" idx="1"/>
          </p:nvPr>
        </p:nvSpPr>
        <p:spPr/>
        <p:txBody>
          <a:bodyPr/>
          <a:lstStyle/>
          <a:p>
            <a:r>
              <a:rPr lang="es-MX" dirty="0"/>
              <a:t>La calibración se realiza antes de cada prueba</a:t>
            </a:r>
            <a:endParaRPr lang="es-AR" dirty="0"/>
          </a:p>
        </p:txBody>
      </p:sp>
    </p:spTree>
    <p:extLst>
      <p:ext uri="{BB962C8B-B14F-4D97-AF65-F5344CB8AC3E}">
        <p14:creationId xmlns:p14="http://schemas.microsoft.com/office/powerpoint/2010/main" val="376101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AR" sz="1100" dirty="0">
                <a:effectLst/>
                <a:latin typeface="Calibri" panose="020F0502020204030204" pitchFamily="34" charset="0"/>
              </a:rPr>
              <a:t>El código trabaja con dos pantallas, una implementada para la prueba en el sujeto y otra para el operador. En ambas pantallas se muestran las cruces de fijación y los estímulos. Además, en la ventana del Operador se muestra la posición del ojo en pantalla para verificar el correcto funcionamiento del </a:t>
            </a:r>
            <a:r>
              <a:rPr lang="es-AR" sz="1100" dirty="0" err="1">
                <a:effectLst/>
                <a:latin typeface="Calibri" panose="020F0502020204030204" pitchFamily="34" charset="0"/>
              </a:rPr>
              <a:t>eyetracker</a:t>
            </a:r>
            <a:r>
              <a:rPr lang="es-AR" sz="1100" dirty="0">
                <a:effectLst/>
                <a:latin typeface="Calibri" panose="020F0502020204030204" pitchFamily="34" charset="0"/>
              </a:rPr>
              <a:t> y de la calibración.</a:t>
            </a:r>
          </a:p>
          <a:p>
            <a:endParaRPr lang="es-AR" dirty="0"/>
          </a:p>
        </p:txBody>
      </p:sp>
    </p:spTree>
    <p:extLst>
      <p:ext uri="{BB962C8B-B14F-4D97-AF65-F5344CB8AC3E}">
        <p14:creationId xmlns:p14="http://schemas.microsoft.com/office/powerpoint/2010/main" val="190203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5" name="Google Shape;299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091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Con esta comparación busco determinar si la alternativa propuesta es viable en relación con el método actualmente empleado.</a:t>
            </a:r>
            <a:endParaRPr lang="es-AR" dirty="0"/>
          </a:p>
        </p:txBody>
      </p:sp>
    </p:spTree>
    <p:extLst>
      <p:ext uri="{BB962C8B-B14F-4D97-AF65-F5344CB8AC3E}">
        <p14:creationId xmlns:p14="http://schemas.microsoft.com/office/powerpoint/2010/main" val="2402163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a:extLst>
            <a:ext uri="{FF2B5EF4-FFF2-40B4-BE49-F238E27FC236}">
              <a16:creationId xmlns:a16="http://schemas.microsoft.com/office/drawing/2014/main" id="{E0CCE34B-157C-2F89-A35F-8CCECEA4E562}"/>
            </a:ext>
          </a:extLst>
        </p:cNvPr>
        <p:cNvGrpSpPr/>
        <p:nvPr/>
      </p:nvGrpSpPr>
      <p:grpSpPr>
        <a:xfrm>
          <a:off x="0" y="0"/>
          <a:ext cx="0" cy="0"/>
          <a:chOff x="0" y="0"/>
          <a:chExt cx="0" cy="0"/>
        </a:xfrm>
      </p:grpSpPr>
      <p:sp>
        <p:nvSpPr>
          <p:cNvPr id="3205" name="Google Shape;3205;g14518f6577b_1_0:notes">
            <a:extLst>
              <a:ext uri="{FF2B5EF4-FFF2-40B4-BE49-F238E27FC236}">
                <a16:creationId xmlns:a16="http://schemas.microsoft.com/office/drawing/2014/main" id="{B2D10F16-373A-C098-01EC-E6C772AF4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14518f6577b_1_0:notes">
            <a:extLst>
              <a:ext uri="{FF2B5EF4-FFF2-40B4-BE49-F238E27FC236}">
                <a16:creationId xmlns:a16="http://schemas.microsoft.com/office/drawing/2014/main" id="{44B152C0-0B94-AEE4-AACA-5CD302032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346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0"/>
        <p:cNvGrpSpPr/>
        <p:nvPr/>
      </p:nvGrpSpPr>
      <p:grpSpPr>
        <a:xfrm>
          <a:off x="0" y="0"/>
          <a:ext cx="0" cy="0"/>
          <a:chOff x="0" y="0"/>
          <a:chExt cx="0" cy="0"/>
        </a:xfrm>
      </p:grpSpPr>
      <p:sp>
        <p:nvSpPr>
          <p:cNvPr id="15651" name="Google Shape;15651;g149b654970d_0_2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2" name="Google Shape;15652;g149b654970d_0_22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MX" sz="1800" dirty="0">
                <a:effectLst/>
                <a:latin typeface="Calibri" panose="020F0502020204030204" pitchFamily="34" charset="0"/>
              </a:rPr>
              <a:t>Dentro de nuestros campos visuales, tenemos en cada uno un punto ciego </a:t>
            </a:r>
            <a:r>
              <a:rPr lang="es-US" sz="1800" dirty="0">
                <a:effectLst/>
                <a:latin typeface="Calibri" panose="020F0502020204030204" pitchFamily="34" charset="0"/>
              </a:rPr>
              <a:t>ocasionado por la ausencia de conos y bastones en la retina sobre un disco óptico que queda más o menos a unos 15 grados laterales al punto central de la visión. </a:t>
            </a:r>
            <a:endParaRPr lang="es-AR" dirty="0"/>
          </a:p>
        </p:txBody>
      </p:sp>
    </p:spTree>
    <p:extLst>
      <p:ext uri="{BB962C8B-B14F-4D97-AF65-F5344CB8AC3E}">
        <p14:creationId xmlns:p14="http://schemas.microsoft.com/office/powerpoint/2010/main" val="156109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US" sz="1800" dirty="0">
                <a:effectLst/>
                <a:latin typeface="Calibri" panose="020F0502020204030204" pitchFamily="34" charset="0"/>
              </a:rPr>
              <a:t>Debido a la capacidad del sistema visual de rellenar estos escotomas, los mismos no son percibidos por el individuo lo que constituye un desafío para su detección.</a:t>
            </a:r>
            <a:endParaRPr lang="es-AR" dirty="0"/>
          </a:p>
        </p:txBody>
      </p:sp>
    </p:spTree>
    <p:extLst>
      <p:ext uri="{BB962C8B-B14F-4D97-AF65-F5344CB8AC3E}">
        <p14:creationId xmlns:p14="http://schemas.microsoft.com/office/powerpoint/2010/main" val="221536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2400" dirty="0"/>
              <a:t>Los estudios para detectar la ceguera en diferentes zonas de la retina se denominan </a:t>
            </a:r>
            <a:r>
              <a:rPr lang="es-AR" sz="2400" b="1" dirty="0"/>
              <a:t>campimetría y  perimetría.</a:t>
            </a:r>
            <a:endParaRPr lang="es-MX" sz="1800" dirty="0">
              <a:effectLst/>
              <a:latin typeface="Calibri" panose="020F0502020204030204" pitchFamily="34" charset="0"/>
            </a:endParaRPr>
          </a:p>
          <a:p>
            <a:pPr marL="0" lvl="0" indent="0" algn="l" rtl="0">
              <a:spcBef>
                <a:spcPts val="0"/>
              </a:spcBef>
              <a:spcAft>
                <a:spcPts val="0"/>
              </a:spcAft>
              <a:buNone/>
            </a:pPr>
            <a:r>
              <a:rPr lang="es-MX" sz="1800" dirty="0">
                <a:effectLst/>
                <a:latin typeface="Calibri" panose="020F0502020204030204" pitchFamily="34" charset="0"/>
              </a:rPr>
              <a:t>Si bien a</a:t>
            </a:r>
            <a:r>
              <a:rPr lang="es-US" sz="1800" dirty="0" err="1">
                <a:effectLst/>
                <a:latin typeface="Calibri" panose="020F0502020204030204" pitchFamily="34" charset="0"/>
              </a:rPr>
              <a:t>mbos</a:t>
            </a:r>
            <a:r>
              <a:rPr lang="es-US" sz="1800" dirty="0">
                <a:effectLst/>
                <a:latin typeface="Calibri" panose="020F0502020204030204" pitchFamily="34" charset="0"/>
              </a:rPr>
              <a:t> estudios comparten el mismo propósito, difieren en su metodología y también difieren en el alcance del área del campo visual que evalúan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0"/>
        <p:cNvGrpSpPr/>
        <p:nvPr/>
      </p:nvGrpSpPr>
      <p:grpSpPr>
        <a:xfrm>
          <a:off x="0" y="0"/>
          <a:ext cx="0" cy="0"/>
          <a:chOff x="0" y="0"/>
          <a:chExt cx="0" cy="0"/>
        </a:xfrm>
      </p:grpSpPr>
      <p:sp>
        <p:nvSpPr>
          <p:cNvPr id="4281" name="Google Shape;4281;g13712bf4b05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2" name="Google Shape;4282;g13712bf4b05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71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0"/>
        <p:cNvGrpSpPr/>
        <p:nvPr/>
      </p:nvGrpSpPr>
      <p:grpSpPr>
        <a:xfrm>
          <a:off x="0" y="0"/>
          <a:ext cx="0" cy="0"/>
          <a:chOff x="0" y="0"/>
          <a:chExt cx="0" cy="0"/>
        </a:xfrm>
      </p:grpSpPr>
      <p:sp>
        <p:nvSpPr>
          <p:cNvPr id="5401" name="Google Shape;540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2" name="Google Shape;540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00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8"/>
        <p:cNvGrpSpPr/>
        <p:nvPr/>
      </p:nvGrpSpPr>
      <p:grpSpPr>
        <a:xfrm>
          <a:off x="0" y="0"/>
          <a:ext cx="0" cy="0"/>
          <a:chOff x="0" y="0"/>
          <a:chExt cx="0" cy="0"/>
        </a:xfrm>
      </p:grpSpPr>
      <p:sp>
        <p:nvSpPr>
          <p:cNvPr id="4209" name="Google Shape;4209;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0" name="Google Shape;4210;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05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14518f657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14518f657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mayuscula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7126900" y="-672872"/>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8352076" y="1221309"/>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506586" y="1116105"/>
            <a:ext cx="1452345" cy="1450434"/>
            <a:chOff x="3007636" y="1529825"/>
            <a:chExt cx="1710452" cy="1708201"/>
          </a:xfrm>
        </p:grpSpPr>
        <p:sp>
          <p:nvSpPr>
            <p:cNvPr id="12" name="Google Shape;12;p2"/>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2"/>
          <p:cNvSpPr/>
          <p:nvPr/>
        </p:nvSpPr>
        <p:spPr>
          <a:xfrm rot="2700000">
            <a:off x="9108425" y="32893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2700000">
            <a:off x="4973776" y="45930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4058436" y="-909595"/>
            <a:ext cx="1452345" cy="1450434"/>
            <a:chOff x="3007636" y="1529825"/>
            <a:chExt cx="1710452" cy="1708201"/>
          </a:xfrm>
        </p:grpSpPr>
        <p:sp>
          <p:nvSpPr>
            <p:cNvPr id="64" name="Google Shape;64;p2"/>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txBox="1">
            <a:spLocks noGrp="1"/>
          </p:cNvSpPr>
          <p:nvPr>
            <p:ph type="ctrTitle"/>
          </p:nvPr>
        </p:nvSpPr>
        <p:spPr>
          <a:xfrm>
            <a:off x="3187975" y="1344700"/>
            <a:ext cx="5242800" cy="170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51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4" name="Google Shape;114;p2"/>
          <p:cNvSpPr txBox="1">
            <a:spLocks noGrp="1"/>
          </p:cNvSpPr>
          <p:nvPr>
            <p:ph type="subTitle" idx="1"/>
          </p:nvPr>
        </p:nvSpPr>
        <p:spPr>
          <a:xfrm>
            <a:off x="3187975" y="3292025"/>
            <a:ext cx="5242800" cy="352200"/>
          </a:xfrm>
          <a:prstGeom prst="rect">
            <a:avLst/>
          </a:prstGeom>
          <a:solidFill>
            <a:schemeClr val="accent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7_1">
    <p:spTree>
      <p:nvGrpSpPr>
        <p:cNvPr id="1" name="Shape 1679"/>
        <p:cNvGrpSpPr/>
        <p:nvPr/>
      </p:nvGrpSpPr>
      <p:grpSpPr>
        <a:xfrm>
          <a:off x="0" y="0"/>
          <a:ext cx="0" cy="0"/>
          <a:chOff x="0" y="0"/>
          <a:chExt cx="0" cy="0"/>
        </a:xfrm>
      </p:grpSpPr>
      <p:sp>
        <p:nvSpPr>
          <p:cNvPr id="1680" name="Google Shape;1680;p22"/>
          <p:cNvSpPr/>
          <p:nvPr/>
        </p:nvSpPr>
        <p:spPr>
          <a:xfrm rot="2700000">
            <a:off x="-1067850" y="93000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2"/>
          <p:cNvSpPr/>
          <p:nvPr/>
        </p:nvSpPr>
        <p:spPr>
          <a:xfrm rot="2700000">
            <a:off x="1520676" y="5030509"/>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2"/>
          <p:cNvSpPr/>
          <p:nvPr/>
        </p:nvSpPr>
        <p:spPr>
          <a:xfrm rot="2700000">
            <a:off x="3658000" y="49495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2"/>
          <p:cNvSpPr txBox="1">
            <a:spLocks noGrp="1"/>
          </p:cNvSpPr>
          <p:nvPr>
            <p:ph type="subTitle" idx="1"/>
          </p:nvPr>
        </p:nvSpPr>
        <p:spPr>
          <a:xfrm>
            <a:off x="713225" y="1946836"/>
            <a:ext cx="24327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200" b="1"/>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84" name="Google Shape;1684;p22"/>
          <p:cNvSpPr txBox="1">
            <a:spLocks noGrp="1"/>
          </p:cNvSpPr>
          <p:nvPr>
            <p:ph type="title"/>
          </p:nvPr>
        </p:nvSpPr>
        <p:spPr>
          <a:xfrm>
            <a:off x="720000" y="445025"/>
            <a:ext cx="55092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85" name="Google Shape;1685;p22"/>
          <p:cNvSpPr txBox="1">
            <a:spLocks noGrp="1"/>
          </p:cNvSpPr>
          <p:nvPr>
            <p:ph type="subTitle" idx="2"/>
          </p:nvPr>
        </p:nvSpPr>
        <p:spPr>
          <a:xfrm>
            <a:off x="3547337" y="1946836"/>
            <a:ext cx="24327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200" b="1"/>
            </a:lvl1pPr>
            <a:lvl2pPr lvl="1" algn="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86" name="Google Shape;1686;p22"/>
          <p:cNvSpPr txBox="1">
            <a:spLocks noGrp="1"/>
          </p:cNvSpPr>
          <p:nvPr>
            <p:ph type="body" idx="3"/>
          </p:nvPr>
        </p:nvSpPr>
        <p:spPr>
          <a:xfrm>
            <a:off x="713225" y="2419188"/>
            <a:ext cx="2432700" cy="2184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687" name="Google Shape;1687;p22"/>
          <p:cNvSpPr txBox="1">
            <a:spLocks noGrp="1"/>
          </p:cNvSpPr>
          <p:nvPr>
            <p:ph type="body" idx="4"/>
          </p:nvPr>
        </p:nvSpPr>
        <p:spPr>
          <a:xfrm>
            <a:off x="3547394" y="2419188"/>
            <a:ext cx="2432700" cy="2184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3">
    <p:spTree>
      <p:nvGrpSpPr>
        <p:cNvPr id="1" name="Shape 1688"/>
        <p:cNvGrpSpPr/>
        <p:nvPr/>
      </p:nvGrpSpPr>
      <p:grpSpPr>
        <a:xfrm>
          <a:off x="0" y="0"/>
          <a:ext cx="0" cy="0"/>
          <a:chOff x="0" y="0"/>
          <a:chExt cx="0" cy="0"/>
        </a:xfrm>
      </p:grpSpPr>
      <p:grpSp>
        <p:nvGrpSpPr>
          <p:cNvPr id="1689" name="Google Shape;1689;p23"/>
          <p:cNvGrpSpPr/>
          <p:nvPr/>
        </p:nvGrpSpPr>
        <p:grpSpPr>
          <a:xfrm>
            <a:off x="-849889" y="1115418"/>
            <a:ext cx="1452345" cy="1450434"/>
            <a:chOff x="3007636" y="1529825"/>
            <a:chExt cx="1710452" cy="1708201"/>
          </a:xfrm>
        </p:grpSpPr>
        <p:sp>
          <p:nvSpPr>
            <p:cNvPr id="1690" name="Google Shape;1690;p23"/>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9" name="Google Shape;1739;p23"/>
          <p:cNvSpPr/>
          <p:nvPr/>
        </p:nvSpPr>
        <p:spPr>
          <a:xfrm rot="2700000">
            <a:off x="-777225" y="40279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rot="2700000">
            <a:off x="2361276" y="510518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1" name="Google Shape;1741;p23"/>
          <p:cNvGrpSpPr/>
          <p:nvPr/>
        </p:nvGrpSpPr>
        <p:grpSpPr>
          <a:xfrm>
            <a:off x="3665091" y="4796907"/>
            <a:ext cx="1969361" cy="1003983"/>
            <a:chOff x="529500" y="1798295"/>
            <a:chExt cx="2203358" cy="1123275"/>
          </a:xfrm>
        </p:grpSpPr>
        <p:sp>
          <p:nvSpPr>
            <p:cNvPr id="1742" name="Google Shape;1742;p23"/>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3"/>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3"/>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23"/>
          <p:cNvGrpSpPr/>
          <p:nvPr/>
        </p:nvGrpSpPr>
        <p:grpSpPr>
          <a:xfrm>
            <a:off x="-418809" y="-680143"/>
            <a:ext cx="1969361" cy="1003983"/>
            <a:chOff x="529500" y="1798295"/>
            <a:chExt cx="2203358" cy="1123275"/>
          </a:xfrm>
        </p:grpSpPr>
        <p:sp>
          <p:nvSpPr>
            <p:cNvPr id="1754" name="Google Shape;1754;p23"/>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3"/>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3"/>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3"/>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5" name="Google Shape;1765;p23"/>
          <p:cNvSpPr txBox="1">
            <a:spLocks noGrp="1"/>
          </p:cNvSpPr>
          <p:nvPr>
            <p:ph type="subTitle" idx="1"/>
          </p:nvPr>
        </p:nvSpPr>
        <p:spPr>
          <a:xfrm>
            <a:off x="1634199" y="1327300"/>
            <a:ext cx="40086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200" b="1"/>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766" name="Google Shape;1766;p23"/>
          <p:cNvSpPr txBox="1">
            <a:spLocks noGrp="1"/>
          </p:cNvSpPr>
          <p:nvPr>
            <p:ph type="subTitle" idx="2"/>
          </p:nvPr>
        </p:nvSpPr>
        <p:spPr>
          <a:xfrm>
            <a:off x="1634200" y="1683201"/>
            <a:ext cx="4008600" cy="61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7" name="Google Shape;1767;p23"/>
          <p:cNvSpPr txBox="1">
            <a:spLocks noGrp="1"/>
          </p:cNvSpPr>
          <p:nvPr>
            <p:ph type="subTitle" idx="3"/>
          </p:nvPr>
        </p:nvSpPr>
        <p:spPr>
          <a:xfrm>
            <a:off x="1634200" y="2738051"/>
            <a:ext cx="4008600" cy="61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8" name="Google Shape;1768;p23"/>
          <p:cNvSpPr txBox="1">
            <a:spLocks noGrp="1"/>
          </p:cNvSpPr>
          <p:nvPr>
            <p:ph type="subTitle" idx="4"/>
          </p:nvPr>
        </p:nvSpPr>
        <p:spPr>
          <a:xfrm>
            <a:off x="1634200" y="3792900"/>
            <a:ext cx="4008600" cy="61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9" name="Google Shape;1769;p23"/>
          <p:cNvSpPr txBox="1">
            <a:spLocks noGrp="1"/>
          </p:cNvSpPr>
          <p:nvPr>
            <p:ph type="title"/>
          </p:nvPr>
        </p:nvSpPr>
        <p:spPr>
          <a:xfrm>
            <a:off x="720000" y="445025"/>
            <a:ext cx="55092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0" name="Google Shape;1770;p23"/>
          <p:cNvSpPr txBox="1">
            <a:spLocks noGrp="1"/>
          </p:cNvSpPr>
          <p:nvPr>
            <p:ph type="subTitle" idx="5"/>
          </p:nvPr>
        </p:nvSpPr>
        <p:spPr>
          <a:xfrm>
            <a:off x="1634199" y="2382148"/>
            <a:ext cx="40086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200" b="1"/>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771" name="Google Shape;1771;p23"/>
          <p:cNvSpPr txBox="1">
            <a:spLocks noGrp="1"/>
          </p:cNvSpPr>
          <p:nvPr>
            <p:ph type="subTitle" idx="6"/>
          </p:nvPr>
        </p:nvSpPr>
        <p:spPr>
          <a:xfrm>
            <a:off x="1634199" y="3436996"/>
            <a:ext cx="40086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200" b="1"/>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2">
    <p:spTree>
      <p:nvGrpSpPr>
        <p:cNvPr id="1" name="Shape 2642"/>
        <p:cNvGrpSpPr/>
        <p:nvPr/>
      </p:nvGrpSpPr>
      <p:grpSpPr>
        <a:xfrm>
          <a:off x="0" y="0"/>
          <a:ext cx="0" cy="0"/>
          <a:chOff x="0" y="0"/>
          <a:chExt cx="0" cy="0"/>
        </a:xfrm>
      </p:grpSpPr>
      <p:grpSp>
        <p:nvGrpSpPr>
          <p:cNvPr id="2643" name="Google Shape;2643;p31"/>
          <p:cNvGrpSpPr/>
          <p:nvPr/>
        </p:nvGrpSpPr>
        <p:grpSpPr>
          <a:xfrm>
            <a:off x="-1058816" y="-978763"/>
            <a:ext cx="10542822" cy="7314750"/>
            <a:chOff x="-1058816" y="-978763"/>
            <a:chExt cx="10542822" cy="7314750"/>
          </a:xfrm>
        </p:grpSpPr>
        <p:grpSp>
          <p:nvGrpSpPr>
            <p:cNvPr id="2644" name="Google Shape;2644;p31"/>
            <p:cNvGrpSpPr/>
            <p:nvPr/>
          </p:nvGrpSpPr>
          <p:grpSpPr>
            <a:xfrm>
              <a:off x="2864986" y="4682405"/>
              <a:ext cx="1452345" cy="1450434"/>
              <a:chOff x="3007636" y="1529825"/>
              <a:chExt cx="1710452" cy="1708201"/>
            </a:xfrm>
          </p:grpSpPr>
          <p:sp>
            <p:nvSpPr>
              <p:cNvPr id="2645" name="Google Shape;2645;p31"/>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1"/>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1"/>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1"/>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1"/>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1"/>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1"/>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1"/>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1"/>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1"/>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1"/>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1"/>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1"/>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1"/>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1"/>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1"/>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1"/>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1"/>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1"/>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1"/>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1"/>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1"/>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1"/>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1"/>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1"/>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1"/>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1"/>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1"/>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1"/>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1"/>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1"/>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1"/>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1"/>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1"/>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1"/>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1"/>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1"/>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1"/>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1"/>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1"/>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1"/>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1"/>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1"/>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1"/>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1"/>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1"/>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1"/>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1"/>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1"/>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4" name="Google Shape;2694;p31"/>
            <p:cNvGrpSpPr/>
            <p:nvPr/>
          </p:nvGrpSpPr>
          <p:grpSpPr>
            <a:xfrm>
              <a:off x="-1058816" y="-978763"/>
              <a:ext cx="10542822" cy="7314750"/>
              <a:chOff x="-1058816" y="-978763"/>
              <a:chExt cx="10542822" cy="7314750"/>
            </a:xfrm>
          </p:grpSpPr>
          <p:sp>
            <p:nvSpPr>
              <p:cNvPr id="2695" name="Google Shape;2695;p31"/>
              <p:cNvSpPr/>
              <p:nvPr/>
            </p:nvSpPr>
            <p:spPr>
              <a:xfrm>
                <a:off x="4992600" y="0"/>
                <a:ext cx="415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1"/>
              <p:cNvSpPr/>
              <p:nvPr/>
            </p:nvSpPr>
            <p:spPr>
              <a:xfrm rot="2700000">
                <a:off x="5439875" y="2148428"/>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1"/>
              <p:cNvSpPr/>
              <p:nvPr/>
            </p:nvSpPr>
            <p:spPr>
              <a:xfrm rot="2700000">
                <a:off x="5469051" y="411258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8" name="Google Shape;2698;p31"/>
              <p:cNvGrpSpPr/>
              <p:nvPr/>
            </p:nvGrpSpPr>
            <p:grpSpPr>
              <a:xfrm>
                <a:off x="5867286" y="1683105"/>
                <a:ext cx="1452345" cy="1450434"/>
                <a:chOff x="3007636" y="1529825"/>
                <a:chExt cx="1710452" cy="1708201"/>
              </a:xfrm>
            </p:grpSpPr>
            <p:sp>
              <p:nvSpPr>
                <p:cNvPr id="2699" name="Google Shape;2699;p31"/>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1"/>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1"/>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1"/>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1"/>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1"/>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1"/>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1"/>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1"/>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1"/>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1"/>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1"/>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1"/>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1"/>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1"/>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1"/>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1"/>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1"/>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1"/>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1"/>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1"/>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1"/>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1"/>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1"/>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1"/>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1"/>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1"/>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1"/>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1"/>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1"/>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1"/>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1"/>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1"/>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1"/>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1"/>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1"/>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1"/>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1"/>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1"/>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1"/>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1"/>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1"/>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1"/>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1"/>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1"/>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1"/>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1"/>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1"/>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1"/>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31"/>
              <p:cNvGrpSpPr/>
              <p:nvPr/>
            </p:nvGrpSpPr>
            <p:grpSpPr>
              <a:xfrm>
                <a:off x="5242841" y="445032"/>
                <a:ext cx="1969361" cy="1003983"/>
                <a:chOff x="529500" y="1798295"/>
                <a:chExt cx="2203358" cy="1123275"/>
              </a:xfrm>
            </p:grpSpPr>
            <p:sp>
              <p:nvSpPr>
                <p:cNvPr id="2749" name="Google Shape;2749;p31"/>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1"/>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1"/>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1"/>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1"/>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1"/>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1"/>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1"/>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1"/>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0" name="Google Shape;2760;p31"/>
              <p:cNvSpPr/>
              <p:nvPr/>
            </p:nvSpPr>
            <p:spPr>
              <a:xfrm rot="2700000">
                <a:off x="8063876" y="19318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1" name="Google Shape;2761;p31"/>
              <p:cNvGrpSpPr/>
              <p:nvPr/>
            </p:nvGrpSpPr>
            <p:grpSpPr>
              <a:xfrm>
                <a:off x="8031661" y="1024380"/>
                <a:ext cx="1452345" cy="1450434"/>
                <a:chOff x="3007636" y="1529825"/>
                <a:chExt cx="1710452" cy="1708201"/>
              </a:xfrm>
            </p:grpSpPr>
            <p:sp>
              <p:nvSpPr>
                <p:cNvPr id="2762" name="Google Shape;2762;p31"/>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1"/>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1"/>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1"/>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1"/>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1"/>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1"/>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1"/>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1"/>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1"/>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1"/>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1"/>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1"/>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1"/>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1"/>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1"/>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1"/>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1"/>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1"/>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1"/>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1"/>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1"/>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1"/>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1"/>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1"/>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1"/>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1"/>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1"/>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1"/>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1"/>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1"/>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1"/>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1"/>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1"/>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1"/>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1" name="Google Shape;2811;p31"/>
              <p:cNvSpPr/>
              <p:nvPr/>
            </p:nvSpPr>
            <p:spPr>
              <a:xfrm rot="2700000">
                <a:off x="7350350" y="-742047"/>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rot="2700000">
                <a:off x="8655026" y="43057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3" name="Google Shape;2813;p31"/>
              <p:cNvGrpSpPr/>
              <p:nvPr/>
            </p:nvGrpSpPr>
            <p:grpSpPr>
              <a:xfrm>
                <a:off x="6894416" y="3035132"/>
                <a:ext cx="1969361" cy="1003983"/>
                <a:chOff x="529500" y="1798295"/>
                <a:chExt cx="2203358" cy="1123275"/>
              </a:xfrm>
            </p:grpSpPr>
            <p:sp>
              <p:nvSpPr>
                <p:cNvPr id="2814" name="Google Shape;2814;p31"/>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1"/>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1"/>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1"/>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1"/>
              <p:cNvSpPr/>
              <p:nvPr/>
            </p:nvSpPr>
            <p:spPr>
              <a:xfrm rot="2700000">
                <a:off x="6651962" y="48361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1"/>
              <p:cNvSpPr/>
              <p:nvPr/>
            </p:nvSpPr>
            <p:spPr>
              <a:xfrm rot="2700000">
                <a:off x="-822100" y="693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1"/>
              <p:cNvSpPr/>
              <p:nvPr/>
            </p:nvSpPr>
            <p:spPr>
              <a:xfrm rot="2700000">
                <a:off x="1444850" y="495630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1"/>
              <p:cNvSpPr/>
              <p:nvPr/>
            </p:nvSpPr>
            <p:spPr>
              <a:xfrm rot="2700000">
                <a:off x="-455499" y="38810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1"/>
              <p:cNvSpPr/>
              <p:nvPr/>
            </p:nvSpPr>
            <p:spPr>
              <a:xfrm rot="2700000">
                <a:off x="3297351" y="-386166"/>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6"/>
        <p:cNvGrpSpPr/>
        <p:nvPr/>
      </p:nvGrpSpPr>
      <p:grpSpPr>
        <a:xfrm>
          <a:off x="0" y="0"/>
          <a:ext cx="0" cy="0"/>
          <a:chOff x="0" y="0"/>
          <a:chExt cx="0" cy="0"/>
        </a:xfrm>
      </p:grpSpPr>
      <p:grpSp>
        <p:nvGrpSpPr>
          <p:cNvPr id="247" name="Google Shape;247;p4"/>
          <p:cNvGrpSpPr/>
          <p:nvPr/>
        </p:nvGrpSpPr>
        <p:grpSpPr>
          <a:xfrm>
            <a:off x="-461796" y="-604663"/>
            <a:ext cx="10230504" cy="6630525"/>
            <a:chOff x="-461796" y="-604663"/>
            <a:chExt cx="10230504" cy="6630525"/>
          </a:xfrm>
        </p:grpSpPr>
        <p:sp>
          <p:nvSpPr>
            <p:cNvPr id="248" name="Google Shape;248;p4"/>
            <p:cNvSpPr/>
            <p:nvPr/>
          </p:nvSpPr>
          <p:spPr>
            <a:xfrm>
              <a:off x="0" y="0"/>
              <a:ext cx="527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4"/>
            <p:cNvGrpSpPr/>
            <p:nvPr/>
          </p:nvGrpSpPr>
          <p:grpSpPr>
            <a:xfrm>
              <a:off x="-461796" y="-604663"/>
              <a:ext cx="10230504" cy="6630525"/>
              <a:chOff x="-461796" y="-604663"/>
              <a:chExt cx="10230504" cy="6630525"/>
            </a:xfrm>
          </p:grpSpPr>
          <p:sp>
            <p:nvSpPr>
              <p:cNvPr id="250" name="Google Shape;250;p4"/>
              <p:cNvSpPr/>
              <p:nvPr/>
            </p:nvSpPr>
            <p:spPr>
              <a:xfrm rot="2700000">
                <a:off x="8389025" y="447520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2700000">
                <a:off x="8191325" y="-367947"/>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2700000">
                <a:off x="6344451" y="-360391"/>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4"/>
              <p:cNvGrpSpPr/>
              <p:nvPr/>
            </p:nvGrpSpPr>
            <p:grpSpPr>
              <a:xfrm>
                <a:off x="8234336" y="96030"/>
                <a:ext cx="1452345" cy="1450434"/>
                <a:chOff x="3007636" y="1529825"/>
                <a:chExt cx="1710452" cy="1708201"/>
              </a:xfrm>
            </p:grpSpPr>
            <p:sp>
              <p:nvSpPr>
                <p:cNvPr id="254" name="Google Shape;254;p4"/>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4"/>
              <p:cNvSpPr/>
              <p:nvPr/>
            </p:nvSpPr>
            <p:spPr>
              <a:xfrm rot="2700000">
                <a:off x="-340249" y="145558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rot="2700000">
                <a:off x="-140075" y="4646178"/>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rot="2700000">
                <a:off x="8977526" y="250248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txBox="1">
            <a:spLocks noGrp="1"/>
          </p:cNvSpPr>
          <p:nvPr>
            <p:ph type="body" idx="1"/>
          </p:nvPr>
        </p:nvSpPr>
        <p:spPr>
          <a:xfrm>
            <a:off x="717000" y="1109525"/>
            <a:ext cx="7710000" cy="3489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07" name="Google Shape;307;p4"/>
          <p:cNvSpPr txBox="1">
            <a:spLocks noGrp="1"/>
          </p:cNvSpPr>
          <p:nvPr>
            <p:ph type="title"/>
          </p:nvPr>
        </p:nvSpPr>
        <p:spPr>
          <a:xfrm>
            <a:off x="720000" y="445025"/>
            <a:ext cx="77040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77877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3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3"/>
          <p:cNvSpPr/>
          <p:nvPr/>
        </p:nvSpPr>
        <p:spPr>
          <a:xfrm rot="2700000">
            <a:off x="-100050" y="-96634"/>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2700000">
            <a:off x="6004001" y="-211553"/>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3"/>
          <p:cNvGrpSpPr/>
          <p:nvPr/>
        </p:nvGrpSpPr>
        <p:grpSpPr>
          <a:xfrm>
            <a:off x="-496664" y="581880"/>
            <a:ext cx="1452345" cy="1450434"/>
            <a:chOff x="3007636" y="1529825"/>
            <a:chExt cx="1710452" cy="1708201"/>
          </a:xfrm>
        </p:grpSpPr>
        <p:sp>
          <p:nvSpPr>
            <p:cNvPr id="119" name="Google Shape;119;p3"/>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3"/>
          <p:cNvGrpSpPr/>
          <p:nvPr/>
        </p:nvGrpSpPr>
        <p:grpSpPr>
          <a:xfrm>
            <a:off x="-620034" y="4239045"/>
            <a:ext cx="1969361" cy="1003983"/>
            <a:chOff x="529500" y="1798295"/>
            <a:chExt cx="2203358" cy="1123275"/>
          </a:xfrm>
        </p:grpSpPr>
        <p:sp>
          <p:nvSpPr>
            <p:cNvPr id="169" name="Google Shape;169;p3"/>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3"/>
          <p:cNvGrpSpPr/>
          <p:nvPr/>
        </p:nvGrpSpPr>
        <p:grpSpPr>
          <a:xfrm>
            <a:off x="3019566" y="-501993"/>
            <a:ext cx="1969361" cy="1003983"/>
            <a:chOff x="529500" y="1798295"/>
            <a:chExt cx="2203358" cy="1123275"/>
          </a:xfrm>
        </p:grpSpPr>
        <p:sp>
          <p:nvSpPr>
            <p:cNvPr id="181" name="Google Shape;181;p3"/>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3"/>
          <p:cNvSpPr/>
          <p:nvPr/>
        </p:nvSpPr>
        <p:spPr>
          <a:xfrm rot="2700000">
            <a:off x="3306925" y="4643141"/>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3"/>
          <p:cNvGrpSpPr/>
          <p:nvPr/>
        </p:nvGrpSpPr>
        <p:grpSpPr>
          <a:xfrm>
            <a:off x="3948436" y="4578805"/>
            <a:ext cx="1452345" cy="1450434"/>
            <a:chOff x="3007636" y="1529825"/>
            <a:chExt cx="1710452" cy="1708201"/>
          </a:xfrm>
        </p:grpSpPr>
        <p:sp>
          <p:nvSpPr>
            <p:cNvPr id="194" name="Google Shape;194;p3"/>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
          <p:cNvSpPr txBox="1">
            <a:spLocks noGrp="1"/>
          </p:cNvSpPr>
          <p:nvPr>
            <p:ph type="title"/>
          </p:nvPr>
        </p:nvSpPr>
        <p:spPr>
          <a:xfrm flipH="1">
            <a:off x="713250" y="2657474"/>
            <a:ext cx="6582000" cy="912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4" name="Google Shape;244;p3"/>
          <p:cNvSpPr txBox="1">
            <a:spLocks noGrp="1"/>
          </p:cNvSpPr>
          <p:nvPr>
            <p:ph type="title" idx="2" hasCustomPrompt="1"/>
          </p:nvPr>
        </p:nvSpPr>
        <p:spPr>
          <a:xfrm flipH="1">
            <a:off x="3326700" y="1073324"/>
            <a:ext cx="1355100" cy="135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6000"/>
              <a:buNone/>
              <a:defRPr sz="5500">
                <a:solidFill>
                  <a:schemeClr val="dk2"/>
                </a:solidFill>
                <a:latin typeface="Montserrat SemiBold"/>
                <a:ea typeface="Montserrat SemiBold"/>
                <a:cs typeface="Montserrat SemiBold"/>
                <a:sym typeface="Montserrat Semi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5" name="Google Shape;245;p3"/>
          <p:cNvSpPr txBox="1">
            <a:spLocks noGrp="1"/>
          </p:cNvSpPr>
          <p:nvPr>
            <p:ph type="subTitle" idx="1"/>
          </p:nvPr>
        </p:nvSpPr>
        <p:spPr>
          <a:xfrm>
            <a:off x="1562550" y="3648676"/>
            <a:ext cx="4883400" cy="356700"/>
          </a:xfrm>
          <a:prstGeom prst="rect">
            <a:avLst/>
          </a:prstGeom>
          <a:solidFill>
            <a:schemeClr val="accent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Amiko SemiBold"/>
              <a:buNone/>
              <a:defRPr sz="1600">
                <a:solidFill>
                  <a:schemeClr val="dk2"/>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7"/>
        <p:cNvGrpSpPr/>
        <p:nvPr/>
      </p:nvGrpSpPr>
      <p:grpSpPr>
        <a:xfrm>
          <a:off x="0" y="0"/>
          <a:ext cx="0" cy="0"/>
          <a:chOff x="0" y="0"/>
          <a:chExt cx="0" cy="0"/>
        </a:xfrm>
      </p:grpSpPr>
      <p:sp>
        <p:nvSpPr>
          <p:cNvPr id="428" name="Google Shape;428;p7"/>
          <p:cNvSpPr/>
          <p:nvPr/>
        </p:nvSpPr>
        <p:spPr>
          <a:xfrm rot="2700000">
            <a:off x="-666450" y="40279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7"/>
          <p:cNvGrpSpPr/>
          <p:nvPr/>
        </p:nvGrpSpPr>
        <p:grpSpPr>
          <a:xfrm>
            <a:off x="2039441" y="4796907"/>
            <a:ext cx="1969361" cy="1003983"/>
            <a:chOff x="529500" y="1798295"/>
            <a:chExt cx="2203358" cy="1123275"/>
          </a:xfrm>
        </p:grpSpPr>
        <p:sp>
          <p:nvSpPr>
            <p:cNvPr id="430" name="Google Shape;430;p7"/>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7"/>
          <p:cNvGrpSpPr/>
          <p:nvPr/>
        </p:nvGrpSpPr>
        <p:grpSpPr>
          <a:xfrm>
            <a:off x="4134291" y="-501993"/>
            <a:ext cx="1969361" cy="1003983"/>
            <a:chOff x="529500" y="1798295"/>
            <a:chExt cx="2203358" cy="1123275"/>
          </a:xfrm>
        </p:grpSpPr>
        <p:sp>
          <p:nvSpPr>
            <p:cNvPr id="442" name="Google Shape;442;p7"/>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7"/>
          <p:cNvSpPr/>
          <p:nvPr/>
        </p:nvSpPr>
        <p:spPr>
          <a:xfrm rot="2700000">
            <a:off x="-90799" y="1906309"/>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7"/>
          <p:cNvGrpSpPr/>
          <p:nvPr/>
        </p:nvGrpSpPr>
        <p:grpSpPr>
          <a:xfrm>
            <a:off x="4392799" y="4250605"/>
            <a:ext cx="1452345" cy="1450434"/>
            <a:chOff x="3007636" y="1529825"/>
            <a:chExt cx="1710452" cy="1708201"/>
          </a:xfrm>
        </p:grpSpPr>
        <p:sp>
          <p:nvSpPr>
            <p:cNvPr id="455" name="Google Shape;455;p7"/>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7"/>
          <p:cNvGrpSpPr/>
          <p:nvPr/>
        </p:nvGrpSpPr>
        <p:grpSpPr>
          <a:xfrm>
            <a:off x="-903176" y="5"/>
            <a:ext cx="1452345" cy="1450434"/>
            <a:chOff x="3007636" y="1529825"/>
            <a:chExt cx="1710452" cy="1708201"/>
          </a:xfrm>
        </p:grpSpPr>
        <p:sp>
          <p:nvSpPr>
            <p:cNvPr id="505" name="Google Shape;505;p7"/>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7"/>
          <p:cNvSpPr/>
          <p:nvPr/>
        </p:nvSpPr>
        <p:spPr>
          <a:xfrm rot="2700000">
            <a:off x="1676700" y="-840172"/>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txBox="1">
            <a:spLocks noGrp="1"/>
          </p:cNvSpPr>
          <p:nvPr>
            <p:ph type="title"/>
          </p:nvPr>
        </p:nvSpPr>
        <p:spPr>
          <a:xfrm>
            <a:off x="713225" y="515460"/>
            <a:ext cx="5573400" cy="572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6" name="Google Shape;556;p7"/>
          <p:cNvSpPr txBox="1">
            <a:spLocks noGrp="1"/>
          </p:cNvSpPr>
          <p:nvPr>
            <p:ph type="body" idx="1"/>
          </p:nvPr>
        </p:nvSpPr>
        <p:spPr>
          <a:xfrm>
            <a:off x="713225" y="1585025"/>
            <a:ext cx="5573400" cy="231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Anaheim"/>
              <a:buChar char="●"/>
              <a:defRPr/>
            </a:lvl1pPr>
            <a:lvl2pPr marL="914400" lvl="1" indent="-317500" rtl="0">
              <a:lnSpc>
                <a:spcPct val="115000"/>
              </a:lnSpc>
              <a:spcBef>
                <a:spcPts val="0"/>
              </a:spcBef>
              <a:spcAft>
                <a:spcPts val="0"/>
              </a:spcAft>
              <a:buClr>
                <a:srgbClr val="191919"/>
              </a:buClr>
              <a:buSzPts val="1400"/>
              <a:buFont typeface="Anaheim"/>
              <a:buChar char="○"/>
              <a:defRPr/>
            </a:lvl2pPr>
            <a:lvl3pPr marL="1371600" lvl="2" indent="-317500" rtl="0">
              <a:lnSpc>
                <a:spcPct val="115000"/>
              </a:lnSpc>
              <a:spcBef>
                <a:spcPts val="0"/>
              </a:spcBef>
              <a:spcAft>
                <a:spcPts val="0"/>
              </a:spcAft>
              <a:buClr>
                <a:srgbClr val="191919"/>
              </a:buClr>
              <a:buSzPts val="1400"/>
              <a:buFont typeface="Anaheim"/>
              <a:buChar char="■"/>
              <a:defRPr/>
            </a:lvl3pPr>
            <a:lvl4pPr marL="1828800" lvl="3" indent="-317500" rtl="0">
              <a:lnSpc>
                <a:spcPct val="115000"/>
              </a:lnSpc>
              <a:spcBef>
                <a:spcPts val="0"/>
              </a:spcBef>
              <a:spcAft>
                <a:spcPts val="0"/>
              </a:spcAft>
              <a:buClr>
                <a:srgbClr val="191919"/>
              </a:buClr>
              <a:buSzPts val="1400"/>
              <a:buFont typeface="Anaheim"/>
              <a:buChar char="●"/>
              <a:defRPr/>
            </a:lvl4pPr>
            <a:lvl5pPr marL="2286000" lvl="4" indent="-317500" rtl="0">
              <a:lnSpc>
                <a:spcPct val="115000"/>
              </a:lnSpc>
              <a:spcBef>
                <a:spcPts val="0"/>
              </a:spcBef>
              <a:spcAft>
                <a:spcPts val="0"/>
              </a:spcAft>
              <a:buClr>
                <a:srgbClr val="191919"/>
              </a:buClr>
              <a:buSzPts val="1400"/>
              <a:buFont typeface="Anaheim"/>
              <a:buChar char="○"/>
              <a:defRPr/>
            </a:lvl5pPr>
            <a:lvl6pPr marL="2743200" lvl="5" indent="-317500" rtl="0">
              <a:lnSpc>
                <a:spcPct val="115000"/>
              </a:lnSpc>
              <a:spcBef>
                <a:spcPts val="0"/>
              </a:spcBef>
              <a:spcAft>
                <a:spcPts val="0"/>
              </a:spcAft>
              <a:buClr>
                <a:srgbClr val="191919"/>
              </a:buClr>
              <a:buSzPts val="1400"/>
              <a:buFont typeface="Anaheim"/>
              <a:buChar char="■"/>
              <a:defRPr/>
            </a:lvl6pPr>
            <a:lvl7pPr marL="3200400" lvl="6" indent="-317500" rtl="0">
              <a:lnSpc>
                <a:spcPct val="115000"/>
              </a:lnSpc>
              <a:spcBef>
                <a:spcPts val="0"/>
              </a:spcBef>
              <a:spcAft>
                <a:spcPts val="0"/>
              </a:spcAft>
              <a:buClr>
                <a:srgbClr val="191919"/>
              </a:buClr>
              <a:buSzPts val="1400"/>
              <a:buFont typeface="Anaheim"/>
              <a:buChar char="●"/>
              <a:defRPr/>
            </a:lvl7pPr>
            <a:lvl8pPr marL="3657600" lvl="7" indent="-317500" rtl="0">
              <a:lnSpc>
                <a:spcPct val="115000"/>
              </a:lnSpc>
              <a:spcBef>
                <a:spcPts val="0"/>
              </a:spcBef>
              <a:spcAft>
                <a:spcPts val="0"/>
              </a:spcAft>
              <a:buClr>
                <a:srgbClr val="191919"/>
              </a:buClr>
              <a:buSzPts val="1400"/>
              <a:buFont typeface="Anaheim"/>
              <a:buChar char="○"/>
              <a:defRPr/>
            </a:lvl8pPr>
            <a:lvl9pPr marL="4114800" lvl="8" indent="-317500" rtl="0">
              <a:lnSpc>
                <a:spcPct val="115000"/>
              </a:lnSpc>
              <a:spcBef>
                <a:spcPts val="0"/>
              </a:spcBef>
              <a:spcAft>
                <a:spcPts val="0"/>
              </a:spcAft>
              <a:buClr>
                <a:srgbClr val="191919"/>
              </a:buClr>
              <a:buSzPts val="14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7"/>
        <p:cNvGrpSpPr/>
        <p:nvPr/>
      </p:nvGrpSpPr>
      <p:grpSpPr>
        <a:xfrm>
          <a:off x="0" y="0"/>
          <a:ext cx="0" cy="0"/>
          <a:chOff x="0" y="0"/>
          <a:chExt cx="0" cy="0"/>
        </a:xfrm>
      </p:grpSpPr>
      <p:sp>
        <p:nvSpPr>
          <p:cNvPr id="688" name="Google Shape;688;p9"/>
          <p:cNvSpPr/>
          <p:nvPr/>
        </p:nvSpPr>
        <p:spPr>
          <a:xfrm rot="2700000">
            <a:off x="5463776" y="-293703"/>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rot="2700000">
            <a:off x="7477475" y="-237884"/>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9"/>
          <p:cNvGrpSpPr/>
          <p:nvPr/>
        </p:nvGrpSpPr>
        <p:grpSpPr>
          <a:xfrm>
            <a:off x="8113186" y="-152407"/>
            <a:ext cx="1452345" cy="1450434"/>
            <a:chOff x="3007636" y="1529825"/>
            <a:chExt cx="1710452" cy="1708201"/>
          </a:xfrm>
        </p:grpSpPr>
        <p:sp>
          <p:nvSpPr>
            <p:cNvPr id="691" name="Google Shape;691;p9"/>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9"/>
          <p:cNvSpPr/>
          <p:nvPr/>
        </p:nvSpPr>
        <p:spPr>
          <a:xfrm rot="2700000">
            <a:off x="4633076" y="445514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rot="2700000">
            <a:off x="6600150" y="4567441"/>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txBox="1">
            <a:spLocks noGrp="1"/>
          </p:cNvSpPr>
          <p:nvPr>
            <p:ph type="title"/>
          </p:nvPr>
        </p:nvSpPr>
        <p:spPr>
          <a:xfrm>
            <a:off x="4427750" y="1591950"/>
            <a:ext cx="3983400" cy="75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3" name="Google Shape;743;p9"/>
          <p:cNvSpPr txBox="1">
            <a:spLocks noGrp="1"/>
          </p:cNvSpPr>
          <p:nvPr>
            <p:ph type="subTitle" idx="1"/>
          </p:nvPr>
        </p:nvSpPr>
        <p:spPr>
          <a:xfrm>
            <a:off x="4427750" y="2305950"/>
            <a:ext cx="3983400" cy="12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4"/>
        <p:cNvGrpSpPr/>
        <p:nvPr/>
      </p:nvGrpSpPr>
      <p:grpSpPr>
        <a:xfrm>
          <a:off x="0" y="0"/>
          <a:ext cx="0" cy="0"/>
          <a:chOff x="0" y="0"/>
          <a:chExt cx="0" cy="0"/>
        </a:xfrm>
      </p:grpSpPr>
      <p:grpSp>
        <p:nvGrpSpPr>
          <p:cNvPr id="745" name="Google Shape;745;p10"/>
          <p:cNvGrpSpPr/>
          <p:nvPr/>
        </p:nvGrpSpPr>
        <p:grpSpPr>
          <a:xfrm>
            <a:off x="-984684" y="1949282"/>
            <a:ext cx="1969361" cy="1003983"/>
            <a:chOff x="529500" y="1798295"/>
            <a:chExt cx="2203358" cy="1123275"/>
          </a:xfrm>
        </p:grpSpPr>
        <p:sp>
          <p:nvSpPr>
            <p:cNvPr id="746" name="Google Shape;746;p1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10"/>
          <p:cNvSpPr/>
          <p:nvPr/>
        </p:nvSpPr>
        <p:spPr>
          <a:xfrm rot="2700000">
            <a:off x="416150" y="-369497"/>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0"/>
          <p:cNvSpPr/>
          <p:nvPr/>
        </p:nvSpPr>
        <p:spPr>
          <a:xfrm rot="2700000">
            <a:off x="4586151" y="2031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10"/>
          <p:cNvGrpSpPr/>
          <p:nvPr/>
        </p:nvGrpSpPr>
        <p:grpSpPr>
          <a:xfrm>
            <a:off x="4553936" y="-704320"/>
            <a:ext cx="1452345" cy="1450434"/>
            <a:chOff x="3007636" y="1529825"/>
            <a:chExt cx="1710452" cy="1708201"/>
          </a:xfrm>
        </p:grpSpPr>
        <p:sp>
          <p:nvSpPr>
            <p:cNvPr id="760" name="Google Shape;760;p1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10"/>
          <p:cNvSpPr/>
          <p:nvPr/>
        </p:nvSpPr>
        <p:spPr>
          <a:xfrm rot="2700000">
            <a:off x="2585901" y="50799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
          <p:cNvSpPr/>
          <p:nvPr/>
        </p:nvSpPr>
        <p:spPr>
          <a:xfrm rot="2700000">
            <a:off x="4892900" y="506150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
            <a:hlinkClick r:id="rId2"/>
          </p:cNvPr>
          <p:cNvSpPr txBox="1">
            <a:spLocks noGrp="1"/>
          </p:cNvSpPr>
          <p:nvPr>
            <p:ph type="title"/>
          </p:nvPr>
        </p:nvSpPr>
        <p:spPr>
          <a:xfrm>
            <a:off x="713225" y="3307925"/>
            <a:ext cx="4979700" cy="129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4">
    <p:spTree>
      <p:nvGrpSpPr>
        <p:cNvPr id="1" name="Shape 1193"/>
        <p:cNvGrpSpPr/>
        <p:nvPr/>
      </p:nvGrpSpPr>
      <p:grpSpPr>
        <a:xfrm>
          <a:off x="0" y="0"/>
          <a:ext cx="0" cy="0"/>
          <a:chOff x="0" y="0"/>
          <a:chExt cx="0" cy="0"/>
        </a:xfrm>
      </p:grpSpPr>
      <p:grpSp>
        <p:nvGrpSpPr>
          <p:cNvPr id="1194" name="Google Shape;1194;p16"/>
          <p:cNvGrpSpPr/>
          <p:nvPr/>
        </p:nvGrpSpPr>
        <p:grpSpPr>
          <a:xfrm>
            <a:off x="7818166" y="-306055"/>
            <a:ext cx="1969361" cy="1003983"/>
            <a:chOff x="529500" y="1798295"/>
            <a:chExt cx="2203358" cy="1123275"/>
          </a:xfrm>
        </p:grpSpPr>
        <p:sp>
          <p:nvSpPr>
            <p:cNvPr id="1195" name="Google Shape;1195;p16"/>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16"/>
          <p:cNvGrpSpPr/>
          <p:nvPr/>
        </p:nvGrpSpPr>
        <p:grpSpPr>
          <a:xfrm>
            <a:off x="6107316" y="4636932"/>
            <a:ext cx="1969361" cy="1003983"/>
            <a:chOff x="529500" y="1798295"/>
            <a:chExt cx="2203358" cy="1123275"/>
          </a:xfrm>
        </p:grpSpPr>
        <p:sp>
          <p:nvSpPr>
            <p:cNvPr id="1207" name="Google Shape;1207;p16"/>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8" name="Google Shape;1218;p16"/>
          <p:cNvSpPr/>
          <p:nvPr/>
        </p:nvSpPr>
        <p:spPr>
          <a:xfrm rot="2700000">
            <a:off x="5512776" y="-403978"/>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rot="2700000">
            <a:off x="8965225" y="17139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16"/>
          <p:cNvGrpSpPr/>
          <p:nvPr/>
        </p:nvGrpSpPr>
        <p:grpSpPr>
          <a:xfrm>
            <a:off x="8076686" y="4333343"/>
            <a:ext cx="1452345" cy="1450434"/>
            <a:chOff x="3007636" y="1529825"/>
            <a:chExt cx="1710452" cy="1708201"/>
          </a:xfrm>
        </p:grpSpPr>
        <p:sp>
          <p:nvSpPr>
            <p:cNvPr id="1221" name="Google Shape;1221;p16"/>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6"/>
          <p:cNvSpPr/>
          <p:nvPr/>
        </p:nvSpPr>
        <p:spPr>
          <a:xfrm rot="2700000">
            <a:off x="4601789" y="496009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txBox="1">
            <a:spLocks noGrp="1"/>
          </p:cNvSpPr>
          <p:nvPr>
            <p:ph type="subTitle" idx="1"/>
          </p:nvPr>
        </p:nvSpPr>
        <p:spPr>
          <a:xfrm>
            <a:off x="4572000" y="1240850"/>
            <a:ext cx="3858900" cy="208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272" name="Google Shape;1272;p16"/>
          <p:cNvSpPr txBox="1">
            <a:spLocks noGrp="1"/>
          </p:cNvSpPr>
          <p:nvPr>
            <p:ph type="title"/>
          </p:nvPr>
        </p:nvSpPr>
        <p:spPr>
          <a:xfrm>
            <a:off x="4572000" y="3329975"/>
            <a:ext cx="38589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342"/>
        <p:cNvGrpSpPr/>
        <p:nvPr/>
      </p:nvGrpSpPr>
      <p:grpSpPr>
        <a:xfrm>
          <a:off x="0" y="0"/>
          <a:ext cx="0" cy="0"/>
          <a:chOff x="0" y="0"/>
          <a:chExt cx="0" cy="0"/>
        </a:xfrm>
      </p:grpSpPr>
      <p:sp>
        <p:nvSpPr>
          <p:cNvPr id="1343" name="Google Shape;1343;p18"/>
          <p:cNvSpPr/>
          <p:nvPr/>
        </p:nvSpPr>
        <p:spPr>
          <a:xfrm rot="2700000">
            <a:off x="3322026" y="24579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4" name="Google Shape;1344;p18"/>
          <p:cNvGrpSpPr/>
          <p:nvPr/>
        </p:nvGrpSpPr>
        <p:grpSpPr>
          <a:xfrm>
            <a:off x="6165666" y="-201768"/>
            <a:ext cx="1969361" cy="1003983"/>
            <a:chOff x="529500" y="1798295"/>
            <a:chExt cx="2203358" cy="1123275"/>
          </a:xfrm>
        </p:grpSpPr>
        <p:sp>
          <p:nvSpPr>
            <p:cNvPr id="1345" name="Google Shape;1345;p18"/>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8"/>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8"/>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8"/>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8"/>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8"/>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8"/>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8"/>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8"/>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8"/>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8"/>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18"/>
          <p:cNvSpPr/>
          <p:nvPr/>
        </p:nvSpPr>
        <p:spPr>
          <a:xfrm rot="2700000">
            <a:off x="8572525" y="7762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8"/>
          <p:cNvSpPr/>
          <p:nvPr/>
        </p:nvSpPr>
        <p:spPr>
          <a:xfrm rot="2700000">
            <a:off x="4000525" y="4567441"/>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8"/>
          <p:cNvSpPr/>
          <p:nvPr/>
        </p:nvSpPr>
        <p:spPr>
          <a:xfrm rot="2700000">
            <a:off x="8998926" y="408854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18"/>
          <p:cNvGrpSpPr/>
          <p:nvPr/>
        </p:nvGrpSpPr>
        <p:grpSpPr>
          <a:xfrm>
            <a:off x="4713336" y="4168293"/>
            <a:ext cx="1452345" cy="1450434"/>
            <a:chOff x="3007636" y="1529825"/>
            <a:chExt cx="1710452" cy="1708201"/>
          </a:xfrm>
        </p:grpSpPr>
        <p:sp>
          <p:nvSpPr>
            <p:cNvPr id="1360" name="Google Shape;1360;p1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8"/>
          <p:cNvGrpSpPr/>
          <p:nvPr/>
        </p:nvGrpSpPr>
        <p:grpSpPr>
          <a:xfrm>
            <a:off x="4075311" y="-910932"/>
            <a:ext cx="1452345" cy="1450434"/>
            <a:chOff x="3007636" y="1529825"/>
            <a:chExt cx="1710452" cy="1708201"/>
          </a:xfrm>
        </p:grpSpPr>
        <p:sp>
          <p:nvSpPr>
            <p:cNvPr id="1410" name="Google Shape;1410;p1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8"/>
          <p:cNvSpPr txBox="1">
            <a:spLocks noGrp="1"/>
          </p:cNvSpPr>
          <p:nvPr>
            <p:ph type="subTitle" idx="1"/>
          </p:nvPr>
        </p:nvSpPr>
        <p:spPr>
          <a:xfrm>
            <a:off x="3056750" y="2828200"/>
            <a:ext cx="5208300" cy="71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latin typeface="Montserrat SemiBold"/>
                <a:ea typeface="Montserrat SemiBold"/>
                <a:cs typeface="Montserrat SemiBold"/>
                <a:sym typeface="Montserrat SemiBold"/>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0" name="Google Shape;1460;p18"/>
          <p:cNvSpPr txBox="1">
            <a:spLocks noGrp="1"/>
          </p:cNvSpPr>
          <p:nvPr>
            <p:ph type="title"/>
          </p:nvPr>
        </p:nvSpPr>
        <p:spPr>
          <a:xfrm>
            <a:off x="3056750" y="1419200"/>
            <a:ext cx="5208300" cy="14091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_1_1_1_1">
    <p:spTree>
      <p:nvGrpSpPr>
        <p:cNvPr id="1" name="Shape 1523"/>
        <p:cNvGrpSpPr/>
        <p:nvPr/>
      </p:nvGrpSpPr>
      <p:grpSpPr>
        <a:xfrm>
          <a:off x="0" y="0"/>
          <a:ext cx="0" cy="0"/>
          <a:chOff x="0" y="0"/>
          <a:chExt cx="0" cy="0"/>
        </a:xfrm>
      </p:grpSpPr>
      <p:grpSp>
        <p:nvGrpSpPr>
          <p:cNvPr id="1524" name="Google Shape;1524;p20"/>
          <p:cNvGrpSpPr/>
          <p:nvPr/>
        </p:nvGrpSpPr>
        <p:grpSpPr>
          <a:xfrm>
            <a:off x="7703866" y="37507"/>
            <a:ext cx="1969361" cy="1003983"/>
            <a:chOff x="529500" y="1798295"/>
            <a:chExt cx="2203358" cy="1123275"/>
          </a:xfrm>
        </p:grpSpPr>
        <p:sp>
          <p:nvSpPr>
            <p:cNvPr id="1525" name="Google Shape;1525;p2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20"/>
          <p:cNvSpPr/>
          <p:nvPr/>
        </p:nvSpPr>
        <p:spPr>
          <a:xfrm rot="2700000">
            <a:off x="3467551" y="-378003"/>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0"/>
          <p:cNvSpPr/>
          <p:nvPr/>
        </p:nvSpPr>
        <p:spPr>
          <a:xfrm rot="2700000">
            <a:off x="9087301" y="184934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0"/>
          <p:cNvSpPr/>
          <p:nvPr/>
        </p:nvSpPr>
        <p:spPr>
          <a:xfrm rot="2700000">
            <a:off x="6534601" y="484522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0"/>
          <p:cNvSpPr/>
          <p:nvPr/>
        </p:nvSpPr>
        <p:spPr>
          <a:xfrm rot="2700000">
            <a:off x="3797437" y="4567441"/>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0"/>
          <p:cNvSpPr/>
          <p:nvPr/>
        </p:nvSpPr>
        <p:spPr>
          <a:xfrm rot="2700000">
            <a:off x="5740537" y="-840184"/>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0"/>
          <p:cNvSpPr/>
          <p:nvPr/>
        </p:nvSpPr>
        <p:spPr>
          <a:xfrm rot="2700000">
            <a:off x="8809612" y="30650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2" name="Google Shape;1542;p20"/>
          <p:cNvGrpSpPr/>
          <p:nvPr/>
        </p:nvGrpSpPr>
        <p:grpSpPr>
          <a:xfrm>
            <a:off x="8417836" y="3493205"/>
            <a:ext cx="1452345" cy="1450434"/>
            <a:chOff x="3007636" y="1529825"/>
            <a:chExt cx="1710452" cy="1708201"/>
          </a:xfrm>
        </p:grpSpPr>
        <p:sp>
          <p:nvSpPr>
            <p:cNvPr id="1543" name="Google Shape;1543;p2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20"/>
          <p:cNvSpPr txBox="1">
            <a:spLocks noGrp="1"/>
          </p:cNvSpPr>
          <p:nvPr>
            <p:ph type="body" idx="1"/>
          </p:nvPr>
        </p:nvSpPr>
        <p:spPr>
          <a:xfrm>
            <a:off x="4381100" y="3142975"/>
            <a:ext cx="4049700" cy="857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593" name="Google Shape;1593;p20"/>
          <p:cNvSpPr txBox="1">
            <a:spLocks noGrp="1"/>
          </p:cNvSpPr>
          <p:nvPr>
            <p:ph type="title"/>
          </p:nvPr>
        </p:nvSpPr>
        <p:spPr>
          <a:xfrm>
            <a:off x="4381100" y="1143125"/>
            <a:ext cx="4049700" cy="1999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4" name="Google Shape;1594;p20"/>
          <p:cNvSpPr>
            <a:spLocks noGrp="1"/>
          </p:cNvSpPr>
          <p:nvPr>
            <p:ph type="pic" idx="2"/>
          </p:nvPr>
        </p:nvSpPr>
        <p:spPr>
          <a:xfrm>
            <a:off x="990600" y="819150"/>
            <a:ext cx="2914800" cy="35052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62" r:id="rId7"/>
    <p:sldLayoutId id="2147483664" r:id="rId8"/>
    <p:sldLayoutId id="2147483666" r:id="rId9"/>
    <p:sldLayoutId id="2147483668" r:id="rId10"/>
    <p:sldLayoutId id="2147483669" r:id="rId11"/>
    <p:sldLayoutId id="2147483677" r:id="rId12"/>
    <p:sldLayoutId id="214748368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830"/>
        <p:cNvGrpSpPr/>
        <p:nvPr/>
      </p:nvGrpSpPr>
      <p:grpSpPr>
        <a:xfrm>
          <a:off x="0" y="0"/>
          <a:ext cx="0" cy="0"/>
          <a:chOff x="0" y="0"/>
          <a:chExt cx="0" cy="0"/>
        </a:xfrm>
      </p:grpSpPr>
      <p:sp>
        <p:nvSpPr>
          <p:cNvPr id="2831" name="Google Shape;2831;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32" name="Google Shape;2832;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3.jp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7.jpg"/><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0.gif"/><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0" name="Google Shape;2840;p35"/>
          <p:cNvSpPr txBox="1">
            <a:spLocks noGrp="1"/>
          </p:cNvSpPr>
          <p:nvPr>
            <p:ph type="subTitle" idx="1"/>
          </p:nvPr>
        </p:nvSpPr>
        <p:spPr>
          <a:xfrm>
            <a:off x="3374375" y="2890181"/>
            <a:ext cx="4813025" cy="479876"/>
          </a:xfrm>
          <a:prstGeom prst="rect">
            <a:avLst/>
          </a:prstGeom>
          <a:noFill/>
          <a:ln>
            <a:noFill/>
          </a:ln>
        </p:spPr>
        <p:txBody>
          <a:bodyPr spcFirstLastPara="1" wrap="square" lIns="91425" tIns="91425" rIns="91425" bIns="91425" anchor="t" anchorCtr="0">
            <a:noAutofit/>
          </a:bodyPr>
          <a:lstStyle/>
          <a:p>
            <a:pPr marL="139700" indent="0">
              <a:lnSpc>
                <a:spcPct val="115000"/>
              </a:lnSpc>
              <a:spcAft>
                <a:spcPts val="1000"/>
              </a:spcAft>
              <a:tabLst>
                <a:tab pos="180340" algn="l"/>
              </a:tabLst>
            </a:pPr>
            <a:r>
              <a:rPr lang="es-ES" sz="1400" b="1" dirty="0">
                <a:effectLst/>
                <a:latin typeface="Montserrat" panose="00000500000000000000" pitchFamily="2" charset="0"/>
                <a:ea typeface="Cambria" panose="02040503050406030204" pitchFamily="18" charset="0"/>
                <a:cs typeface="Cambria" panose="02040503050406030204" pitchFamily="18" charset="0"/>
              </a:rPr>
              <a:t>Proyecto de Graduación – Ingeniería Biomédica</a:t>
            </a:r>
          </a:p>
        </p:txBody>
      </p:sp>
      <p:sp>
        <p:nvSpPr>
          <p:cNvPr id="2841" name="Google Shape;2841;p35"/>
          <p:cNvSpPr txBox="1">
            <a:spLocks noGrp="1"/>
          </p:cNvSpPr>
          <p:nvPr>
            <p:ph type="ctrTitle"/>
          </p:nvPr>
        </p:nvSpPr>
        <p:spPr>
          <a:xfrm>
            <a:off x="3187975" y="1344700"/>
            <a:ext cx="5242800" cy="17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3200" dirty="0"/>
              <a:t>Detección automatizada de escotomas basado en el registro de movimientos oculares</a:t>
            </a:r>
            <a:endParaRPr sz="3200" dirty="0"/>
          </a:p>
        </p:txBody>
      </p:sp>
      <p:grpSp>
        <p:nvGrpSpPr>
          <p:cNvPr id="2842" name="Google Shape;2842;p35"/>
          <p:cNvGrpSpPr/>
          <p:nvPr/>
        </p:nvGrpSpPr>
        <p:grpSpPr>
          <a:xfrm>
            <a:off x="-415346" y="-516888"/>
            <a:ext cx="3250346" cy="6464025"/>
            <a:chOff x="-415346" y="-516888"/>
            <a:chExt cx="3250346" cy="6464025"/>
          </a:xfrm>
        </p:grpSpPr>
        <p:grpSp>
          <p:nvGrpSpPr>
            <p:cNvPr id="2843" name="Google Shape;2843;p35"/>
            <p:cNvGrpSpPr/>
            <p:nvPr/>
          </p:nvGrpSpPr>
          <p:grpSpPr>
            <a:xfrm>
              <a:off x="-415346" y="-516888"/>
              <a:ext cx="3250346" cy="6464025"/>
              <a:chOff x="-415346" y="-516888"/>
              <a:chExt cx="3250346" cy="6464025"/>
            </a:xfrm>
          </p:grpSpPr>
          <p:sp>
            <p:nvSpPr>
              <p:cNvPr id="2844" name="Google Shape;2844;p35"/>
              <p:cNvSpPr/>
              <p:nvPr/>
            </p:nvSpPr>
            <p:spPr>
              <a:xfrm>
                <a:off x="0" y="0"/>
                <a:ext cx="2835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5"/>
              <p:cNvSpPr/>
              <p:nvPr/>
            </p:nvSpPr>
            <p:spPr>
              <a:xfrm rot="2700000">
                <a:off x="-156925" y="-280172"/>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5"/>
              <p:cNvSpPr/>
              <p:nvPr/>
            </p:nvSpPr>
            <p:spPr>
              <a:xfrm rot="2700000">
                <a:off x="1355875" y="4567453"/>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5"/>
              <p:cNvSpPr/>
              <p:nvPr/>
            </p:nvSpPr>
            <p:spPr>
              <a:xfrm rot="2700000">
                <a:off x="-293799" y="31744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8" name="Google Shape;2848;p35"/>
              <p:cNvGrpSpPr/>
              <p:nvPr/>
            </p:nvGrpSpPr>
            <p:grpSpPr>
              <a:xfrm>
                <a:off x="529511" y="106680"/>
                <a:ext cx="1452345" cy="1450434"/>
                <a:chOff x="3007636" y="1529825"/>
                <a:chExt cx="1710452" cy="1708201"/>
              </a:xfrm>
            </p:grpSpPr>
            <p:sp>
              <p:nvSpPr>
                <p:cNvPr id="2849" name="Google Shape;2849;p35"/>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5"/>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5"/>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5"/>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5"/>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5"/>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5"/>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5"/>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5"/>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5"/>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5"/>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5"/>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5"/>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5"/>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5"/>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5"/>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5"/>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5"/>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5"/>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5"/>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5"/>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5"/>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5"/>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5"/>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5"/>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5"/>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5"/>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5"/>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5"/>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5"/>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5"/>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5"/>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5"/>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5"/>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5"/>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5"/>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5"/>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5"/>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5"/>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5"/>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5"/>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5"/>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5"/>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5"/>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5"/>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5"/>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5"/>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5"/>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5"/>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35"/>
              <p:cNvGrpSpPr/>
              <p:nvPr/>
            </p:nvGrpSpPr>
            <p:grpSpPr>
              <a:xfrm>
                <a:off x="420698" y="2062132"/>
                <a:ext cx="1969361" cy="1003983"/>
                <a:chOff x="529500" y="1798295"/>
                <a:chExt cx="2203358" cy="1123275"/>
              </a:xfrm>
            </p:grpSpPr>
            <p:sp>
              <p:nvSpPr>
                <p:cNvPr id="2899" name="Google Shape;2899;p35"/>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5"/>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5"/>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5"/>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5"/>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5"/>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5"/>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5"/>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5"/>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5"/>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5"/>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35"/>
              <p:cNvGrpSpPr/>
              <p:nvPr/>
            </p:nvGrpSpPr>
            <p:grpSpPr>
              <a:xfrm>
                <a:off x="-185789" y="4028755"/>
                <a:ext cx="1452345" cy="1450434"/>
                <a:chOff x="3007636" y="1529825"/>
                <a:chExt cx="1710452" cy="1708201"/>
              </a:xfrm>
            </p:grpSpPr>
            <p:sp>
              <p:nvSpPr>
                <p:cNvPr id="2911" name="Google Shape;2911;p35"/>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5"/>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5"/>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5"/>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5"/>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5"/>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5"/>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5"/>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5"/>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5"/>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5"/>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5"/>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5"/>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5"/>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5"/>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5"/>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5"/>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5"/>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5"/>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5"/>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5"/>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5"/>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5"/>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5"/>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5"/>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5"/>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5"/>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5"/>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5"/>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5"/>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5"/>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5"/>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5"/>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5"/>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5"/>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5"/>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5"/>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5"/>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5"/>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5"/>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5"/>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5"/>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5"/>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5"/>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5"/>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5"/>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5"/>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5"/>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5"/>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60" name="Google Shape;2960;p35"/>
            <p:cNvSpPr/>
            <p:nvPr/>
          </p:nvSpPr>
          <p:spPr>
            <a:xfrm rot="2700000">
              <a:off x="1969876" y="-2391"/>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11BF0862-6CDB-89E2-2C8B-D96E59739C56}"/>
              </a:ext>
            </a:extLst>
          </p:cNvPr>
          <p:cNvSpPr txBox="1"/>
          <p:nvPr/>
        </p:nvSpPr>
        <p:spPr>
          <a:xfrm>
            <a:off x="3228642" y="3391374"/>
            <a:ext cx="5455226" cy="1003736"/>
          </a:xfrm>
          <a:prstGeom prst="rect">
            <a:avLst/>
          </a:prstGeom>
          <a:noFill/>
        </p:spPr>
        <p:txBody>
          <a:bodyPr wrap="square">
            <a:spAutoFit/>
          </a:bodyPr>
          <a:lstStyle/>
          <a:p>
            <a:pPr>
              <a:lnSpc>
                <a:spcPct val="115000"/>
              </a:lnSpc>
              <a:spcAft>
                <a:spcPts val="1000"/>
              </a:spcAft>
              <a:tabLst>
                <a:tab pos="180340" algn="l"/>
              </a:tabLst>
            </a:pPr>
            <a:r>
              <a:rPr lang="es-ES" sz="1200" dirty="0">
                <a:latin typeface="Montserrat" panose="00000500000000000000" pitchFamily="2" charset="0"/>
                <a:ea typeface="Cambria" panose="02040503050406030204" pitchFamily="18" charset="0"/>
                <a:cs typeface="Cambria" panose="02040503050406030204" pitchFamily="18" charset="0"/>
              </a:rPr>
              <a:t>Autor: Chaya, Paula Saide</a:t>
            </a:r>
          </a:p>
          <a:p>
            <a:pPr>
              <a:lnSpc>
                <a:spcPct val="115000"/>
              </a:lnSpc>
              <a:spcAft>
                <a:spcPts val="1000"/>
              </a:spcAft>
              <a:tabLst>
                <a:tab pos="180340" algn="l"/>
              </a:tabLst>
            </a:pPr>
            <a:r>
              <a:rPr lang="es-ES" sz="1200" dirty="0">
                <a:effectLst/>
                <a:latin typeface="Montserrat" panose="00000500000000000000" pitchFamily="2" charset="0"/>
                <a:ea typeface="Cambria" panose="02040503050406030204" pitchFamily="18" charset="0"/>
                <a:cs typeface="Cambria" panose="02040503050406030204" pitchFamily="18" charset="0"/>
              </a:rPr>
              <a:t>Tutor</a:t>
            </a:r>
            <a:r>
              <a:rPr lang="es-ES" sz="1200" dirty="0">
                <a:latin typeface="Montserrat" panose="00000500000000000000" pitchFamily="2" charset="0"/>
                <a:ea typeface="Cambria" panose="02040503050406030204" pitchFamily="18" charset="0"/>
                <a:cs typeface="Cambria" panose="02040503050406030204" pitchFamily="18" charset="0"/>
              </a:rPr>
              <a:t>: Ing. José Fernando Barraza</a:t>
            </a:r>
          </a:p>
          <a:p>
            <a:pPr>
              <a:lnSpc>
                <a:spcPct val="115000"/>
              </a:lnSpc>
              <a:spcAft>
                <a:spcPts val="1000"/>
              </a:spcAft>
              <a:tabLst>
                <a:tab pos="180340" algn="l"/>
              </a:tabLst>
            </a:pPr>
            <a:r>
              <a:rPr lang="es-ES" sz="1200" dirty="0">
                <a:effectLst/>
                <a:latin typeface="Montserrat" panose="00000500000000000000" pitchFamily="2" charset="0"/>
                <a:ea typeface="Cambria" panose="02040503050406030204" pitchFamily="18" charset="0"/>
                <a:cs typeface="Cambria" panose="02040503050406030204" pitchFamily="18" charset="0"/>
              </a:rPr>
              <a:t>Cotutor: Ing. Gerardo Padilla</a:t>
            </a:r>
            <a:endParaRPr lang="es-AR" sz="1200" dirty="0">
              <a:effectLst/>
              <a:latin typeface="Montserrat" panose="00000500000000000000" pitchFamily="2" charset="0"/>
              <a:ea typeface="Cambria" panose="02040503050406030204" pitchFamily="18" charset="0"/>
              <a:cs typeface="Cambria" panose="02040503050406030204" pitchFamily="18" charset="0"/>
            </a:endParaRPr>
          </a:p>
        </p:txBody>
      </p:sp>
      <p:sp>
        <p:nvSpPr>
          <p:cNvPr id="2" name="CuadroTexto 1">
            <a:extLst>
              <a:ext uri="{FF2B5EF4-FFF2-40B4-BE49-F238E27FC236}">
                <a16:creationId xmlns:a16="http://schemas.microsoft.com/office/drawing/2014/main" id="{ECC5B6D3-BC06-531D-F047-5FB84EB5B15D}"/>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a:t>
            </a:fld>
            <a:endParaRPr lang="es-AR" b="1" dirty="0">
              <a:solidFill>
                <a:schemeClr val="bg2"/>
              </a:solidFill>
              <a:latin typeface="Montserrat"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2"/>
        <p:cNvGrpSpPr/>
        <p:nvPr/>
      </p:nvGrpSpPr>
      <p:grpSpPr>
        <a:xfrm>
          <a:off x="0" y="0"/>
          <a:ext cx="0" cy="0"/>
          <a:chOff x="0" y="0"/>
          <a:chExt cx="0" cy="0"/>
        </a:xfrm>
      </p:grpSpPr>
      <p:sp>
        <p:nvSpPr>
          <p:cNvPr id="3346" name="Google Shape;3346;p41"/>
          <p:cNvSpPr txBox="1">
            <a:spLocks noGrp="1"/>
          </p:cNvSpPr>
          <p:nvPr>
            <p:ph type="title"/>
          </p:nvPr>
        </p:nvSpPr>
        <p:spPr>
          <a:xfrm>
            <a:off x="717000" y="260100"/>
            <a:ext cx="77040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¿Existen alternativas para mejorar estas limitaciones?</a:t>
            </a:r>
            <a:endParaRPr sz="2800" dirty="0"/>
          </a:p>
        </p:txBody>
      </p:sp>
      <p:sp>
        <p:nvSpPr>
          <p:cNvPr id="3344" name="Google Shape;3344;p41"/>
          <p:cNvSpPr txBox="1">
            <a:spLocks noGrp="1"/>
          </p:cNvSpPr>
          <p:nvPr>
            <p:ph type="subTitle" idx="4294967295"/>
          </p:nvPr>
        </p:nvSpPr>
        <p:spPr>
          <a:xfrm>
            <a:off x="1588682" y="2339078"/>
            <a:ext cx="4010025" cy="5095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bg2"/>
                </a:solidFill>
                <a:cs typeface="Arial"/>
                <a:sym typeface="Arial"/>
              </a:rPr>
              <a:t>Falsos negativos </a:t>
            </a:r>
            <a:endParaRPr sz="1600" b="1" dirty="0">
              <a:solidFill>
                <a:schemeClr val="bg2"/>
              </a:solidFill>
              <a:cs typeface="Arial"/>
              <a:sym typeface="Arial"/>
            </a:endParaRPr>
          </a:p>
        </p:txBody>
      </p:sp>
      <p:sp>
        <p:nvSpPr>
          <p:cNvPr id="3345" name="Google Shape;3345;p41"/>
          <p:cNvSpPr txBox="1">
            <a:spLocks noGrp="1"/>
          </p:cNvSpPr>
          <p:nvPr>
            <p:ph type="subTitle" idx="4294967295"/>
          </p:nvPr>
        </p:nvSpPr>
        <p:spPr>
          <a:xfrm>
            <a:off x="1588683" y="3236905"/>
            <a:ext cx="4010025" cy="5111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bg2"/>
                </a:solidFill>
                <a:cs typeface="Arial"/>
              </a:rPr>
              <a:t>Specvis y otros softwares</a:t>
            </a:r>
            <a:endParaRPr sz="1600" b="1" dirty="0">
              <a:solidFill>
                <a:schemeClr val="bg2"/>
              </a:solidFill>
              <a:cs typeface="Arial"/>
            </a:endParaRPr>
          </a:p>
        </p:txBody>
      </p:sp>
      <p:sp>
        <p:nvSpPr>
          <p:cNvPr id="3347" name="Google Shape;3347;p41"/>
          <p:cNvSpPr txBox="1">
            <a:spLocks noGrp="1"/>
          </p:cNvSpPr>
          <p:nvPr>
            <p:ph type="subTitle" idx="4294967295"/>
          </p:nvPr>
        </p:nvSpPr>
        <p:spPr>
          <a:xfrm>
            <a:off x="1603749" y="1691087"/>
            <a:ext cx="7122760" cy="6175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Producir periódicamente solo el sonido asociado con el estímulo luminoso sin presentar realmente la luz</a:t>
            </a:r>
            <a:endParaRPr dirty="0"/>
          </a:p>
        </p:txBody>
      </p:sp>
      <p:sp>
        <p:nvSpPr>
          <p:cNvPr id="3348" name="Google Shape;3348;p41"/>
          <p:cNvSpPr txBox="1">
            <a:spLocks noGrp="1"/>
          </p:cNvSpPr>
          <p:nvPr>
            <p:ph type="subTitle" idx="4294967295"/>
          </p:nvPr>
        </p:nvSpPr>
        <p:spPr>
          <a:xfrm>
            <a:off x="1592624" y="2834875"/>
            <a:ext cx="7122760" cy="4020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Presentar periódicamente un estímulo en un área que el paciente puede ver</a:t>
            </a:r>
            <a:endParaRPr dirty="0"/>
          </a:p>
        </p:txBody>
      </p:sp>
      <p:sp>
        <p:nvSpPr>
          <p:cNvPr id="3349" name="Google Shape;3349;p41"/>
          <p:cNvSpPr txBox="1">
            <a:spLocks noGrp="1"/>
          </p:cNvSpPr>
          <p:nvPr>
            <p:ph type="subTitle" idx="4294967295"/>
          </p:nvPr>
        </p:nvSpPr>
        <p:spPr>
          <a:xfrm>
            <a:off x="1592624" y="3673468"/>
            <a:ext cx="7122760" cy="6175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Realizar pruebas a través de computadoras personales, reduciendo así el costo de la intervención temprana y permitiendo realizar la prueba prácticamente en cualquier lugar</a:t>
            </a:r>
            <a:endParaRPr dirty="0"/>
          </a:p>
        </p:txBody>
      </p:sp>
      <p:grpSp>
        <p:nvGrpSpPr>
          <p:cNvPr id="5" name="Grupo 4">
            <a:extLst>
              <a:ext uri="{FF2B5EF4-FFF2-40B4-BE49-F238E27FC236}">
                <a16:creationId xmlns:a16="http://schemas.microsoft.com/office/drawing/2014/main" id="{279E1462-3CC0-3C22-3ADA-63CFB13ED165}"/>
              </a:ext>
            </a:extLst>
          </p:cNvPr>
          <p:cNvGrpSpPr/>
          <p:nvPr/>
        </p:nvGrpSpPr>
        <p:grpSpPr>
          <a:xfrm>
            <a:off x="818616" y="1552027"/>
            <a:ext cx="599400" cy="599400"/>
            <a:chOff x="3498895" y="3010150"/>
            <a:chExt cx="599400" cy="599400"/>
          </a:xfrm>
        </p:grpSpPr>
        <p:sp>
          <p:nvSpPr>
            <p:cNvPr id="6" name="Google Shape;4506;p52">
              <a:extLst>
                <a:ext uri="{FF2B5EF4-FFF2-40B4-BE49-F238E27FC236}">
                  <a16:creationId xmlns:a16="http://schemas.microsoft.com/office/drawing/2014/main" id="{C7AA3224-3DB7-2554-EF6C-A6397FFC672E}"/>
                </a:ext>
              </a:extLst>
            </p:cNvPr>
            <p:cNvSpPr/>
            <p:nvPr/>
          </p:nvSpPr>
          <p:spPr>
            <a:xfrm>
              <a:off x="3498895" y="3010150"/>
              <a:ext cx="599400" cy="599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4525;p52">
              <a:extLst>
                <a:ext uri="{FF2B5EF4-FFF2-40B4-BE49-F238E27FC236}">
                  <a16:creationId xmlns:a16="http://schemas.microsoft.com/office/drawing/2014/main" id="{F3627528-F3AE-D3A0-F0F6-FD6159DD0AEC}"/>
                </a:ext>
              </a:extLst>
            </p:cNvPr>
            <p:cNvGrpSpPr/>
            <p:nvPr/>
          </p:nvGrpSpPr>
          <p:grpSpPr>
            <a:xfrm>
              <a:off x="3621525" y="3142677"/>
              <a:ext cx="354136" cy="334348"/>
              <a:chOff x="-25844850" y="2357750"/>
              <a:chExt cx="296175" cy="279625"/>
            </a:xfrm>
          </p:grpSpPr>
          <p:sp>
            <p:nvSpPr>
              <p:cNvPr id="8" name="Google Shape;4526;p52">
                <a:extLst>
                  <a:ext uri="{FF2B5EF4-FFF2-40B4-BE49-F238E27FC236}">
                    <a16:creationId xmlns:a16="http://schemas.microsoft.com/office/drawing/2014/main" id="{8070635F-5390-6907-93DC-6D9F36782C1C}"/>
                  </a:ext>
                </a:extLst>
              </p:cNvPr>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27;p52">
                <a:extLst>
                  <a:ext uri="{FF2B5EF4-FFF2-40B4-BE49-F238E27FC236}">
                    <a16:creationId xmlns:a16="http://schemas.microsoft.com/office/drawing/2014/main" id="{AAD9A09E-4F33-4B46-9D50-2FFDA97C058B}"/>
                  </a:ext>
                </a:extLst>
              </p:cNvPr>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8;p52">
                <a:extLst>
                  <a:ext uri="{FF2B5EF4-FFF2-40B4-BE49-F238E27FC236}">
                    <a16:creationId xmlns:a16="http://schemas.microsoft.com/office/drawing/2014/main" id="{B84C53F0-0105-A6FB-886B-B3C5AA50C820}"/>
                  </a:ext>
                </a:extLst>
              </p:cNvPr>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29;p52">
                <a:extLst>
                  <a:ext uri="{FF2B5EF4-FFF2-40B4-BE49-F238E27FC236}">
                    <a16:creationId xmlns:a16="http://schemas.microsoft.com/office/drawing/2014/main" id="{67DAAC47-6A2B-8BC5-274F-59E25CDDD2B3}"/>
                  </a:ext>
                </a:extLst>
              </p:cNvPr>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30;p52">
                <a:extLst>
                  <a:ext uri="{FF2B5EF4-FFF2-40B4-BE49-F238E27FC236}">
                    <a16:creationId xmlns:a16="http://schemas.microsoft.com/office/drawing/2014/main" id="{97B711B0-709F-AA5A-A877-5D6052450505}"/>
                  </a:ext>
                </a:extLst>
              </p:cNvPr>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31;p52">
                <a:extLst>
                  <a:ext uri="{FF2B5EF4-FFF2-40B4-BE49-F238E27FC236}">
                    <a16:creationId xmlns:a16="http://schemas.microsoft.com/office/drawing/2014/main" id="{EA182C3B-30E1-C4D3-3788-49E1C0DC4567}"/>
                  </a:ext>
                </a:extLst>
              </p:cNvPr>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rupo 13">
            <a:extLst>
              <a:ext uri="{FF2B5EF4-FFF2-40B4-BE49-F238E27FC236}">
                <a16:creationId xmlns:a16="http://schemas.microsoft.com/office/drawing/2014/main" id="{8488C0F6-1509-C4D2-3B8D-495DFE85B717}"/>
              </a:ext>
            </a:extLst>
          </p:cNvPr>
          <p:cNvGrpSpPr/>
          <p:nvPr/>
        </p:nvGrpSpPr>
        <p:grpSpPr>
          <a:xfrm>
            <a:off x="818616" y="2558396"/>
            <a:ext cx="599400" cy="599400"/>
            <a:chOff x="6198057" y="1273625"/>
            <a:chExt cx="599400" cy="599400"/>
          </a:xfrm>
        </p:grpSpPr>
        <p:sp>
          <p:nvSpPr>
            <p:cNvPr id="15" name="Google Shape;4510;p52">
              <a:extLst>
                <a:ext uri="{FF2B5EF4-FFF2-40B4-BE49-F238E27FC236}">
                  <a16:creationId xmlns:a16="http://schemas.microsoft.com/office/drawing/2014/main" id="{51B27C8A-E38F-22C1-0814-78AC07C17494}"/>
                </a:ext>
              </a:extLst>
            </p:cNvPr>
            <p:cNvSpPr/>
            <p:nvPr/>
          </p:nvSpPr>
          <p:spPr>
            <a:xfrm>
              <a:off x="6198057" y="1273625"/>
              <a:ext cx="599400" cy="599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 name="Google Shape;4521;p52">
              <a:extLst>
                <a:ext uri="{FF2B5EF4-FFF2-40B4-BE49-F238E27FC236}">
                  <a16:creationId xmlns:a16="http://schemas.microsoft.com/office/drawing/2014/main" id="{F5AD3E4A-DF0D-DD04-C75A-5D97225F8576}"/>
                </a:ext>
              </a:extLst>
            </p:cNvPr>
            <p:cNvGrpSpPr/>
            <p:nvPr/>
          </p:nvGrpSpPr>
          <p:grpSpPr>
            <a:xfrm>
              <a:off x="6320731" y="1457941"/>
              <a:ext cx="356020" cy="230770"/>
              <a:chOff x="-27728850" y="2382950"/>
              <a:chExt cx="297750" cy="193000"/>
            </a:xfrm>
          </p:grpSpPr>
          <p:sp>
            <p:nvSpPr>
              <p:cNvPr id="17" name="Google Shape;4522;p52">
                <a:extLst>
                  <a:ext uri="{FF2B5EF4-FFF2-40B4-BE49-F238E27FC236}">
                    <a16:creationId xmlns:a16="http://schemas.microsoft.com/office/drawing/2014/main" id="{A97302E3-7B9C-70CD-C587-40595997F7AA}"/>
                  </a:ext>
                </a:extLst>
              </p:cNvPr>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52">
                <a:extLst>
                  <a:ext uri="{FF2B5EF4-FFF2-40B4-BE49-F238E27FC236}">
                    <a16:creationId xmlns:a16="http://schemas.microsoft.com/office/drawing/2014/main" id="{4241B4A6-1DD3-64C7-A62C-AE88CC7598AC}"/>
                  </a:ext>
                </a:extLst>
              </p:cNvPr>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52">
                <a:extLst>
                  <a:ext uri="{FF2B5EF4-FFF2-40B4-BE49-F238E27FC236}">
                    <a16:creationId xmlns:a16="http://schemas.microsoft.com/office/drawing/2014/main" id="{F45A43D9-5B05-EB61-2ED8-FCE33F0365D9}"/>
                  </a:ext>
                </a:extLst>
              </p:cNvPr>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upo 1">
            <a:extLst>
              <a:ext uri="{FF2B5EF4-FFF2-40B4-BE49-F238E27FC236}">
                <a16:creationId xmlns:a16="http://schemas.microsoft.com/office/drawing/2014/main" id="{683B5EC9-112B-4007-2303-15D3032E3D41}"/>
              </a:ext>
            </a:extLst>
          </p:cNvPr>
          <p:cNvGrpSpPr/>
          <p:nvPr/>
        </p:nvGrpSpPr>
        <p:grpSpPr>
          <a:xfrm>
            <a:off x="818620" y="3633200"/>
            <a:ext cx="599400" cy="599400"/>
            <a:chOff x="818620" y="3633200"/>
            <a:chExt cx="599400" cy="599400"/>
          </a:xfrm>
        </p:grpSpPr>
        <p:sp>
          <p:nvSpPr>
            <p:cNvPr id="3352" name="Google Shape;3352;p41"/>
            <p:cNvSpPr/>
            <p:nvPr/>
          </p:nvSpPr>
          <p:spPr>
            <a:xfrm>
              <a:off x="818620" y="3633200"/>
              <a:ext cx="599400" cy="599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0" name="Google Shape;13902;p77">
              <a:extLst>
                <a:ext uri="{FF2B5EF4-FFF2-40B4-BE49-F238E27FC236}">
                  <a16:creationId xmlns:a16="http://schemas.microsoft.com/office/drawing/2014/main" id="{854BC2BF-B8FB-8880-DDCF-5DD45CC79396}"/>
                </a:ext>
              </a:extLst>
            </p:cNvPr>
            <p:cNvGrpSpPr/>
            <p:nvPr/>
          </p:nvGrpSpPr>
          <p:grpSpPr>
            <a:xfrm>
              <a:off x="930504" y="3786372"/>
              <a:ext cx="373736" cy="293055"/>
              <a:chOff x="-41694200" y="2382950"/>
              <a:chExt cx="317425" cy="248900"/>
            </a:xfrm>
            <a:solidFill>
              <a:schemeClr val="bg2"/>
            </a:solidFill>
          </p:grpSpPr>
          <p:sp>
            <p:nvSpPr>
              <p:cNvPr id="21" name="Google Shape;13903;p77">
                <a:extLst>
                  <a:ext uri="{FF2B5EF4-FFF2-40B4-BE49-F238E27FC236}">
                    <a16:creationId xmlns:a16="http://schemas.microsoft.com/office/drawing/2014/main" id="{C6CD6241-5529-5D18-6BCE-A27ACF8BC9BB}"/>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04;p77">
                <a:extLst>
                  <a:ext uri="{FF2B5EF4-FFF2-40B4-BE49-F238E27FC236}">
                    <a16:creationId xmlns:a16="http://schemas.microsoft.com/office/drawing/2014/main" id="{0690AEB3-8E19-F6B7-7642-4878503A2B84}"/>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CuadroTexto 2">
            <a:extLst>
              <a:ext uri="{FF2B5EF4-FFF2-40B4-BE49-F238E27FC236}">
                <a16:creationId xmlns:a16="http://schemas.microsoft.com/office/drawing/2014/main" id="{134D2C16-0204-E223-880E-7DB1CFD329A1}"/>
              </a:ext>
            </a:extLst>
          </p:cNvPr>
          <p:cNvSpPr txBox="1"/>
          <p:nvPr/>
        </p:nvSpPr>
        <p:spPr>
          <a:xfrm>
            <a:off x="1603749" y="1408807"/>
            <a:ext cx="5122718" cy="338554"/>
          </a:xfrm>
          <a:prstGeom prst="rect">
            <a:avLst/>
          </a:prstGeom>
          <a:noFill/>
        </p:spPr>
        <p:txBody>
          <a:bodyPr wrap="square">
            <a:spAutoFit/>
          </a:bodyPr>
          <a:lstStyle/>
          <a:p>
            <a:pPr marL="0" lvl="0" indent="0" algn="l" rtl="0">
              <a:spcBef>
                <a:spcPts val="0"/>
              </a:spcBef>
              <a:spcAft>
                <a:spcPts val="0"/>
              </a:spcAft>
              <a:buNone/>
            </a:pPr>
            <a:r>
              <a:rPr lang="es-AR" sz="1600" b="1" dirty="0">
                <a:solidFill>
                  <a:schemeClr val="bg2"/>
                </a:solidFill>
                <a:latin typeface="Montserrat"/>
              </a:rPr>
              <a:t>Falsos</a:t>
            </a:r>
            <a:r>
              <a:rPr lang="es-AR" sz="1600" b="1" dirty="0">
                <a:solidFill>
                  <a:schemeClr val="bg2"/>
                </a:solidFill>
              </a:rPr>
              <a:t> </a:t>
            </a:r>
            <a:r>
              <a:rPr lang="es-AR" sz="1600" b="1" dirty="0">
                <a:solidFill>
                  <a:schemeClr val="bg2"/>
                </a:solidFill>
                <a:latin typeface="Montserrat"/>
                <a:sym typeface="Montserrat"/>
              </a:rPr>
              <a:t>positivos</a:t>
            </a:r>
          </a:p>
        </p:txBody>
      </p:sp>
      <p:sp>
        <p:nvSpPr>
          <p:cNvPr id="4" name="CuadroTexto 3">
            <a:extLst>
              <a:ext uri="{FF2B5EF4-FFF2-40B4-BE49-F238E27FC236}">
                <a16:creationId xmlns:a16="http://schemas.microsoft.com/office/drawing/2014/main" id="{FC129918-0909-EAB0-979B-4BBD5D86E5B9}"/>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10</a:t>
            </a:fld>
            <a:endParaRPr lang="es-AR" b="1" dirty="0">
              <a:solidFill>
                <a:schemeClr val="bg2"/>
              </a:solidFill>
              <a:latin typeface="Montserrat"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47">
                                            <p:txEl>
                                              <p:pRg st="0" end="0"/>
                                            </p:txEl>
                                          </p:spTgt>
                                        </p:tgtEl>
                                        <p:attrNameLst>
                                          <p:attrName>style.visibility</p:attrName>
                                        </p:attrNameLst>
                                      </p:cBhvr>
                                      <p:to>
                                        <p:strVal val="visible"/>
                                      </p:to>
                                    </p:set>
                                    <p:animEffect transition="in" filter="fade">
                                      <p:cBhvr>
                                        <p:cTn id="17" dur="1000"/>
                                        <p:tgtEl>
                                          <p:spTgt spid="3347">
                                            <p:txEl>
                                              <p:pRg st="0" end="0"/>
                                            </p:txEl>
                                          </p:spTgt>
                                        </p:tgtEl>
                                      </p:cBhvr>
                                    </p:animEffect>
                                    <p:anim calcmode="lin" valueType="num">
                                      <p:cBhvr>
                                        <p:cTn id="18" dur="1000" fill="hold"/>
                                        <p:tgtEl>
                                          <p:spTgt spid="334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3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344">
                                            <p:txEl>
                                              <p:pRg st="0" end="0"/>
                                            </p:txEl>
                                          </p:spTgt>
                                        </p:tgtEl>
                                        <p:attrNameLst>
                                          <p:attrName>style.visibility</p:attrName>
                                        </p:attrNameLst>
                                      </p:cBhvr>
                                      <p:to>
                                        <p:strVal val="visible"/>
                                      </p:to>
                                    </p:set>
                                    <p:animEffect transition="in" filter="fade">
                                      <p:cBhvr>
                                        <p:cTn id="29" dur="1000"/>
                                        <p:tgtEl>
                                          <p:spTgt spid="3344">
                                            <p:txEl>
                                              <p:pRg st="0" end="0"/>
                                            </p:txEl>
                                          </p:spTgt>
                                        </p:tgtEl>
                                      </p:cBhvr>
                                    </p:animEffect>
                                    <p:anim calcmode="lin" valueType="num">
                                      <p:cBhvr>
                                        <p:cTn id="30" dur="1000" fill="hold"/>
                                        <p:tgtEl>
                                          <p:spTgt spid="3344">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344">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348">
                                            <p:txEl>
                                              <p:pRg st="0" end="0"/>
                                            </p:txEl>
                                          </p:spTgt>
                                        </p:tgtEl>
                                        <p:attrNameLst>
                                          <p:attrName>style.visibility</p:attrName>
                                        </p:attrNameLst>
                                      </p:cBhvr>
                                      <p:to>
                                        <p:strVal val="visible"/>
                                      </p:to>
                                    </p:set>
                                    <p:animEffect transition="in" filter="fade">
                                      <p:cBhvr>
                                        <p:cTn id="34" dur="1000"/>
                                        <p:tgtEl>
                                          <p:spTgt spid="3348">
                                            <p:txEl>
                                              <p:pRg st="0" end="0"/>
                                            </p:txEl>
                                          </p:spTgt>
                                        </p:tgtEl>
                                      </p:cBhvr>
                                    </p:animEffect>
                                    <p:anim calcmode="lin" valueType="num">
                                      <p:cBhvr>
                                        <p:cTn id="35" dur="1000" fill="hold"/>
                                        <p:tgtEl>
                                          <p:spTgt spid="334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3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1000"/>
                                        <p:tgtEl>
                                          <p:spTgt spid="2"/>
                                        </p:tgtEl>
                                      </p:cBhvr>
                                    </p:animEffect>
                                    <p:anim calcmode="lin" valueType="num">
                                      <p:cBhvr>
                                        <p:cTn id="42" dur="1000" fill="hold"/>
                                        <p:tgtEl>
                                          <p:spTgt spid="2"/>
                                        </p:tgtEl>
                                        <p:attrNameLst>
                                          <p:attrName>ppt_x</p:attrName>
                                        </p:attrNameLst>
                                      </p:cBhvr>
                                      <p:tavLst>
                                        <p:tav tm="0">
                                          <p:val>
                                            <p:strVal val="#ppt_x"/>
                                          </p:val>
                                        </p:tav>
                                        <p:tav tm="100000">
                                          <p:val>
                                            <p:strVal val="#ppt_x"/>
                                          </p:val>
                                        </p:tav>
                                      </p:tavLst>
                                    </p:anim>
                                    <p:anim calcmode="lin" valueType="num">
                                      <p:cBhvr>
                                        <p:cTn id="43" dur="1000" fill="hold"/>
                                        <p:tgtEl>
                                          <p:spTgt spid="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345">
                                            <p:txEl>
                                              <p:pRg st="0" end="0"/>
                                            </p:txEl>
                                          </p:spTgt>
                                        </p:tgtEl>
                                        <p:attrNameLst>
                                          <p:attrName>style.visibility</p:attrName>
                                        </p:attrNameLst>
                                      </p:cBhvr>
                                      <p:to>
                                        <p:strVal val="visible"/>
                                      </p:to>
                                    </p:set>
                                    <p:animEffect transition="in" filter="fade">
                                      <p:cBhvr>
                                        <p:cTn id="46" dur="1000"/>
                                        <p:tgtEl>
                                          <p:spTgt spid="3345">
                                            <p:txEl>
                                              <p:pRg st="0" end="0"/>
                                            </p:txEl>
                                          </p:spTgt>
                                        </p:tgtEl>
                                      </p:cBhvr>
                                    </p:animEffect>
                                    <p:anim calcmode="lin" valueType="num">
                                      <p:cBhvr>
                                        <p:cTn id="47" dur="1000" fill="hold"/>
                                        <p:tgtEl>
                                          <p:spTgt spid="334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34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349">
                                            <p:txEl>
                                              <p:pRg st="0" end="0"/>
                                            </p:txEl>
                                          </p:spTgt>
                                        </p:tgtEl>
                                        <p:attrNameLst>
                                          <p:attrName>style.visibility</p:attrName>
                                        </p:attrNameLst>
                                      </p:cBhvr>
                                      <p:to>
                                        <p:strVal val="visible"/>
                                      </p:to>
                                    </p:set>
                                    <p:animEffect transition="in" filter="fade">
                                      <p:cBhvr>
                                        <p:cTn id="51" dur="1000"/>
                                        <p:tgtEl>
                                          <p:spTgt spid="3349">
                                            <p:txEl>
                                              <p:pRg st="0" end="0"/>
                                            </p:txEl>
                                          </p:spTgt>
                                        </p:tgtEl>
                                      </p:cBhvr>
                                    </p:animEffect>
                                    <p:anim calcmode="lin" valueType="num">
                                      <p:cBhvr>
                                        <p:cTn id="52" dur="1000" fill="hold"/>
                                        <p:tgtEl>
                                          <p:spTgt spid="3349">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3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4" grpId="0" build="p"/>
      <p:bldP spid="3345" grpId="0" build="p"/>
      <p:bldP spid="3347" grpId="0" build="p"/>
      <p:bldP spid="3348" grpId="0" build="p"/>
      <p:bldP spid="3349"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05EE3D5-5431-9259-2F94-D8E21CCC000A}"/>
              </a:ext>
            </a:extLst>
          </p:cNvPr>
          <p:cNvSpPr>
            <a:spLocks noGrp="1"/>
          </p:cNvSpPr>
          <p:nvPr>
            <p:ph type="title"/>
          </p:nvPr>
        </p:nvSpPr>
        <p:spPr>
          <a:xfrm>
            <a:off x="1817400" y="210304"/>
            <a:ext cx="5509200" cy="664500"/>
          </a:xfrm>
        </p:spPr>
        <p:txBody>
          <a:bodyPr/>
          <a:lstStyle/>
          <a:p>
            <a:pPr algn="ctr"/>
            <a:r>
              <a:rPr lang="es-MX" dirty="0"/>
              <a:t>Objetivos del proyecto</a:t>
            </a:r>
            <a:endParaRPr lang="es-AR" dirty="0"/>
          </a:p>
        </p:txBody>
      </p:sp>
      <p:sp>
        <p:nvSpPr>
          <p:cNvPr id="7" name="Marcador de texto 6">
            <a:extLst>
              <a:ext uri="{FF2B5EF4-FFF2-40B4-BE49-F238E27FC236}">
                <a16:creationId xmlns:a16="http://schemas.microsoft.com/office/drawing/2014/main" id="{A44F4B4C-BAA8-87DA-04A7-D66DEF04A87A}"/>
              </a:ext>
            </a:extLst>
          </p:cNvPr>
          <p:cNvSpPr>
            <a:spLocks noGrp="1"/>
          </p:cNvSpPr>
          <p:nvPr>
            <p:ph type="body" idx="3"/>
          </p:nvPr>
        </p:nvSpPr>
        <p:spPr>
          <a:xfrm>
            <a:off x="1567991" y="1032725"/>
            <a:ext cx="6008017" cy="1163872"/>
          </a:xfrm>
          <a:noFill/>
          <a:ln>
            <a:noFill/>
          </a:ln>
        </p:spPr>
        <p:style>
          <a:lnRef idx="0">
            <a:scrgbClr r="0" g="0" b="0"/>
          </a:lnRef>
          <a:fillRef idx="0">
            <a:scrgbClr r="0" g="0" b="0"/>
          </a:fillRef>
          <a:effectRef idx="0">
            <a:scrgbClr r="0" g="0" b="0"/>
          </a:effectRef>
          <a:fontRef idx="minor">
            <a:schemeClr val="dk1"/>
          </a:fontRef>
        </p:style>
        <p:txBody>
          <a:bodyPr rtlCol="0" anchor="ctr"/>
          <a:lstStyle/>
          <a:p>
            <a:pPr marL="127000" indent="0" algn="ctr" fontAlgn="ctr">
              <a:buClr>
                <a:srgbClr val="000000"/>
              </a:buClr>
              <a:buNone/>
            </a:pPr>
            <a:r>
              <a:rPr lang="es-MX" sz="1600" b="1" dirty="0">
                <a:solidFill>
                  <a:schemeClr val="bg2"/>
                </a:solidFill>
                <a:latin typeface="Montserrat" panose="00000500000000000000" pitchFamily="2" charset="0"/>
                <a:ea typeface="+mn-ea"/>
                <a:cs typeface="+mn-cs"/>
                <a:sym typeface="Arial"/>
              </a:rPr>
              <a:t>Desarrollar una metodología que elimine la necesidad de la participación verbal motora del paciente. </a:t>
            </a:r>
          </a:p>
        </p:txBody>
      </p:sp>
      <p:sp>
        <p:nvSpPr>
          <p:cNvPr id="16" name="Rectángulo: esquinas redondeadas 15">
            <a:extLst>
              <a:ext uri="{FF2B5EF4-FFF2-40B4-BE49-F238E27FC236}">
                <a16:creationId xmlns:a16="http://schemas.microsoft.com/office/drawing/2014/main" id="{3167CD84-57E2-A7D6-E608-62BCFAF3E630}"/>
              </a:ext>
            </a:extLst>
          </p:cNvPr>
          <p:cNvSpPr/>
          <p:nvPr/>
        </p:nvSpPr>
        <p:spPr>
          <a:xfrm>
            <a:off x="3378389" y="3207042"/>
            <a:ext cx="2606775" cy="1638720"/>
          </a:xfrm>
          <a:prstGeom prst="roundRect">
            <a:avLst/>
          </a:prstGeom>
          <a:solidFill>
            <a:schemeClr val="bg1"/>
          </a:solidFill>
          <a:ln>
            <a:solidFill>
              <a:schemeClr val="tx2"/>
            </a:solidFill>
          </a:ln>
        </p:spPr>
        <p:style>
          <a:lnRef idx="3">
            <a:schemeClr val="lt1"/>
          </a:lnRef>
          <a:fillRef idx="1">
            <a:schemeClr val="accent1"/>
          </a:fillRef>
          <a:effectRef idx="1">
            <a:schemeClr val="accent1"/>
          </a:effectRef>
          <a:fontRef idx="minor">
            <a:schemeClr val="lt1"/>
          </a:fontRef>
        </p:style>
        <p:txBody>
          <a:bodyPr rtlCol="0" anchor="ctr"/>
          <a:lstStyle/>
          <a:p>
            <a:pPr algn="ctr" fontAlgn="ctr"/>
            <a:r>
              <a:rPr lang="es-AR" b="1" dirty="0">
                <a:solidFill>
                  <a:schemeClr val="bg2"/>
                </a:solidFill>
                <a:latin typeface="Montserrat" panose="00000500000000000000" pitchFamily="2" charset="0"/>
              </a:rPr>
              <a:t>Generar un algoritmo que permita visualizar estímulos aleatorios y las coordenadas del ojo durante la prueba</a:t>
            </a:r>
          </a:p>
        </p:txBody>
      </p:sp>
      <p:sp>
        <p:nvSpPr>
          <p:cNvPr id="18" name="Rectángulo: esquinas redondeadas 17">
            <a:extLst>
              <a:ext uri="{FF2B5EF4-FFF2-40B4-BE49-F238E27FC236}">
                <a16:creationId xmlns:a16="http://schemas.microsoft.com/office/drawing/2014/main" id="{CF883EFA-5B2D-4A75-529B-2D544993972A}"/>
              </a:ext>
            </a:extLst>
          </p:cNvPr>
          <p:cNvSpPr/>
          <p:nvPr/>
        </p:nvSpPr>
        <p:spPr>
          <a:xfrm>
            <a:off x="425195" y="3207042"/>
            <a:ext cx="2396047" cy="1638720"/>
          </a:xfrm>
          <a:prstGeom prst="roundRect">
            <a:avLst/>
          </a:prstGeom>
          <a:solidFill>
            <a:schemeClr val="bg1"/>
          </a:solidFill>
          <a:ln>
            <a:solidFill>
              <a:schemeClr val="tx2"/>
            </a:solidFill>
          </a:ln>
        </p:spPr>
        <p:style>
          <a:lnRef idx="3">
            <a:schemeClr val="lt1"/>
          </a:lnRef>
          <a:fillRef idx="1">
            <a:schemeClr val="accent1"/>
          </a:fillRef>
          <a:effectRef idx="1">
            <a:schemeClr val="accent1"/>
          </a:effectRef>
          <a:fontRef idx="minor">
            <a:schemeClr val="lt1"/>
          </a:fontRef>
        </p:style>
        <p:txBody>
          <a:bodyPr rtlCol="0" anchor="ctr"/>
          <a:lstStyle/>
          <a:p>
            <a:pPr algn="ctr" fontAlgn="ctr"/>
            <a:r>
              <a:rPr lang="es-AR" b="1" dirty="0">
                <a:solidFill>
                  <a:schemeClr val="bg2"/>
                </a:solidFill>
                <a:latin typeface="Montserrat" panose="00000500000000000000" pitchFamily="2" charset="0"/>
              </a:rPr>
              <a:t>Obtener el patrón de movimientos oculares más informativo sobre la detección del estímulo presentado</a:t>
            </a:r>
          </a:p>
        </p:txBody>
      </p:sp>
      <p:sp>
        <p:nvSpPr>
          <p:cNvPr id="19" name="Rectángulo: esquinas redondeadas 18">
            <a:extLst>
              <a:ext uri="{FF2B5EF4-FFF2-40B4-BE49-F238E27FC236}">
                <a16:creationId xmlns:a16="http://schemas.microsoft.com/office/drawing/2014/main" id="{08CA825E-6ABB-4C20-55FD-27D572E300E8}"/>
              </a:ext>
            </a:extLst>
          </p:cNvPr>
          <p:cNvSpPr/>
          <p:nvPr/>
        </p:nvSpPr>
        <p:spPr>
          <a:xfrm>
            <a:off x="6256670" y="3207042"/>
            <a:ext cx="2606775" cy="1638720"/>
          </a:xfrm>
          <a:prstGeom prst="roundRect">
            <a:avLst/>
          </a:prstGeom>
          <a:solidFill>
            <a:schemeClr val="bg1"/>
          </a:solidFill>
          <a:ln>
            <a:solidFill>
              <a:schemeClr val="tx2"/>
            </a:solidFill>
          </a:ln>
        </p:spPr>
        <p:style>
          <a:lnRef idx="3">
            <a:schemeClr val="lt1"/>
          </a:lnRef>
          <a:fillRef idx="1">
            <a:schemeClr val="accent1"/>
          </a:fillRef>
          <a:effectRef idx="1">
            <a:schemeClr val="accent1"/>
          </a:effectRef>
          <a:fontRef idx="minor">
            <a:schemeClr val="lt1"/>
          </a:fontRef>
        </p:style>
        <p:txBody>
          <a:bodyPr rtlCol="0" anchor="ctr"/>
          <a:lstStyle/>
          <a:p>
            <a:pPr algn="ctr" fontAlgn="ctr"/>
            <a:r>
              <a:rPr lang="es-AR" b="1" dirty="0">
                <a:solidFill>
                  <a:schemeClr val="bg2"/>
                </a:solidFill>
                <a:latin typeface="Montserrat" panose="00000500000000000000" pitchFamily="2" charset="0"/>
              </a:rPr>
              <a:t>Elaborar e implementar una interfaz para conectar el dispositivo </a:t>
            </a:r>
            <a:r>
              <a:rPr lang="es-AR" b="1" dirty="0" err="1">
                <a:solidFill>
                  <a:schemeClr val="bg2"/>
                </a:solidFill>
                <a:latin typeface="Montserrat" panose="00000500000000000000" pitchFamily="2" charset="0"/>
              </a:rPr>
              <a:t>eyetracker</a:t>
            </a:r>
            <a:r>
              <a:rPr lang="es-AR" b="1" dirty="0">
                <a:solidFill>
                  <a:schemeClr val="bg2"/>
                </a:solidFill>
                <a:latin typeface="Montserrat" panose="00000500000000000000" pitchFamily="2" charset="0"/>
              </a:rPr>
              <a:t> y la computadora para la obtención de datos.</a:t>
            </a:r>
          </a:p>
        </p:txBody>
      </p:sp>
      <p:sp>
        <p:nvSpPr>
          <p:cNvPr id="14" name="Google Shape;12517;p72">
            <a:extLst>
              <a:ext uri="{FF2B5EF4-FFF2-40B4-BE49-F238E27FC236}">
                <a16:creationId xmlns:a16="http://schemas.microsoft.com/office/drawing/2014/main" id="{8DAA399E-C9AB-2D4C-975F-F87C0EC0B24C}"/>
              </a:ext>
            </a:extLst>
          </p:cNvPr>
          <p:cNvSpPr/>
          <p:nvPr/>
        </p:nvSpPr>
        <p:spPr>
          <a:xfrm>
            <a:off x="1817400" y="1080675"/>
            <a:ext cx="5612100" cy="118184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rupo 2">
            <a:extLst>
              <a:ext uri="{FF2B5EF4-FFF2-40B4-BE49-F238E27FC236}">
                <a16:creationId xmlns:a16="http://schemas.microsoft.com/office/drawing/2014/main" id="{238D97F6-21F5-2D2D-4E6D-CED51B5DF733}"/>
              </a:ext>
            </a:extLst>
          </p:cNvPr>
          <p:cNvGrpSpPr/>
          <p:nvPr/>
        </p:nvGrpSpPr>
        <p:grpSpPr>
          <a:xfrm>
            <a:off x="1567991" y="2432217"/>
            <a:ext cx="2435394" cy="700677"/>
            <a:chOff x="1567991" y="2432217"/>
            <a:chExt cx="2435394" cy="700677"/>
          </a:xfrm>
        </p:grpSpPr>
        <p:sp>
          <p:nvSpPr>
            <p:cNvPr id="20" name="Google Shape;12556;p72">
              <a:extLst>
                <a:ext uri="{FF2B5EF4-FFF2-40B4-BE49-F238E27FC236}">
                  <a16:creationId xmlns:a16="http://schemas.microsoft.com/office/drawing/2014/main" id="{FF2B93D8-2254-4DD7-2B16-18495F5B497B}"/>
                </a:ext>
              </a:extLst>
            </p:cNvPr>
            <p:cNvSpPr/>
            <p:nvPr/>
          </p:nvSpPr>
          <p:spPr>
            <a:xfrm>
              <a:off x="1629781" y="2479021"/>
              <a:ext cx="2312687" cy="607147"/>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57;p72">
              <a:extLst>
                <a:ext uri="{FF2B5EF4-FFF2-40B4-BE49-F238E27FC236}">
                  <a16:creationId xmlns:a16="http://schemas.microsoft.com/office/drawing/2014/main" id="{E45A6E2D-F111-D02B-496C-F74D2B55BD99}"/>
                </a:ext>
              </a:extLst>
            </p:cNvPr>
            <p:cNvSpPr/>
            <p:nvPr/>
          </p:nvSpPr>
          <p:spPr>
            <a:xfrm>
              <a:off x="1567991" y="3023337"/>
              <a:ext cx="144328" cy="109557"/>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58;p72">
              <a:extLst>
                <a:ext uri="{FF2B5EF4-FFF2-40B4-BE49-F238E27FC236}">
                  <a16:creationId xmlns:a16="http://schemas.microsoft.com/office/drawing/2014/main" id="{E0241138-1997-9B96-573A-C06C04A57D0A}"/>
                </a:ext>
              </a:extLst>
            </p:cNvPr>
            <p:cNvSpPr/>
            <p:nvPr/>
          </p:nvSpPr>
          <p:spPr>
            <a:xfrm>
              <a:off x="3859142" y="2432217"/>
              <a:ext cx="144243" cy="109528"/>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upo 5">
            <a:extLst>
              <a:ext uri="{FF2B5EF4-FFF2-40B4-BE49-F238E27FC236}">
                <a16:creationId xmlns:a16="http://schemas.microsoft.com/office/drawing/2014/main" id="{9AA760E9-5113-990A-7F82-6D4CDA99E9D0}"/>
              </a:ext>
            </a:extLst>
          </p:cNvPr>
          <p:cNvGrpSpPr/>
          <p:nvPr/>
        </p:nvGrpSpPr>
        <p:grpSpPr>
          <a:xfrm>
            <a:off x="5201568" y="2432217"/>
            <a:ext cx="2435403" cy="700677"/>
            <a:chOff x="5201568" y="2432217"/>
            <a:chExt cx="2435403" cy="700677"/>
          </a:xfrm>
        </p:grpSpPr>
        <p:sp>
          <p:nvSpPr>
            <p:cNvPr id="23" name="Google Shape;12564;p72">
              <a:extLst>
                <a:ext uri="{FF2B5EF4-FFF2-40B4-BE49-F238E27FC236}">
                  <a16:creationId xmlns:a16="http://schemas.microsoft.com/office/drawing/2014/main" id="{B0E296A9-A956-0EC0-1AE1-95BCC4060370}"/>
                </a:ext>
              </a:extLst>
            </p:cNvPr>
            <p:cNvSpPr/>
            <p:nvPr/>
          </p:nvSpPr>
          <p:spPr>
            <a:xfrm>
              <a:off x="5263274" y="2479021"/>
              <a:ext cx="2312734" cy="607147"/>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65;p72">
              <a:extLst>
                <a:ext uri="{FF2B5EF4-FFF2-40B4-BE49-F238E27FC236}">
                  <a16:creationId xmlns:a16="http://schemas.microsoft.com/office/drawing/2014/main" id="{D9809B53-224F-A944-B9CA-41EF456C0F89}"/>
                </a:ext>
              </a:extLst>
            </p:cNvPr>
            <p:cNvSpPr/>
            <p:nvPr/>
          </p:nvSpPr>
          <p:spPr>
            <a:xfrm>
              <a:off x="7492643" y="3023337"/>
              <a:ext cx="144328" cy="109557"/>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66;p72">
              <a:extLst>
                <a:ext uri="{FF2B5EF4-FFF2-40B4-BE49-F238E27FC236}">
                  <a16:creationId xmlns:a16="http://schemas.microsoft.com/office/drawing/2014/main" id="{7FD78CA2-0C88-C3E9-2306-DF2C8A20F08F}"/>
                </a:ext>
              </a:extLst>
            </p:cNvPr>
            <p:cNvSpPr/>
            <p:nvPr/>
          </p:nvSpPr>
          <p:spPr>
            <a:xfrm>
              <a:off x="5201568" y="2432217"/>
              <a:ext cx="144243" cy="109528"/>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rupo 4">
            <a:extLst>
              <a:ext uri="{FF2B5EF4-FFF2-40B4-BE49-F238E27FC236}">
                <a16:creationId xmlns:a16="http://schemas.microsoft.com/office/drawing/2014/main" id="{672864E5-DA7A-F0FD-7091-0F08D1AF1567}"/>
              </a:ext>
            </a:extLst>
          </p:cNvPr>
          <p:cNvGrpSpPr/>
          <p:nvPr/>
        </p:nvGrpSpPr>
        <p:grpSpPr>
          <a:xfrm>
            <a:off x="4525130" y="2424257"/>
            <a:ext cx="154692" cy="691911"/>
            <a:chOff x="4525130" y="2424257"/>
            <a:chExt cx="154692" cy="691911"/>
          </a:xfrm>
        </p:grpSpPr>
        <p:sp>
          <p:nvSpPr>
            <p:cNvPr id="26" name="Google Shape;12548;p72">
              <a:extLst>
                <a:ext uri="{FF2B5EF4-FFF2-40B4-BE49-F238E27FC236}">
                  <a16:creationId xmlns:a16="http://schemas.microsoft.com/office/drawing/2014/main" id="{9CA86C71-818D-4E01-2704-80791ECF2A1F}"/>
                </a:ext>
              </a:extLst>
            </p:cNvPr>
            <p:cNvSpPr/>
            <p:nvPr/>
          </p:nvSpPr>
          <p:spPr>
            <a:xfrm>
              <a:off x="4586883" y="2471097"/>
              <a:ext cx="20794" cy="607112"/>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49;p72">
              <a:extLst>
                <a:ext uri="{FF2B5EF4-FFF2-40B4-BE49-F238E27FC236}">
                  <a16:creationId xmlns:a16="http://schemas.microsoft.com/office/drawing/2014/main" id="{6A7A8F8A-47A2-6BB6-C012-1B96C78628CF}"/>
                </a:ext>
              </a:extLst>
            </p:cNvPr>
            <p:cNvSpPr/>
            <p:nvPr/>
          </p:nvSpPr>
          <p:spPr>
            <a:xfrm>
              <a:off x="4535532" y="3006611"/>
              <a:ext cx="144290" cy="109557"/>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550;p72">
              <a:extLst>
                <a:ext uri="{FF2B5EF4-FFF2-40B4-BE49-F238E27FC236}">
                  <a16:creationId xmlns:a16="http://schemas.microsoft.com/office/drawing/2014/main" id="{8AFA8B73-875A-815F-5A97-C3B2A5979E83}"/>
                </a:ext>
              </a:extLst>
            </p:cNvPr>
            <p:cNvSpPr/>
            <p:nvPr/>
          </p:nvSpPr>
          <p:spPr>
            <a:xfrm>
              <a:off x="4525130" y="2424257"/>
              <a:ext cx="144290" cy="109528"/>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D89C5130-0F59-5C92-CC1F-3A98A578557F}"/>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11</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971405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6" grpId="0" animBg="1"/>
      <p:bldP spid="18" grpId="0" animBg="1"/>
      <p:bldP spid="1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48"/>
          <p:cNvSpPr txBox="1">
            <a:spLocks noGrp="1"/>
          </p:cNvSpPr>
          <p:nvPr>
            <p:ph type="subTitle" idx="1"/>
          </p:nvPr>
        </p:nvSpPr>
        <p:spPr>
          <a:xfrm>
            <a:off x="4599944" y="1562443"/>
            <a:ext cx="3858900" cy="2089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MX" sz="1600" dirty="0"/>
              <a:t>Los sujetos que pueden percibir un estímulo visual podrán fijar su vista en él o en la posición aproximada donde se presentó el estímulo. Por el contrario, los sujetos con escotomas no podrán fijar su vista en la posición del estímulo debido a su incapacidad para percibirlo.</a:t>
            </a:r>
            <a:endParaRPr sz="1600" dirty="0"/>
          </a:p>
        </p:txBody>
      </p:sp>
      <p:sp>
        <p:nvSpPr>
          <p:cNvPr id="4075" name="Google Shape;4075;p48"/>
          <p:cNvSpPr txBox="1">
            <a:spLocks noGrp="1"/>
          </p:cNvSpPr>
          <p:nvPr>
            <p:ph type="title"/>
          </p:nvPr>
        </p:nvSpPr>
        <p:spPr>
          <a:xfrm>
            <a:off x="4239098" y="1004940"/>
            <a:ext cx="385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Hipótesis</a:t>
            </a:r>
            <a:endParaRPr dirty="0"/>
          </a:p>
        </p:txBody>
      </p:sp>
      <p:grpSp>
        <p:nvGrpSpPr>
          <p:cNvPr id="4076" name="Google Shape;4076;p48"/>
          <p:cNvGrpSpPr/>
          <p:nvPr/>
        </p:nvGrpSpPr>
        <p:grpSpPr>
          <a:xfrm>
            <a:off x="-525734" y="-918475"/>
            <a:ext cx="4800134" cy="6980475"/>
            <a:chOff x="-525734" y="-918475"/>
            <a:chExt cx="4800134" cy="6980475"/>
          </a:xfrm>
        </p:grpSpPr>
        <p:sp>
          <p:nvSpPr>
            <p:cNvPr id="4077" name="Google Shape;4077;p48"/>
            <p:cNvSpPr/>
            <p:nvPr/>
          </p:nvSpPr>
          <p:spPr>
            <a:xfrm>
              <a:off x="0" y="0"/>
              <a:ext cx="4274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8"/>
            <p:cNvSpPr/>
            <p:nvPr/>
          </p:nvSpPr>
          <p:spPr>
            <a:xfrm rot="2700000">
              <a:off x="63950" y="-681759"/>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8"/>
            <p:cNvSpPr/>
            <p:nvPr/>
          </p:nvSpPr>
          <p:spPr>
            <a:xfrm rot="2700000">
              <a:off x="3322026" y="6921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8"/>
            <p:cNvSpPr/>
            <p:nvPr/>
          </p:nvSpPr>
          <p:spPr>
            <a:xfrm rot="2700000">
              <a:off x="-289000" y="35817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8"/>
            <p:cNvSpPr/>
            <p:nvPr/>
          </p:nvSpPr>
          <p:spPr>
            <a:xfrm rot="2700000">
              <a:off x="952951" y="219374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2" name="Google Shape;4082;p48"/>
            <p:cNvGrpSpPr/>
            <p:nvPr/>
          </p:nvGrpSpPr>
          <p:grpSpPr>
            <a:xfrm>
              <a:off x="1164936" y="179393"/>
              <a:ext cx="1452345" cy="1450434"/>
              <a:chOff x="3007636" y="1529825"/>
              <a:chExt cx="1710452" cy="1708201"/>
            </a:xfrm>
          </p:grpSpPr>
          <p:sp>
            <p:nvSpPr>
              <p:cNvPr id="4083" name="Google Shape;4083;p4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48"/>
            <p:cNvGrpSpPr/>
            <p:nvPr/>
          </p:nvGrpSpPr>
          <p:grpSpPr>
            <a:xfrm>
              <a:off x="-525734" y="901670"/>
              <a:ext cx="1969361" cy="1003983"/>
              <a:chOff x="529500" y="1798295"/>
              <a:chExt cx="2203358" cy="1123275"/>
            </a:xfrm>
          </p:grpSpPr>
          <p:sp>
            <p:nvSpPr>
              <p:cNvPr id="4133" name="Google Shape;4133;p48"/>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8"/>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8"/>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8"/>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8"/>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8"/>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8"/>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8"/>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8"/>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8"/>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8"/>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48"/>
            <p:cNvGrpSpPr/>
            <p:nvPr/>
          </p:nvGrpSpPr>
          <p:grpSpPr>
            <a:xfrm>
              <a:off x="-267214" y="4333343"/>
              <a:ext cx="1452345" cy="1450434"/>
              <a:chOff x="3007636" y="1529825"/>
              <a:chExt cx="1710452" cy="1708201"/>
            </a:xfrm>
          </p:grpSpPr>
          <p:sp>
            <p:nvSpPr>
              <p:cNvPr id="4145" name="Google Shape;4145;p4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48"/>
            <p:cNvGrpSpPr/>
            <p:nvPr/>
          </p:nvGrpSpPr>
          <p:grpSpPr>
            <a:xfrm>
              <a:off x="2164066" y="2598070"/>
              <a:ext cx="1969361" cy="1003983"/>
              <a:chOff x="529500" y="1798295"/>
              <a:chExt cx="2203358" cy="1123275"/>
            </a:xfrm>
          </p:grpSpPr>
          <p:sp>
            <p:nvSpPr>
              <p:cNvPr id="4195" name="Google Shape;4195;p48"/>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8"/>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8"/>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8"/>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8"/>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8"/>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8"/>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8"/>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8"/>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8"/>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8"/>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48"/>
            <p:cNvSpPr/>
            <p:nvPr/>
          </p:nvSpPr>
          <p:spPr>
            <a:xfrm rot="2700000">
              <a:off x="2477600" y="46823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8"/>
            <p:cNvSpPr/>
            <p:nvPr/>
          </p:nvSpPr>
          <p:spPr>
            <a:xfrm rot="2700000">
              <a:off x="1783651" y="412819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C93F57E5-41D0-E1DB-359A-241D237A295D}"/>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12</a:t>
            </a:fld>
            <a:endParaRPr lang="es-AR" b="1" dirty="0">
              <a:solidFill>
                <a:schemeClr val="bg2"/>
              </a:solidFill>
              <a:latin typeface="Montserrat" panose="00000500000000000000" pitchFamily="2" charset="0"/>
            </a:endParaRPr>
          </a:p>
        </p:txBody>
      </p:sp>
      <p:pic>
        <p:nvPicPr>
          <p:cNvPr id="2054" name="Picture 6" descr="Glubschaugen Karikatur Lustig - Kostenloses GIF auf Pixabay">
            <a:extLst>
              <a:ext uri="{FF2B5EF4-FFF2-40B4-BE49-F238E27FC236}">
                <a16:creationId xmlns:a16="http://schemas.microsoft.com/office/drawing/2014/main" id="{F991EC3E-845B-5EE8-1AC8-17DC18B33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83" y="1490922"/>
            <a:ext cx="2779333" cy="1986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577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7">
          <a:extLst>
            <a:ext uri="{FF2B5EF4-FFF2-40B4-BE49-F238E27FC236}">
              <a16:creationId xmlns:a16="http://schemas.microsoft.com/office/drawing/2014/main" id="{7E68CF43-4F74-FE5B-AA74-51D984B3C38E}"/>
            </a:ext>
          </a:extLst>
        </p:cNvPr>
        <p:cNvGrpSpPr/>
        <p:nvPr/>
      </p:nvGrpSpPr>
      <p:grpSpPr>
        <a:xfrm>
          <a:off x="0" y="0"/>
          <a:ext cx="0" cy="0"/>
          <a:chOff x="0" y="0"/>
          <a:chExt cx="0" cy="0"/>
        </a:xfrm>
      </p:grpSpPr>
      <p:sp>
        <p:nvSpPr>
          <p:cNvPr id="3208" name="Google Shape;3208;p40">
            <a:extLst>
              <a:ext uri="{FF2B5EF4-FFF2-40B4-BE49-F238E27FC236}">
                <a16:creationId xmlns:a16="http://schemas.microsoft.com/office/drawing/2014/main" id="{A337C71A-8B49-5CDC-2918-9D8A0CAB7C73}"/>
              </a:ext>
            </a:extLst>
          </p:cNvPr>
          <p:cNvSpPr txBox="1">
            <a:spLocks noGrp="1"/>
          </p:cNvSpPr>
          <p:nvPr>
            <p:ph type="title"/>
          </p:nvPr>
        </p:nvSpPr>
        <p:spPr>
          <a:xfrm>
            <a:off x="3161114" y="2580449"/>
            <a:ext cx="5208300" cy="14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Diseño y Sistema Experimental</a:t>
            </a:r>
            <a:endParaRPr sz="5400" dirty="0"/>
          </a:p>
        </p:txBody>
      </p:sp>
      <p:grpSp>
        <p:nvGrpSpPr>
          <p:cNvPr id="3210" name="Google Shape;3210;p40">
            <a:extLst>
              <a:ext uri="{FF2B5EF4-FFF2-40B4-BE49-F238E27FC236}">
                <a16:creationId xmlns:a16="http://schemas.microsoft.com/office/drawing/2014/main" id="{98A62D07-CA16-A444-C024-E9F47EB101EF}"/>
              </a:ext>
            </a:extLst>
          </p:cNvPr>
          <p:cNvGrpSpPr/>
          <p:nvPr/>
        </p:nvGrpSpPr>
        <p:grpSpPr>
          <a:xfrm>
            <a:off x="-1111241" y="0"/>
            <a:ext cx="3791441" cy="5640916"/>
            <a:chOff x="-1111241" y="0"/>
            <a:chExt cx="3791441" cy="5640916"/>
          </a:xfrm>
        </p:grpSpPr>
        <p:sp>
          <p:nvSpPr>
            <p:cNvPr id="3211" name="Google Shape;3211;p40">
              <a:extLst>
                <a:ext uri="{FF2B5EF4-FFF2-40B4-BE49-F238E27FC236}">
                  <a16:creationId xmlns:a16="http://schemas.microsoft.com/office/drawing/2014/main" id="{1442AD25-AAD3-0713-628E-382A66E1B215}"/>
                </a:ext>
              </a:extLst>
            </p:cNvPr>
            <p:cNvSpPr/>
            <p:nvPr/>
          </p:nvSpPr>
          <p:spPr>
            <a:xfrm>
              <a:off x="0" y="0"/>
              <a:ext cx="2680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0">
              <a:extLst>
                <a:ext uri="{FF2B5EF4-FFF2-40B4-BE49-F238E27FC236}">
                  <a16:creationId xmlns:a16="http://schemas.microsoft.com/office/drawing/2014/main" id="{CA28E9D1-A5AF-197E-E22F-5F12B8616CCF}"/>
                </a:ext>
              </a:extLst>
            </p:cNvPr>
            <p:cNvSpPr/>
            <p:nvPr/>
          </p:nvSpPr>
          <p:spPr>
            <a:xfrm rot="2700000">
              <a:off x="-112525" y="2367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40">
              <a:extLst>
                <a:ext uri="{FF2B5EF4-FFF2-40B4-BE49-F238E27FC236}">
                  <a16:creationId xmlns:a16="http://schemas.microsoft.com/office/drawing/2014/main" id="{0D9DAE5B-0CFB-506F-78F1-6F4D30557126}"/>
                </a:ext>
              </a:extLst>
            </p:cNvPr>
            <p:cNvGrpSpPr/>
            <p:nvPr/>
          </p:nvGrpSpPr>
          <p:grpSpPr>
            <a:xfrm>
              <a:off x="1164936" y="179393"/>
              <a:ext cx="1452345" cy="1450434"/>
              <a:chOff x="3007636" y="1529825"/>
              <a:chExt cx="1710452" cy="1708201"/>
            </a:xfrm>
          </p:grpSpPr>
          <p:sp>
            <p:nvSpPr>
              <p:cNvPr id="3214" name="Google Shape;3214;p40">
                <a:extLst>
                  <a:ext uri="{FF2B5EF4-FFF2-40B4-BE49-F238E27FC236}">
                    <a16:creationId xmlns:a16="http://schemas.microsoft.com/office/drawing/2014/main" id="{872229E9-379E-5A7B-FB68-4CAA97C7C07D}"/>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0">
                <a:extLst>
                  <a:ext uri="{FF2B5EF4-FFF2-40B4-BE49-F238E27FC236}">
                    <a16:creationId xmlns:a16="http://schemas.microsoft.com/office/drawing/2014/main" id="{B935E925-20ED-C8AF-6290-AFCCD692060F}"/>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a:extLst>
                  <a:ext uri="{FF2B5EF4-FFF2-40B4-BE49-F238E27FC236}">
                    <a16:creationId xmlns:a16="http://schemas.microsoft.com/office/drawing/2014/main" id="{2372A778-722F-9E6B-FCE2-448E4550DBEC}"/>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0">
                <a:extLst>
                  <a:ext uri="{FF2B5EF4-FFF2-40B4-BE49-F238E27FC236}">
                    <a16:creationId xmlns:a16="http://schemas.microsoft.com/office/drawing/2014/main" id="{EC60B461-A7D9-5EE3-A41E-18B648DDD56D}"/>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0">
                <a:extLst>
                  <a:ext uri="{FF2B5EF4-FFF2-40B4-BE49-F238E27FC236}">
                    <a16:creationId xmlns:a16="http://schemas.microsoft.com/office/drawing/2014/main" id="{E9473B5B-300C-5A85-F416-A119B9183904}"/>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a:extLst>
                  <a:ext uri="{FF2B5EF4-FFF2-40B4-BE49-F238E27FC236}">
                    <a16:creationId xmlns:a16="http://schemas.microsoft.com/office/drawing/2014/main" id="{1818EF0C-D9A8-4E55-05E6-F73ACE2019CD}"/>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a:extLst>
                  <a:ext uri="{FF2B5EF4-FFF2-40B4-BE49-F238E27FC236}">
                    <a16:creationId xmlns:a16="http://schemas.microsoft.com/office/drawing/2014/main" id="{9308ED49-7A63-9CDA-C650-62652E906DEC}"/>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a:extLst>
                  <a:ext uri="{FF2B5EF4-FFF2-40B4-BE49-F238E27FC236}">
                    <a16:creationId xmlns:a16="http://schemas.microsoft.com/office/drawing/2014/main" id="{C75E784B-B205-7647-4F43-D2EC16777223}"/>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0">
                <a:extLst>
                  <a:ext uri="{FF2B5EF4-FFF2-40B4-BE49-F238E27FC236}">
                    <a16:creationId xmlns:a16="http://schemas.microsoft.com/office/drawing/2014/main" id="{F62C38C9-1501-0089-916A-25797908F350}"/>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0">
                <a:extLst>
                  <a:ext uri="{FF2B5EF4-FFF2-40B4-BE49-F238E27FC236}">
                    <a16:creationId xmlns:a16="http://schemas.microsoft.com/office/drawing/2014/main" id="{2FCA6E6C-4EED-5E52-01A5-EFACB31EAB2A}"/>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a:extLst>
                  <a:ext uri="{FF2B5EF4-FFF2-40B4-BE49-F238E27FC236}">
                    <a16:creationId xmlns:a16="http://schemas.microsoft.com/office/drawing/2014/main" id="{2FB678ED-7A91-0F6F-8F92-6DB75A21D1BD}"/>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a:extLst>
                  <a:ext uri="{FF2B5EF4-FFF2-40B4-BE49-F238E27FC236}">
                    <a16:creationId xmlns:a16="http://schemas.microsoft.com/office/drawing/2014/main" id="{FAD30034-172E-3D04-4277-2200649D91F8}"/>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a:extLst>
                  <a:ext uri="{FF2B5EF4-FFF2-40B4-BE49-F238E27FC236}">
                    <a16:creationId xmlns:a16="http://schemas.microsoft.com/office/drawing/2014/main" id="{AEC5DFF8-6056-8C85-50B0-DA9268041FF3}"/>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a:extLst>
                  <a:ext uri="{FF2B5EF4-FFF2-40B4-BE49-F238E27FC236}">
                    <a16:creationId xmlns:a16="http://schemas.microsoft.com/office/drawing/2014/main" id="{288FEAE7-C049-2AEC-3E93-12D28ABBC854}"/>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a:extLst>
                  <a:ext uri="{FF2B5EF4-FFF2-40B4-BE49-F238E27FC236}">
                    <a16:creationId xmlns:a16="http://schemas.microsoft.com/office/drawing/2014/main" id="{B73DE1D7-403D-191F-9C92-8583FA58FC54}"/>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a:extLst>
                  <a:ext uri="{FF2B5EF4-FFF2-40B4-BE49-F238E27FC236}">
                    <a16:creationId xmlns:a16="http://schemas.microsoft.com/office/drawing/2014/main" id="{E52FF269-7F38-67CF-2546-625B2D53366D}"/>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0">
                <a:extLst>
                  <a:ext uri="{FF2B5EF4-FFF2-40B4-BE49-F238E27FC236}">
                    <a16:creationId xmlns:a16="http://schemas.microsoft.com/office/drawing/2014/main" id="{DDB77CFD-82B8-D7C1-033D-BE6B94678CEB}"/>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0">
                <a:extLst>
                  <a:ext uri="{FF2B5EF4-FFF2-40B4-BE49-F238E27FC236}">
                    <a16:creationId xmlns:a16="http://schemas.microsoft.com/office/drawing/2014/main" id="{FFECFB76-D1DB-C5AF-E7F1-17F95A3F5193}"/>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a:extLst>
                  <a:ext uri="{FF2B5EF4-FFF2-40B4-BE49-F238E27FC236}">
                    <a16:creationId xmlns:a16="http://schemas.microsoft.com/office/drawing/2014/main" id="{1F13C1C7-75CE-1782-CC6C-234F77327D4D}"/>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a:extLst>
                  <a:ext uri="{FF2B5EF4-FFF2-40B4-BE49-F238E27FC236}">
                    <a16:creationId xmlns:a16="http://schemas.microsoft.com/office/drawing/2014/main" id="{AA97BA0B-668B-6E5B-F489-464ED5DEC3B6}"/>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0">
                <a:extLst>
                  <a:ext uri="{FF2B5EF4-FFF2-40B4-BE49-F238E27FC236}">
                    <a16:creationId xmlns:a16="http://schemas.microsoft.com/office/drawing/2014/main" id="{6C3F977B-2F93-AE19-5EEA-1D2FB2EA225A}"/>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0">
                <a:extLst>
                  <a:ext uri="{FF2B5EF4-FFF2-40B4-BE49-F238E27FC236}">
                    <a16:creationId xmlns:a16="http://schemas.microsoft.com/office/drawing/2014/main" id="{66D841A9-27DF-DFAF-68A3-0A26C3209D40}"/>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a:extLst>
                  <a:ext uri="{FF2B5EF4-FFF2-40B4-BE49-F238E27FC236}">
                    <a16:creationId xmlns:a16="http://schemas.microsoft.com/office/drawing/2014/main" id="{8746FC8D-E49A-D59D-F11F-A96A6B451619}"/>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0">
                <a:extLst>
                  <a:ext uri="{FF2B5EF4-FFF2-40B4-BE49-F238E27FC236}">
                    <a16:creationId xmlns:a16="http://schemas.microsoft.com/office/drawing/2014/main" id="{3147F729-B87B-9068-1633-25943F6DA98D}"/>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0">
                <a:extLst>
                  <a:ext uri="{FF2B5EF4-FFF2-40B4-BE49-F238E27FC236}">
                    <a16:creationId xmlns:a16="http://schemas.microsoft.com/office/drawing/2014/main" id="{F4CE4E77-5065-CB54-3EDE-90AC0FB7E5AF}"/>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0">
                <a:extLst>
                  <a:ext uri="{FF2B5EF4-FFF2-40B4-BE49-F238E27FC236}">
                    <a16:creationId xmlns:a16="http://schemas.microsoft.com/office/drawing/2014/main" id="{5C790E20-6182-51AA-F08F-297B11EE5773}"/>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0">
                <a:extLst>
                  <a:ext uri="{FF2B5EF4-FFF2-40B4-BE49-F238E27FC236}">
                    <a16:creationId xmlns:a16="http://schemas.microsoft.com/office/drawing/2014/main" id="{04C82067-50ED-631F-C4D5-9242449B0C85}"/>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0">
                <a:extLst>
                  <a:ext uri="{FF2B5EF4-FFF2-40B4-BE49-F238E27FC236}">
                    <a16:creationId xmlns:a16="http://schemas.microsoft.com/office/drawing/2014/main" id="{965863C4-6E1E-1D01-3F14-F57CCBD10B21}"/>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0">
                <a:extLst>
                  <a:ext uri="{FF2B5EF4-FFF2-40B4-BE49-F238E27FC236}">
                    <a16:creationId xmlns:a16="http://schemas.microsoft.com/office/drawing/2014/main" id="{7E883453-1A88-425F-2659-8481AB418D02}"/>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0">
                <a:extLst>
                  <a:ext uri="{FF2B5EF4-FFF2-40B4-BE49-F238E27FC236}">
                    <a16:creationId xmlns:a16="http://schemas.microsoft.com/office/drawing/2014/main" id="{A9EED3C6-06BC-A15C-B552-80E27FB9CFBF}"/>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0">
                <a:extLst>
                  <a:ext uri="{FF2B5EF4-FFF2-40B4-BE49-F238E27FC236}">
                    <a16:creationId xmlns:a16="http://schemas.microsoft.com/office/drawing/2014/main" id="{98D31A54-2D18-18B2-EB9E-54A78DA30DC0}"/>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0">
                <a:extLst>
                  <a:ext uri="{FF2B5EF4-FFF2-40B4-BE49-F238E27FC236}">
                    <a16:creationId xmlns:a16="http://schemas.microsoft.com/office/drawing/2014/main" id="{86A84901-3B18-4780-347E-56FBB0C4FCFD}"/>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0">
                <a:extLst>
                  <a:ext uri="{FF2B5EF4-FFF2-40B4-BE49-F238E27FC236}">
                    <a16:creationId xmlns:a16="http://schemas.microsoft.com/office/drawing/2014/main" id="{9D469F16-E63D-39F3-9635-8C71B8F5EC38}"/>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0">
                <a:extLst>
                  <a:ext uri="{FF2B5EF4-FFF2-40B4-BE49-F238E27FC236}">
                    <a16:creationId xmlns:a16="http://schemas.microsoft.com/office/drawing/2014/main" id="{F1D22506-185D-6B19-3B35-20F16C0DE327}"/>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0">
                <a:extLst>
                  <a:ext uri="{FF2B5EF4-FFF2-40B4-BE49-F238E27FC236}">
                    <a16:creationId xmlns:a16="http://schemas.microsoft.com/office/drawing/2014/main" id="{687A1E7F-341B-38EC-CF30-530EF65252D6}"/>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0">
                <a:extLst>
                  <a:ext uri="{FF2B5EF4-FFF2-40B4-BE49-F238E27FC236}">
                    <a16:creationId xmlns:a16="http://schemas.microsoft.com/office/drawing/2014/main" id="{DC63C0D9-8A5F-3274-0797-732EABF4DD6F}"/>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0">
                <a:extLst>
                  <a:ext uri="{FF2B5EF4-FFF2-40B4-BE49-F238E27FC236}">
                    <a16:creationId xmlns:a16="http://schemas.microsoft.com/office/drawing/2014/main" id="{D6310823-C8A3-AB55-4046-131B473C1DA1}"/>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0">
                <a:extLst>
                  <a:ext uri="{FF2B5EF4-FFF2-40B4-BE49-F238E27FC236}">
                    <a16:creationId xmlns:a16="http://schemas.microsoft.com/office/drawing/2014/main" id="{58688B2A-4F4F-35E7-1F5B-61BF42E54CF8}"/>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0">
                <a:extLst>
                  <a:ext uri="{FF2B5EF4-FFF2-40B4-BE49-F238E27FC236}">
                    <a16:creationId xmlns:a16="http://schemas.microsoft.com/office/drawing/2014/main" id="{54BD7207-ED8A-37FB-5B7C-EBA8A5312F0B}"/>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0">
                <a:extLst>
                  <a:ext uri="{FF2B5EF4-FFF2-40B4-BE49-F238E27FC236}">
                    <a16:creationId xmlns:a16="http://schemas.microsoft.com/office/drawing/2014/main" id="{94A8820D-190B-148C-F049-15238EC634ED}"/>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0">
                <a:extLst>
                  <a:ext uri="{FF2B5EF4-FFF2-40B4-BE49-F238E27FC236}">
                    <a16:creationId xmlns:a16="http://schemas.microsoft.com/office/drawing/2014/main" id="{D3061BF1-EB20-8607-6476-8FB2911B7D67}"/>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0">
                <a:extLst>
                  <a:ext uri="{FF2B5EF4-FFF2-40B4-BE49-F238E27FC236}">
                    <a16:creationId xmlns:a16="http://schemas.microsoft.com/office/drawing/2014/main" id="{FC4A98C3-2C0F-019A-A6E9-7CA733AFF872}"/>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0">
                <a:extLst>
                  <a:ext uri="{FF2B5EF4-FFF2-40B4-BE49-F238E27FC236}">
                    <a16:creationId xmlns:a16="http://schemas.microsoft.com/office/drawing/2014/main" id="{6336D64E-9B02-ACB0-BBB4-68DFF3600651}"/>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0">
                <a:extLst>
                  <a:ext uri="{FF2B5EF4-FFF2-40B4-BE49-F238E27FC236}">
                    <a16:creationId xmlns:a16="http://schemas.microsoft.com/office/drawing/2014/main" id="{3F236170-1128-6EC6-B071-8D3825D0E803}"/>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0">
                <a:extLst>
                  <a:ext uri="{FF2B5EF4-FFF2-40B4-BE49-F238E27FC236}">
                    <a16:creationId xmlns:a16="http://schemas.microsoft.com/office/drawing/2014/main" id="{638944A9-4BEC-11A5-1EC1-98AAA588FA69}"/>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a:extLst>
                  <a:ext uri="{FF2B5EF4-FFF2-40B4-BE49-F238E27FC236}">
                    <a16:creationId xmlns:a16="http://schemas.microsoft.com/office/drawing/2014/main" id="{D622699B-DE38-C1C5-534D-4E39870E0ECB}"/>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a:extLst>
                  <a:ext uri="{FF2B5EF4-FFF2-40B4-BE49-F238E27FC236}">
                    <a16:creationId xmlns:a16="http://schemas.microsoft.com/office/drawing/2014/main" id="{C98D6925-F183-FEE5-A0AD-A13C7260C282}"/>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a:extLst>
                  <a:ext uri="{FF2B5EF4-FFF2-40B4-BE49-F238E27FC236}">
                    <a16:creationId xmlns:a16="http://schemas.microsoft.com/office/drawing/2014/main" id="{1AE1E960-35A7-A988-9D09-E7806426586F}"/>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0">
                <a:extLst>
                  <a:ext uri="{FF2B5EF4-FFF2-40B4-BE49-F238E27FC236}">
                    <a16:creationId xmlns:a16="http://schemas.microsoft.com/office/drawing/2014/main" id="{3CCE3B04-CA69-BE31-B106-86DF2DFD064D}"/>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40">
              <a:extLst>
                <a:ext uri="{FF2B5EF4-FFF2-40B4-BE49-F238E27FC236}">
                  <a16:creationId xmlns:a16="http://schemas.microsoft.com/office/drawing/2014/main" id="{C0A1425D-4D6D-7028-6B09-BC7A657BF5CB}"/>
                </a:ext>
              </a:extLst>
            </p:cNvPr>
            <p:cNvGrpSpPr/>
            <p:nvPr/>
          </p:nvGrpSpPr>
          <p:grpSpPr>
            <a:xfrm>
              <a:off x="-525734" y="1824320"/>
              <a:ext cx="1969361" cy="1003983"/>
              <a:chOff x="529500" y="1798295"/>
              <a:chExt cx="2203358" cy="1123275"/>
            </a:xfrm>
          </p:grpSpPr>
          <p:sp>
            <p:nvSpPr>
              <p:cNvPr id="3264" name="Google Shape;3264;p40">
                <a:extLst>
                  <a:ext uri="{FF2B5EF4-FFF2-40B4-BE49-F238E27FC236}">
                    <a16:creationId xmlns:a16="http://schemas.microsoft.com/office/drawing/2014/main" id="{9604DF3E-1760-F03D-436E-848B5931F5AA}"/>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a:extLst>
                  <a:ext uri="{FF2B5EF4-FFF2-40B4-BE49-F238E27FC236}">
                    <a16:creationId xmlns:a16="http://schemas.microsoft.com/office/drawing/2014/main" id="{FEEF24FF-5E5B-57B1-8C8C-2BB7C1144790}"/>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0">
                <a:extLst>
                  <a:ext uri="{FF2B5EF4-FFF2-40B4-BE49-F238E27FC236}">
                    <a16:creationId xmlns:a16="http://schemas.microsoft.com/office/drawing/2014/main" id="{4F4A8CDF-91D1-40BF-E31B-31046530A07F}"/>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0">
                <a:extLst>
                  <a:ext uri="{FF2B5EF4-FFF2-40B4-BE49-F238E27FC236}">
                    <a16:creationId xmlns:a16="http://schemas.microsoft.com/office/drawing/2014/main" id="{D340D29D-CDE1-C14D-2A31-33166E755D34}"/>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a:extLst>
                  <a:ext uri="{FF2B5EF4-FFF2-40B4-BE49-F238E27FC236}">
                    <a16:creationId xmlns:a16="http://schemas.microsoft.com/office/drawing/2014/main" id="{7C09084F-8B7A-6085-F08C-E6085391CCF3}"/>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a:extLst>
                  <a:ext uri="{FF2B5EF4-FFF2-40B4-BE49-F238E27FC236}">
                    <a16:creationId xmlns:a16="http://schemas.microsoft.com/office/drawing/2014/main" id="{0000C969-3316-5F30-BBEF-FABBF73CF040}"/>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a:extLst>
                  <a:ext uri="{FF2B5EF4-FFF2-40B4-BE49-F238E27FC236}">
                    <a16:creationId xmlns:a16="http://schemas.microsoft.com/office/drawing/2014/main" id="{B7FC480E-D7C5-2562-913E-20FF3FB99E80}"/>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a:extLst>
                  <a:ext uri="{FF2B5EF4-FFF2-40B4-BE49-F238E27FC236}">
                    <a16:creationId xmlns:a16="http://schemas.microsoft.com/office/drawing/2014/main" id="{5ED45B6C-5DCB-DCAC-2225-1D9420FA63B4}"/>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a:extLst>
                  <a:ext uri="{FF2B5EF4-FFF2-40B4-BE49-F238E27FC236}">
                    <a16:creationId xmlns:a16="http://schemas.microsoft.com/office/drawing/2014/main" id="{138D61DD-59D8-8D8B-A716-370338BE2271}"/>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a:extLst>
                  <a:ext uri="{FF2B5EF4-FFF2-40B4-BE49-F238E27FC236}">
                    <a16:creationId xmlns:a16="http://schemas.microsoft.com/office/drawing/2014/main" id="{D23E1C46-9D0E-7FB2-8937-BBA41DC519A7}"/>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a:extLst>
                  <a:ext uri="{FF2B5EF4-FFF2-40B4-BE49-F238E27FC236}">
                    <a16:creationId xmlns:a16="http://schemas.microsoft.com/office/drawing/2014/main" id="{B0ED2ECF-9EE9-03A1-465D-C3268B49489F}"/>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5" name="Google Shape;3275;p40">
              <a:extLst>
                <a:ext uri="{FF2B5EF4-FFF2-40B4-BE49-F238E27FC236}">
                  <a16:creationId xmlns:a16="http://schemas.microsoft.com/office/drawing/2014/main" id="{AF3F5957-C09E-4AB0-B67B-F02835149377}"/>
                </a:ext>
              </a:extLst>
            </p:cNvPr>
            <p:cNvGrpSpPr/>
            <p:nvPr/>
          </p:nvGrpSpPr>
          <p:grpSpPr>
            <a:xfrm>
              <a:off x="355416" y="4636932"/>
              <a:ext cx="1969361" cy="1003983"/>
              <a:chOff x="529500" y="1798295"/>
              <a:chExt cx="2203358" cy="1123275"/>
            </a:xfrm>
          </p:grpSpPr>
          <p:sp>
            <p:nvSpPr>
              <p:cNvPr id="3276" name="Google Shape;3276;p40">
                <a:extLst>
                  <a:ext uri="{FF2B5EF4-FFF2-40B4-BE49-F238E27FC236}">
                    <a16:creationId xmlns:a16="http://schemas.microsoft.com/office/drawing/2014/main" id="{0EE88B88-94C4-D397-56FB-D4466DD280CA}"/>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0">
                <a:extLst>
                  <a:ext uri="{FF2B5EF4-FFF2-40B4-BE49-F238E27FC236}">
                    <a16:creationId xmlns:a16="http://schemas.microsoft.com/office/drawing/2014/main" id="{A73A02DE-61FA-F0D7-A7FA-76D1FD39EC8F}"/>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0">
                <a:extLst>
                  <a:ext uri="{FF2B5EF4-FFF2-40B4-BE49-F238E27FC236}">
                    <a16:creationId xmlns:a16="http://schemas.microsoft.com/office/drawing/2014/main" id="{7A397CC3-192D-E854-86EB-5B1DFF35A7AE}"/>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0">
                <a:extLst>
                  <a:ext uri="{FF2B5EF4-FFF2-40B4-BE49-F238E27FC236}">
                    <a16:creationId xmlns:a16="http://schemas.microsoft.com/office/drawing/2014/main" id="{41438BE8-B98D-A8B6-2A8E-36E88DEC8E3F}"/>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0">
                <a:extLst>
                  <a:ext uri="{FF2B5EF4-FFF2-40B4-BE49-F238E27FC236}">
                    <a16:creationId xmlns:a16="http://schemas.microsoft.com/office/drawing/2014/main" id="{365F2302-D226-8A6C-260F-C66209D1CA33}"/>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0">
                <a:extLst>
                  <a:ext uri="{FF2B5EF4-FFF2-40B4-BE49-F238E27FC236}">
                    <a16:creationId xmlns:a16="http://schemas.microsoft.com/office/drawing/2014/main" id="{35BAA3C2-DFC8-66F8-E10F-5FFC978DBE31}"/>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0">
                <a:extLst>
                  <a:ext uri="{FF2B5EF4-FFF2-40B4-BE49-F238E27FC236}">
                    <a16:creationId xmlns:a16="http://schemas.microsoft.com/office/drawing/2014/main" id="{D032873E-80B5-588E-D069-7484B260433E}"/>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0">
                <a:extLst>
                  <a:ext uri="{FF2B5EF4-FFF2-40B4-BE49-F238E27FC236}">
                    <a16:creationId xmlns:a16="http://schemas.microsoft.com/office/drawing/2014/main" id="{BECAD9E7-7957-0B33-C27C-15782ECEC9FD}"/>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0">
                <a:extLst>
                  <a:ext uri="{FF2B5EF4-FFF2-40B4-BE49-F238E27FC236}">
                    <a16:creationId xmlns:a16="http://schemas.microsoft.com/office/drawing/2014/main" id="{D489150C-4626-A778-EC39-398381C19E44}"/>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0">
                <a:extLst>
                  <a:ext uri="{FF2B5EF4-FFF2-40B4-BE49-F238E27FC236}">
                    <a16:creationId xmlns:a16="http://schemas.microsoft.com/office/drawing/2014/main" id="{E7627AF5-6D5E-CF2F-8B10-8846FFEE4A01}"/>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0">
                <a:extLst>
                  <a:ext uri="{FF2B5EF4-FFF2-40B4-BE49-F238E27FC236}">
                    <a16:creationId xmlns:a16="http://schemas.microsoft.com/office/drawing/2014/main" id="{5CA5E031-78B1-1A9E-C323-5C39E0D5ED08}"/>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7" name="Google Shape;3287;p40">
              <a:extLst>
                <a:ext uri="{FF2B5EF4-FFF2-40B4-BE49-F238E27FC236}">
                  <a16:creationId xmlns:a16="http://schemas.microsoft.com/office/drawing/2014/main" id="{96A2233B-8994-E2EF-D415-46CDBAE57EDC}"/>
                </a:ext>
              </a:extLst>
            </p:cNvPr>
            <p:cNvSpPr/>
            <p:nvPr/>
          </p:nvSpPr>
          <p:spPr>
            <a:xfrm rot="2700000">
              <a:off x="1597301" y="28396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0">
              <a:extLst>
                <a:ext uri="{FF2B5EF4-FFF2-40B4-BE49-F238E27FC236}">
                  <a16:creationId xmlns:a16="http://schemas.microsoft.com/office/drawing/2014/main" id="{D5E2FA50-C4B2-0468-1D15-54CDCFED3032}"/>
                </a:ext>
              </a:extLst>
            </p:cNvPr>
            <p:cNvSpPr/>
            <p:nvPr/>
          </p:nvSpPr>
          <p:spPr>
            <a:xfrm rot="2700000">
              <a:off x="-874525" y="34180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9" name="Google Shape;3289;p40">
              <a:extLst>
                <a:ext uri="{FF2B5EF4-FFF2-40B4-BE49-F238E27FC236}">
                  <a16:creationId xmlns:a16="http://schemas.microsoft.com/office/drawing/2014/main" id="{CEE14C44-E77E-DA80-B29E-EF244C6F90CC}"/>
                </a:ext>
              </a:extLst>
            </p:cNvPr>
            <p:cNvGrpSpPr/>
            <p:nvPr/>
          </p:nvGrpSpPr>
          <p:grpSpPr>
            <a:xfrm>
              <a:off x="854111" y="2717868"/>
              <a:ext cx="1452345" cy="1450434"/>
              <a:chOff x="3007636" y="1529825"/>
              <a:chExt cx="1710452" cy="1708201"/>
            </a:xfrm>
          </p:grpSpPr>
          <p:sp>
            <p:nvSpPr>
              <p:cNvPr id="3290" name="Google Shape;3290;p40">
                <a:extLst>
                  <a:ext uri="{FF2B5EF4-FFF2-40B4-BE49-F238E27FC236}">
                    <a16:creationId xmlns:a16="http://schemas.microsoft.com/office/drawing/2014/main" id="{458711BA-1B6C-717D-6F20-7FEC53030E8D}"/>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0">
                <a:extLst>
                  <a:ext uri="{FF2B5EF4-FFF2-40B4-BE49-F238E27FC236}">
                    <a16:creationId xmlns:a16="http://schemas.microsoft.com/office/drawing/2014/main" id="{DAF5732F-217D-BA6D-C87C-6856F829C09F}"/>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0">
                <a:extLst>
                  <a:ext uri="{FF2B5EF4-FFF2-40B4-BE49-F238E27FC236}">
                    <a16:creationId xmlns:a16="http://schemas.microsoft.com/office/drawing/2014/main" id="{37877648-C6DA-4F0F-08D4-551F262342A1}"/>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0">
                <a:extLst>
                  <a:ext uri="{FF2B5EF4-FFF2-40B4-BE49-F238E27FC236}">
                    <a16:creationId xmlns:a16="http://schemas.microsoft.com/office/drawing/2014/main" id="{D65F5BDD-0412-9DD5-472A-65476A7244FB}"/>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0">
                <a:extLst>
                  <a:ext uri="{FF2B5EF4-FFF2-40B4-BE49-F238E27FC236}">
                    <a16:creationId xmlns:a16="http://schemas.microsoft.com/office/drawing/2014/main" id="{92CC0274-E342-17CF-1721-6E34FEEADEBC}"/>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0">
                <a:extLst>
                  <a:ext uri="{FF2B5EF4-FFF2-40B4-BE49-F238E27FC236}">
                    <a16:creationId xmlns:a16="http://schemas.microsoft.com/office/drawing/2014/main" id="{BB335647-2456-D155-CBD1-6EF51921A0AC}"/>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0">
                <a:extLst>
                  <a:ext uri="{FF2B5EF4-FFF2-40B4-BE49-F238E27FC236}">
                    <a16:creationId xmlns:a16="http://schemas.microsoft.com/office/drawing/2014/main" id="{98BB5EFA-AD9E-B0D8-5FDA-0F89084DBF3D}"/>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0">
                <a:extLst>
                  <a:ext uri="{FF2B5EF4-FFF2-40B4-BE49-F238E27FC236}">
                    <a16:creationId xmlns:a16="http://schemas.microsoft.com/office/drawing/2014/main" id="{A8E45B40-AEBC-4817-2700-AD4E21E4F2C3}"/>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0">
                <a:extLst>
                  <a:ext uri="{FF2B5EF4-FFF2-40B4-BE49-F238E27FC236}">
                    <a16:creationId xmlns:a16="http://schemas.microsoft.com/office/drawing/2014/main" id="{4C68FB13-1B53-DE35-9726-4773B1316E9E}"/>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0">
                <a:extLst>
                  <a:ext uri="{FF2B5EF4-FFF2-40B4-BE49-F238E27FC236}">
                    <a16:creationId xmlns:a16="http://schemas.microsoft.com/office/drawing/2014/main" id="{1D41BA60-7C50-A321-BF24-775738A03F0B}"/>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0">
                <a:extLst>
                  <a:ext uri="{FF2B5EF4-FFF2-40B4-BE49-F238E27FC236}">
                    <a16:creationId xmlns:a16="http://schemas.microsoft.com/office/drawing/2014/main" id="{B83C4A58-B170-B21B-DA42-CADD1FF07E47}"/>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0">
                <a:extLst>
                  <a:ext uri="{FF2B5EF4-FFF2-40B4-BE49-F238E27FC236}">
                    <a16:creationId xmlns:a16="http://schemas.microsoft.com/office/drawing/2014/main" id="{5CCAA465-82A2-054E-FEED-2224C6EDAD0C}"/>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0">
                <a:extLst>
                  <a:ext uri="{FF2B5EF4-FFF2-40B4-BE49-F238E27FC236}">
                    <a16:creationId xmlns:a16="http://schemas.microsoft.com/office/drawing/2014/main" id="{FF97CE09-5C12-4E3A-23E0-23329F4C67FF}"/>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0">
                <a:extLst>
                  <a:ext uri="{FF2B5EF4-FFF2-40B4-BE49-F238E27FC236}">
                    <a16:creationId xmlns:a16="http://schemas.microsoft.com/office/drawing/2014/main" id="{8160A083-C6A0-96BE-9968-0934A065587F}"/>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0">
                <a:extLst>
                  <a:ext uri="{FF2B5EF4-FFF2-40B4-BE49-F238E27FC236}">
                    <a16:creationId xmlns:a16="http://schemas.microsoft.com/office/drawing/2014/main" id="{8EEBCAFB-CA21-E098-9B6C-CA3C45C70A66}"/>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0">
                <a:extLst>
                  <a:ext uri="{FF2B5EF4-FFF2-40B4-BE49-F238E27FC236}">
                    <a16:creationId xmlns:a16="http://schemas.microsoft.com/office/drawing/2014/main" id="{03CBE29A-871A-2F46-BB36-26B0EC96363D}"/>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0">
                <a:extLst>
                  <a:ext uri="{FF2B5EF4-FFF2-40B4-BE49-F238E27FC236}">
                    <a16:creationId xmlns:a16="http://schemas.microsoft.com/office/drawing/2014/main" id="{E165FC92-7620-9A18-EF06-987BFE13B422}"/>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0">
                <a:extLst>
                  <a:ext uri="{FF2B5EF4-FFF2-40B4-BE49-F238E27FC236}">
                    <a16:creationId xmlns:a16="http://schemas.microsoft.com/office/drawing/2014/main" id="{97219CAD-C5A6-4120-FA2E-1D60997BB176}"/>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0">
                <a:extLst>
                  <a:ext uri="{FF2B5EF4-FFF2-40B4-BE49-F238E27FC236}">
                    <a16:creationId xmlns:a16="http://schemas.microsoft.com/office/drawing/2014/main" id="{EDA71931-FEC3-4657-B0F3-ABB84E3CCE0B}"/>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0">
                <a:extLst>
                  <a:ext uri="{FF2B5EF4-FFF2-40B4-BE49-F238E27FC236}">
                    <a16:creationId xmlns:a16="http://schemas.microsoft.com/office/drawing/2014/main" id="{9C0E4275-E5BC-B0B3-8E19-D4DD50720104}"/>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0">
                <a:extLst>
                  <a:ext uri="{FF2B5EF4-FFF2-40B4-BE49-F238E27FC236}">
                    <a16:creationId xmlns:a16="http://schemas.microsoft.com/office/drawing/2014/main" id="{8582816D-5913-B649-628C-FBD828520C95}"/>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0">
                <a:extLst>
                  <a:ext uri="{FF2B5EF4-FFF2-40B4-BE49-F238E27FC236}">
                    <a16:creationId xmlns:a16="http://schemas.microsoft.com/office/drawing/2014/main" id="{1115AD9F-34CA-A00F-DFF9-22DB055F0372}"/>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0">
                <a:extLst>
                  <a:ext uri="{FF2B5EF4-FFF2-40B4-BE49-F238E27FC236}">
                    <a16:creationId xmlns:a16="http://schemas.microsoft.com/office/drawing/2014/main" id="{7C345C65-816A-5EF3-967B-8BE552397347}"/>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0">
                <a:extLst>
                  <a:ext uri="{FF2B5EF4-FFF2-40B4-BE49-F238E27FC236}">
                    <a16:creationId xmlns:a16="http://schemas.microsoft.com/office/drawing/2014/main" id="{6B7892DF-632E-2A10-D9E2-452C97475ED6}"/>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0">
                <a:extLst>
                  <a:ext uri="{FF2B5EF4-FFF2-40B4-BE49-F238E27FC236}">
                    <a16:creationId xmlns:a16="http://schemas.microsoft.com/office/drawing/2014/main" id="{BE1870F1-5C4E-A17C-B937-DCCF25A16965}"/>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0">
                <a:extLst>
                  <a:ext uri="{FF2B5EF4-FFF2-40B4-BE49-F238E27FC236}">
                    <a16:creationId xmlns:a16="http://schemas.microsoft.com/office/drawing/2014/main" id="{4555F05C-9E9B-2E83-48E0-A3BE15546AC5}"/>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0">
                <a:extLst>
                  <a:ext uri="{FF2B5EF4-FFF2-40B4-BE49-F238E27FC236}">
                    <a16:creationId xmlns:a16="http://schemas.microsoft.com/office/drawing/2014/main" id="{1642A982-C83F-AE63-C8BE-9594475F5637}"/>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0">
                <a:extLst>
                  <a:ext uri="{FF2B5EF4-FFF2-40B4-BE49-F238E27FC236}">
                    <a16:creationId xmlns:a16="http://schemas.microsoft.com/office/drawing/2014/main" id="{E7DDFDF0-1616-0A48-CC59-56EB1E217478}"/>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0">
                <a:extLst>
                  <a:ext uri="{FF2B5EF4-FFF2-40B4-BE49-F238E27FC236}">
                    <a16:creationId xmlns:a16="http://schemas.microsoft.com/office/drawing/2014/main" id="{55E15A45-288C-6FB0-34E6-E6EC7463D694}"/>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0">
                <a:extLst>
                  <a:ext uri="{FF2B5EF4-FFF2-40B4-BE49-F238E27FC236}">
                    <a16:creationId xmlns:a16="http://schemas.microsoft.com/office/drawing/2014/main" id="{B8986453-98C2-12B8-A15F-95962D25F112}"/>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0">
                <a:extLst>
                  <a:ext uri="{FF2B5EF4-FFF2-40B4-BE49-F238E27FC236}">
                    <a16:creationId xmlns:a16="http://schemas.microsoft.com/office/drawing/2014/main" id="{6462031F-792A-12E2-B4B9-EB08D6A1F302}"/>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0">
                <a:extLst>
                  <a:ext uri="{FF2B5EF4-FFF2-40B4-BE49-F238E27FC236}">
                    <a16:creationId xmlns:a16="http://schemas.microsoft.com/office/drawing/2014/main" id="{A0694773-A7E2-CFE3-C01E-A70F921DF28B}"/>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0">
                <a:extLst>
                  <a:ext uri="{FF2B5EF4-FFF2-40B4-BE49-F238E27FC236}">
                    <a16:creationId xmlns:a16="http://schemas.microsoft.com/office/drawing/2014/main" id="{EE21FA25-BE37-A69F-7D6F-7D6D1CB58197}"/>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0">
                <a:extLst>
                  <a:ext uri="{FF2B5EF4-FFF2-40B4-BE49-F238E27FC236}">
                    <a16:creationId xmlns:a16="http://schemas.microsoft.com/office/drawing/2014/main" id="{43BF6653-E155-F77F-626E-ABFBAB940101}"/>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0">
                <a:extLst>
                  <a:ext uri="{FF2B5EF4-FFF2-40B4-BE49-F238E27FC236}">
                    <a16:creationId xmlns:a16="http://schemas.microsoft.com/office/drawing/2014/main" id="{7EA36432-818B-2BFF-1D20-0B60C7E0D20B}"/>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0">
                <a:extLst>
                  <a:ext uri="{FF2B5EF4-FFF2-40B4-BE49-F238E27FC236}">
                    <a16:creationId xmlns:a16="http://schemas.microsoft.com/office/drawing/2014/main" id="{0BB24C93-841E-0989-93B6-5DBA446CFF7F}"/>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0">
                <a:extLst>
                  <a:ext uri="{FF2B5EF4-FFF2-40B4-BE49-F238E27FC236}">
                    <a16:creationId xmlns:a16="http://schemas.microsoft.com/office/drawing/2014/main" id="{9C2FDC79-7592-5ADE-80E0-189B9F3D6D47}"/>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0">
                <a:extLst>
                  <a:ext uri="{FF2B5EF4-FFF2-40B4-BE49-F238E27FC236}">
                    <a16:creationId xmlns:a16="http://schemas.microsoft.com/office/drawing/2014/main" id="{0DF40FF1-58EB-47FB-FDEE-DC14F84FAE26}"/>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0">
                <a:extLst>
                  <a:ext uri="{FF2B5EF4-FFF2-40B4-BE49-F238E27FC236}">
                    <a16:creationId xmlns:a16="http://schemas.microsoft.com/office/drawing/2014/main" id="{5C806B2B-3790-A454-269F-09C2D4FAF296}"/>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0">
                <a:extLst>
                  <a:ext uri="{FF2B5EF4-FFF2-40B4-BE49-F238E27FC236}">
                    <a16:creationId xmlns:a16="http://schemas.microsoft.com/office/drawing/2014/main" id="{F5F60610-CED4-3371-D9E8-E5E7853E7B44}"/>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0">
                <a:extLst>
                  <a:ext uri="{FF2B5EF4-FFF2-40B4-BE49-F238E27FC236}">
                    <a16:creationId xmlns:a16="http://schemas.microsoft.com/office/drawing/2014/main" id="{E9D5D12B-7D5F-E51F-A161-891735983572}"/>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0">
                <a:extLst>
                  <a:ext uri="{FF2B5EF4-FFF2-40B4-BE49-F238E27FC236}">
                    <a16:creationId xmlns:a16="http://schemas.microsoft.com/office/drawing/2014/main" id="{292CDFC4-71AA-9099-E504-C9C917D4D185}"/>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0">
                <a:extLst>
                  <a:ext uri="{FF2B5EF4-FFF2-40B4-BE49-F238E27FC236}">
                    <a16:creationId xmlns:a16="http://schemas.microsoft.com/office/drawing/2014/main" id="{0083DAAB-A532-D81A-208F-BC53E9502573}"/>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0">
                <a:extLst>
                  <a:ext uri="{FF2B5EF4-FFF2-40B4-BE49-F238E27FC236}">
                    <a16:creationId xmlns:a16="http://schemas.microsoft.com/office/drawing/2014/main" id="{B0AD9EDE-44E2-491E-A5DA-7768CA32DE30}"/>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0">
                <a:extLst>
                  <a:ext uri="{FF2B5EF4-FFF2-40B4-BE49-F238E27FC236}">
                    <a16:creationId xmlns:a16="http://schemas.microsoft.com/office/drawing/2014/main" id="{491DE7FE-E30B-C0DE-96DB-7BCF05029985}"/>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0">
                <a:extLst>
                  <a:ext uri="{FF2B5EF4-FFF2-40B4-BE49-F238E27FC236}">
                    <a16:creationId xmlns:a16="http://schemas.microsoft.com/office/drawing/2014/main" id="{9C559B9B-C0C4-091E-5E4A-29F4DDEB5D98}"/>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0">
                <a:extLst>
                  <a:ext uri="{FF2B5EF4-FFF2-40B4-BE49-F238E27FC236}">
                    <a16:creationId xmlns:a16="http://schemas.microsoft.com/office/drawing/2014/main" id="{ABB65998-1BB2-3F12-91E3-78FE3C425B42}"/>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0">
                <a:extLst>
                  <a:ext uri="{FF2B5EF4-FFF2-40B4-BE49-F238E27FC236}">
                    <a16:creationId xmlns:a16="http://schemas.microsoft.com/office/drawing/2014/main" id="{6A7BC040-3DCE-B4F4-76BD-464B5872DBFE}"/>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0">
                <a:extLst>
                  <a:ext uri="{FF2B5EF4-FFF2-40B4-BE49-F238E27FC236}">
                    <a16:creationId xmlns:a16="http://schemas.microsoft.com/office/drawing/2014/main" id="{39548EFB-5A4E-85EE-FF70-64C47BBC3CE1}"/>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CuadroTexto 1">
            <a:extLst>
              <a:ext uri="{FF2B5EF4-FFF2-40B4-BE49-F238E27FC236}">
                <a16:creationId xmlns:a16="http://schemas.microsoft.com/office/drawing/2014/main" id="{A454AEDB-F38E-EE97-1E57-50D6AD72E6E0}"/>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13</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446832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Sistema experimental</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pic>
        <p:nvPicPr>
          <p:cNvPr id="4" name="Imagen 3" descr="Imagen que contiene interior, tabla, ventana, cuarto&#10;&#10;Descripción generada automáticamente">
            <a:extLst>
              <a:ext uri="{FF2B5EF4-FFF2-40B4-BE49-F238E27FC236}">
                <a16:creationId xmlns:a16="http://schemas.microsoft.com/office/drawing/2014/main" id="{782B0623-40D9-B500-0D0C-A74F62DA3312}"/>
              </a:ext>
            </a:extLst>
          </p:cNvPr>
          <p:cNvPicPr>
            <a:picLocks noChangeAspect="1"/>
          </p:cNvPicPr>
          <p:nvPr/>
        </p:nvPicPr>
        <p:blipFill>
          <a:blip r:embed="rId3"/>
          <a:stretch>
            <a:fillRect/>
          </a:stretch>
        </p:blipFill>
        <p:spPr>
          <a:xfrm>
            <a:off x="728403" y="1500601"/>
            <a:ext cx="1859559" cy="3305883"/>
          </a:xfrm>
          <a:prstGeom prst="rect">
            <a:avLst/>
          </a:prstGeom>
        </p:spPr>
      </p:pic>
      <p:sp>
        <p:nvSpPr>
          <p:cNvPr id="5" name="CuadroTexto 4">
            <a:extLst>
              <a:ext uri="{FF2B5EF4-FFF2-40B4-BE49-F238E27FC236}">
                <a16:creationId xmlns:a16="http://schemas.microsoft.com/office/drawing/2014/main" id="{D82038E0-ECEB-AE5F-C338-EBD2E424BFEC}"/>
              </a:ext>
            </a:extLst>
          </p:cNvPr>
          <p:cNvSpPr txBox="1"/>
          <p:nvPr/>
        </p:nvSpPr>
        <p:spPr>
          <a:xfrm>
            <a:off x="471921" y="4498707"/>
            <a:ext cx="2372521" cy="307777"/>
          </a:xfrm>
          <a:prstGeom prst="rect">
            <a:avLst/>
          </a:prstGeom>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a:spAutoFit/>
          </a:bodyPr>
          <a:lstStyle/>
          <a:p>
            <a:r>
              <a:rPr lang="es-MX" b="1" dirty="0">
                <a:solidFill>
                  <a:schemeClr val="bg2"/>
                </a:solidFill>
              </a:rPr>
              <a:t>M</a:t>
            </a:r>
            <a:r>
              <a:rPr lang="es-AR" b="1" dirty="0" err="1">
                <a:solidFill>
                  <a:schemeClr val="bg2"/>
                </a:solidFill>
              </a:rPr>
              <a:t>ontura</a:t>
            </a:r>
            <a:r>
              <a:rPr lang="es-AR" b="1" dirty="0">
                <a:solidFill>
                  <a:schemeClr val="bg2"/>
                </a:solidFill>
              </a:rPr>
              <a:t> para </a:t>
            </a:r>
            <a:r>
              <a:rPr lang="es-AR" b="1" dirty="0" err="1">
                <a:solidFill>
                  <a:schemeClr val="bg2"/>
                </a:solidFill>
              </a:rPr>
              <a:t>eyetracker</a:t>
            </a:r>
            <a:endParaRPr lang="es-AR" b="1" dirty="0">
              <a:solidFill>
                <a:schemeClr val="bg2"/>
              </a:solidFill>
            </a:endParaRPr>
          </a:p>
        </p:txBody>
      </p:sp>
      <p:pic>
        <p:nvPicPr>
          <p:cNvPr id="14" name="Imagen 13" descr="Laptop encendida sobre una mesa&#10;&#10;Descripción generada automáticamente">
            <a:extLst>
              <a:ext uri="{FF2B5EF4-FFF2-40B4-BE49-F238E27FC236}">
                <a16:creationId xmlns:a16="http://schemas.microsoft.com/office/drawing/2014/main" id="{7FD11B81-73FA-3AE1-FEEF-3CBC276F3B91}"/>
              </a:ext>
            </a:extLst>
          </p:cNvPr>
          <p:cNvPicPr>
            <a:picLocks noChangeAspect="1"/>
          </p:cNvPicPr>
          <p:nvPr/>
        </p:nvPicPr>
        <p:blipFill rotWithShape="1">
          <a:blip r:embed="rId4"/>
          <a:srcRect l="20000" r="26023" b="8652"/>
          <a:stretch/>
        </p:blipFill>
        <p:spPr>
          <a:xfrm>
            <a:off x="3364666" y="2980927"/>
            <a:ext cx="1756064" cy="1671668"/>
          </a:xfrm>
          <a:prstGeom prst="rect">
            <a:avLst/>
          </a:prstGeom>
        </p:spPr>
      </p:pic>
      <p:sp>
        <p:nvSpPr>
          <p:cNvPr id="10" name="CuadroTexto 9">
            <a:extLst>
              <a:ext uri="{FF2B5EF4-FFF2-40B4-BE49-F238E27FC236}">
                <a16:creationId xmlns:a16="http://schemas.microsoft.com/office/drawing/2014/main" id="{927EA86A-8C9D-714A-04C3-7AB7F00BEF84}"/>
              </a:ext>
            </a:extLst>
          </p:cNvPr>
          <p:cNvSpPr txBox="1"/>
          <p:nvPr/>
        </p:nvSpPr>
        <p:spPr>
          <a:xfrm>
            <a:off x="3034292" y="4378402"/>
            <a:ext cx="2372521" cy="307777"/>
          </a:xfrm>
          <a:prstGeom prst="rect">
            <a:avLst/>
          </a:prstGeom>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a:spAutoFit/>
          </a:bodyPr>
          <a:lstStyle/>
          <a:p>
            <a:r>
              <a:rPr lang="es-AR" b="1" dirty="0">
                <a:solidFill>
                  <a:schemeClr val="bg2"/>
                </a:solidFill>
              </a:rPr>
              <a:t>Computadora personal</a:t>
            </a:r>
          </a:p>
        </p:txBody>
      </p:sp>
      <p:pic>
        <p:nvPicPr>
          <p:cNvPr id="16" name="Imagen 15">
            <a:extLst>
              <a:ext uri="{FF2B5EF4-FFF2-40B4-BE49-F238E27FC236}">
                <a16:creationId xmlns:a16="http://schemas.microsoft.com/office/drawing/2014/main" id="{A22781B1-D029-B854-3800-F0EBD613A599}"/>
              </a:ext>
            </a:extLst>
          </p:cNvPr>
          <p:cNvPicPr>
            <a:picLocks noChangeAspect="1"/>
          </p:cNvPicPr>
          <p:nvPr/>
        </p:nvPicPr>
        <p:blipFill>
          <a:blip r:embed="rId5"/>
          <a:stretch>
            <a:fillRect/>
          </a:stretch>
        </p:blipFill>
        <p:spPr>
          <a:xfrm>
            <a:off x="3177921" y="1104582"/>
            <a:ext cx="2228891" cy="1671668"/>
          </a:xfrm>
          <a:prstGeom prst="rect">
            <a:avLst/>
          </a:prstGeom>
        </p:spPr>
      </p:pic>
      <p:sp>
        <p:nvSpPr>
          <p:cNvPr id="8" name="CuadroTexto 7">
            <a:extLst>
              <a:ext uri="{FF2B5EF4-FFF2-40B4-BE49-F238E27FC236}">
                <a16:creationId xmlns:a16="http://schemas.microsoft.com/office/drawing/2014/main" id="{78F9B3E5-106C-3AC1-C781-222110B746ED}"/>
              </a:ext>
            </a:extLst>
          </p:cNvPr>
          <p:cNvSpPr txBox="1"/>
          <p:nvPr/>
        </p:nvSpPr>
        <p:spPr>
          <a:xfrm>
            <a:off x="3034291" y="2537988"/>
            <a:ext cx="2372521" cy="307777"/>
          </a:xfrm>
          <a:prstGeom prst="rect">
            <a:avLst/>
          </a:prstGeom>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a:spAutoFit/>
          </a:bodyPr>
          <a:lstStyle/>
          <a:p>
            <a:r>
              <a:rPr lang="es-MX" b="1" dirty="0">
                <a:solidFill>
                  <a:schemeClr val="bg2"/>
                </a:solidFill>
              </a:rPr>
              <a:t>M</a:t>
            </a:r>
            <a:r>
              <a:rPr lang="es-AR" b="1" dirty="0" err="1">
                <a:solidFill>
                  <a:schemeClr val="bg2"/>
                </a:solidFill>
              </a:rPr>
              <a:t>onitor</a:t>
            </a:r>
            <a:r>
              <a:rPr lang="es-AR" b="1" dirty="0">
                <a:solidFill>
                  <a:schemeClr val="bg2"/>
                </a:solidFill>
              </a:rPr>
              <a:t> LG </a:t>
            </a:r>
            <a:r>
              <a:rPr lang="es-AR" b="1" dirty="0" err="1">
                <a:solidFill>
                  <a:schemeClr val="bg2"/>
                </a:solidFill>
              </a:rPr>
              <a:t>Flatron</a:t>
            </a:r>
            <a:r>
              <a:rPr lang="es-AR" b="1" dirty="0">
                <a:solidFill>
                  <a:schemeClr val="bg2"/>
                </a:solidFill>
              </a:rPr>
              <a:t> E1942</a:t>
            </a:r>
          </a:p>
        </p:txBody>
      </p:sp>
      <p:sp>
        <p:nvSpPr>
          <p:cNvPr id="3" name="CuadroTexto 2">
            <a:extLst>
              <a:ext uri="{FF2B5EF4-FFF2-40B4-BE49-F238E27FC236}">
                <a16:creationId xmlns:a16="http://schemas.microsoft.com/office/drawing/2014/main" id="{EDA4BF60-6280-942C-C83A-EB643F296349}"/>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14</a:t>
            </a:fld>
            <a:endParaRPr lang="es-AR" b="1" dirty="0">
              <a:solidFill>
                <a:schemeClr val="bg2"/>
              </a:solidFill>
              <a:latin typeface="Montserrat" panose="00000500000000000000" pitchFamily="2" charset="0"/>
            </a:endParaRPr>
          </a:p>
        </p:txBody>
      </p:sp>
      <p:pic>
        <p:nvPicPr>
          <p:cNvPr id="7" name="Imagen 6" descr="Imagen que contiene interior, tabla, pequeño, computadora&#10;&#10;Descripción generada automáticamente">
            <a:extLst>
              <a:ext uri="{FF2B5EF4-FFF2-40B4-BE49-F238E27FC236}">
                <a16:creationId xmlns:a16="http://schemas.microsoft.com/office/drawing/2014/main" id="{BDA2A8AF-82D7-CFCE-208D-C8E999A5AF35}"/>
              </a:ext>
            </a:extLst>
          </p:cNvPr>
          <p:cNvPicPr>
            <a:picLocks noChangeAspect="1"/>
          </p:cNvPicPr>
          <p:nvPr/>
        </p:nvPicPr>
        <p:blipFill>
          <a:blip r:embed="rId6"/>
          <a:stretch>
            <a:fillRect/>
          </a:stretch>
        </p:blipFill>
        <p:spPr>
          <a:xfrm>
            <a:off x="5550442" y="1940416"/>
            <a:ext cx="3188119" cy="1793317"/>
          </a:xfrm>
          <a:prstGeom prst="rect">
            <a:avLst/>
          </a:prstGeom>
        </p:spPr>
      </p:pic>
      <p:sp>
        <p:nvSpPr>
          <p:cNvPr id="11" name="CuadroTexto 10">
            <a:extLst>
              <a:ext uri="{FF2B5EF4-FFF2-40B4-BE49-F238E27FC236}">
                <a16:creationId xmlns:a16="http://schemas.microsoft.com/office/drawing/2014/main" id="{00DF5094-0440-93E7-6FC0-8C39656839C8}"/>
              </a:ext>
            </a:extLst>
          </p:cNvPr>
          <p:cNvSpPr txBox="1"/>
          <p:nvPr/>
        </p:nvSpPr>
        <p:spPr>
          <a:xfrm>
            <a:off x="5550442" y="3733733"/>
            <a:ext cx="3188119" cy="307777"/>
          </a:xfrm>
          <a:prstGeom prst="rect">
            <a:avLst/>
          </a:prstGeom>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MX" b="1" dirty="0">
                <a:solidFill>
                  <a:schemeClr val="bg2"/>
                </a:solidFill>
              </a:rPr>
              <a:t>Cámara y </a:t>
            </a:r>
            <a:r>
              <a:rPr lang="es-MX" b="1" dirty="0" err="1">
                <a:solidFill>
                  <a:schemeClr val="bg2"/>
                </a:solidFill>
              </a:rPr>
              <a:t>LEDs</a:t>
            </a:r>
            <a:r>
              <a:rPr lang="es-MX" b="1" dirty="0">
                <a:solidFill>
                  <a:schemeClr val="bg2"/>
                </a:solidFill>
              </a:rPr>
              <a:t> infrarrojos</a:t>
            </a:r>
            <a:endParaRPr lang="es-AR" b="1" dirty="0">
              <a:solidFill>
                <a:schemeClr val="bg2"/>
              </a:solidFill>
            </a:endParaRPr>
          </a:p>
        </p:txBody>
      </p:sp>
    </p:spTree>
    <p:extLst>
      <p:ext uri="{BB962C8B-B14F-4D97-AF65-F5344CB8AC3E}">
        <p14:creationId xmlns:p14="http://schemas.microsoft.com/office/powerpoint/2010/main" val="96458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5804899" cy="510900"/>
          </a:xfrm>
        </p:spPr>
        <p:txBody>
          <a:bodyPr/>
          <a:lstStyle/>
          <a:p>
            <a:r>
              <a:rPr lang="es-AR" sz="1800" b="1" dirty="0" err="1">
                <a:effectLst/>
                <a:latin typeface="Calibri" panose="020F0502020204030204" pitchFamily="34" charset="0"/>
              </a:rPr>
              <a:t>Eyetracking</a:t>
            </a:r>
            <a:r>
              <a:rPr lang="es-AR" sz="1800" b="1" dirty="0">
                <a:effectLst/>
                <a:latin typeface="Calibri" panose="020F0502020204030204" pitchFamily="34" charset="0"/>
              </a:rPr>
              <a:t> con </a:t>
            </a:r>
            <a:r>
              <a:rPr lang="es-AR" sz="1800" b="1" dirty="0" err="1">
                <a:effectLst/>
                <a:latin typeface="Calibri" panose="020F0502020204030204" pitchFamily="34" charset="0"/>
              </a:rPr>
              <a:t>OpenCV</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9" name="CuadroTexto 8">
            <a:extLst>
              <a:ext uri="{FF2B5EF4-FFF2-40B4-BE49-F238E27FC236}">
                <a16:creationId xmlns:a16="http://schemas.microsoft.com/office/drawing/2014/main" id="{555BC0C3-6E48-F30C-A356-277D5094DD1D}"/>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15</a:t>
            </a:fld>
            <a:endParaRPr lang="es-AR" b="1" dirty="0">
              <a:solidFill>
                <a:schemeClr val="bg2"/>
              </a:solidFill>
              <a:latin typeface="Montserrat" panose="00000500000000000000" pitchFamily="2" charset="0"/>
            </a:endParaRPr>
          </a:p>
        </p:txBody>
      </p:sp>
      <p:sp>
        <p:nvSpPr>
          <p:cNvPr id="13" name="CuadroTexto 12">
            <a:extLst>
              <a:ext uri="{FF2B5EF4-FFF2-40B4-BE49-F238E27FC236}">
                <a16:creationId xmlns:a16="http://schemas.microsoft.com/office/drawing/2014/main" id="{307C8659-A40C-B40A-C8DF-5D2EC0380A08}"/>
              </a:ext>
            </a:extLst>
          </p:cNvPr>
          <p:cNvSpPr txBox="1"/>
          <p:nvPr/>
        </p:nvSpPr>
        <p:spPr>
          <a:xfrm>
            <a:off x="575353" y="1500601"/>
            <a:ext cx="7993294"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s-AR" sz="1400" b="1" dirty="0">
                <a:solidFill>
                  <a:schemeClr val="bg2"/>
                </a:solidFill>
                <a:effectLst/>
                <a:latin typeface="Montserrat" panose="00000500000000000000" pitchFamily="2" charset="0"/>
                <a:ea typeface="Aptos" panose="020B0004020202020204" pitchFamily="34" charset="0"/>
              </a:rPr>
              <a:t>Utilizando la librería de </a:t>
            </a:r>
            <a:r>
              <a:rPr lang="es-AR" sz="1400" b="1" dirty="0" err="1">
                <a:solidFill>
                  <a:schemeClr val="bg2"/>
                </a:solidFill>
                <a:effectLst/>
                <a:latin typeface="Montserrat" panose="00000500000000000000" pitchFamily="2" charset="0"/>
                <a:ea typeface="Aptos" panose="020B0004020202020204" pitchFamily="34" charset="0"/>
              </a:rPr>
              <a:t>OpenCV</a:t>
            </a:r>
            <a:r>
              <a:rPr lang="es-AR" sz="1400" b="1" dirty="0">
                <a:solidFill>
                  <a:schemeClr val="bg2"/>
                </a:solidFill>
                <a:effectLst/>
                <a:latin typeface="Montserrat" panose="00000500000000000000" pitchFamily="2" charset="0"/>
                <a:ea typeface="Aptos" panose="020B0004020202020204" pitchFamily="34" charset="0"/>
              </a:rPr>
              <a:t> en Python, se desarrolló un código capaz de detectar la pupila y determinar su posición en tiempo real para las pruebas.</a:t>
            </a:r>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2997779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DF781-BD41-DE00-413B-E0ADDAE18F2D}"/>
            </a:ext>
          </a:extLst>
        </p:cNvPr>
        <p:cNvGrpSpPr/>
        <p:nvPr/>
      </p:nvGrpSpPr>
      <p:grpSpPr>
        <a:xfrm>
          <a:off x="0" y="0"/>
          <a:ext cx="0" cy="0"/>
          <a:chOff x="0" y="0"/>
          <a:chExt cx="0" cy="0"/>
        </a:xfrm>
      </p:grpSpPr>
      <p:sp>
        <p:nvSpPr>
          <p:cNvPr id="2" name="Subtítulo 1">
            <a:extLst>
              <a:ext uri="{FF2B5EF4-FFF2-40B4-BE49-F238E27FC236}">
                <a16:creationId xmlns:a16="http://schemas.microsoft.com/office/drawing/2014/main" id="{7E228456-E204-A373-5388-36C32A0509D7}"/>
              </a:ext>
            </a:extLst>
          </p:cNvPr>
          <p:cNvSpPr>
            <a:spLocks noGrp="1"/>
          </p:cNvSpPr>
          <p:nvPr>
            <p:ph type="subTitle" idx="1"/>
          </p:nvPr>
        </p:nvSpPr>
        <p:spPr>
          <a:xfrm>
            <a:off x="575353" y="989701"/>
            <a:ext cx="5804899" cy="510900"/>
          </a:xfrm>
        </p:spPr>
        <p:txBody>
          <a:bodyPr/>
          <a:lstStyle/>
          <a:p>
            <a:r>
              <a:rPr lang="es-AR" sz="1800" b="1" dirty="0" err="1">
                <a:effectLst/>
                <a:latin typeface="Calibri" panose="020F0502020204030204" pitchFamily="34" charset="0"/>
              </a:rPr>
              <a:t>Eyetracking</a:t>
            </a:r>
            <a:r>
              <a:rPr lang="es-AR" sz="1800" b="1" dirty="0">
                <a:effectLst/>
                <a:latin typeface="Calibri" panose="020F0502020204030204" pitchFamily="34" charset="0"/>
              </a:rPr>
              <a:t> con </a:t>
            </a:r>
            <a:r>
              <a:rPr lang="es-AR" sz="1800" b="1" dirty="0" err="1">
                <a:effectLst/>
                <a:latin typeface="Calibri" panose="020F0502020204030204" pitchFamily="34" charset="0"/>
              </a:rPr>
              <a:t>OpenCV</a:t>
            </a:r>
            <a:endParaRPr lang="es-AR" dirty="0"/>
          </a:p>
        </p:txBody>
      </p:sp>
      <p:sp>
        <p:nvSpPr>
          <p:cNvPr id="6" name="Título 5">
            <a:extLst>
              <a:ext uri="{FF2B5EF4-FFF2-40B4-BE49-F238E27FC236}">
                <a16:creationId xmlns:a16="http://schemas.microsoft.com/office/drawing/2014/main" id="{CF95C958-8373-EED6-C344-67D18641BC75}"/>
              </a:ext>
            </a:extLst>
          </p:cNvPr>
          <p:cNvSpPr>
            <a:spLocks noGrp="1"/>
          </p:cNvSpPr>
          <p:nvPr>
            <p:ph type="title"/>
          </p:nvPr>
        </p:nvSpPr>
        <p:spPr/>
        <p:txBody>
          <a:bodyPr/>
          <a:lstStyle/>
          <a:p>
            <a:r>
              <a:rPr lang="es-MX" dirty="0"/>
              <a:t>Materiales y Métodos</a:t>
            </a:r>
            <a:endParaRPr lang="es-AR" dirty="0"/>
          </a:p>
        </p:txBody>
      </p:sp>
      <p:sp>
        <p:nvSpPr>
          <p:cNvPr id="9" name="CuadroTexto 8">
            <a:extLst>
              <a:ext uri="{FF2B5EF4-FFF2-40B4-BE49-F238E27FC236}">
                <a16:creationId xmlns:a16="http://schemas.microsoft.com/office/drawing/2014/main" id="{9128AD75-3E6B-1A1D-C367-66B7D2829B97}"/>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16</a:t>
            </a:fld>
            <a:endParaRPr lang="es-AR" b="1" dirty="0">
              <a:solidFill>
                <a:schemeClr val="bg2"/>
              </a:solidFill>
              <a:latin typeface="Montserrat" panose="00000500000000000000" pitchFamily="2" charset="0"/>
            </a:endParaRPr>
          </a:p>
        </p:txBody>
      </p:sp>
      <p:sp>
        <p:nvSpPr>
          <p:cNvPr id="17" name="CuadroTexto 16">
            <a:extLst>
              <a:ext uri="{FF2B5EF4-FFF2-40B4-BE49-F238E27FC236}">
                <a16:creationId xmlns:a16="http://schemas.microsoft.com/office/drawing/2014/main" id="{C6C63262-EAAA-5926-1CB2-F771D8B1E662}"/>
              </a:ext>
            </a:extLst>
          </p:cNvPr>
          <p:cNvSpPr txBox="1"/>
          <p:nvPr/>
        </p:nvSpPr>
        <p:spPr>
          <a:xfrm>
            <a:off x="575353" y="1654201"/>
            <a:ext cx="7993294" cy="73866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defPPr marR="0" lvl="0" algn="l" rtl="0">
              <a:lnSpc>
                <a:spcPct val="100000"/>
              </a:lnSpc>
              <a:spcBef>
                <a:spcPts val="0"/>
              </a:spcBef>
              <a:spcAft>
                <a:spcPts val="0"/>
              </a:spcAft>
            </a:defPPr>
            <a:lvl1pPr>
              <a:defRPr b="1">
                <a:solidFill>
                  <a:schemeClr val="bg2"/>
                </a:solidFill>
                <a:effectLst/>
                <a:latin typeface="Montserrat" panose="00000500000000000000" pitchFamily="2" charset="0"/>
                <a:ea typeface="Aptos" panose="020B0004020202020204" pitchFamily="34" charset="0"/>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AR" dirty="0"/>
              <a:t>Para mejorar la precisión de la detección de la pupila, el código permite definir una Región de Interés (ROI) en la imagen </a:t>
            </a:r>
            <a:r>
              <a:rPr lang="es-AR" dirty="0" err="1"/>
              <a:t>binarizada</a:t>
            </a:r>
            <a:r>
              <a:rPr lang="es-AR" dirty="0"/>
              <a:t>, lo que ayuda a limitar el área de búsqueda de la pupila</a:t>
            </a:r>
          </a:p>
        </p:txBody>
      </p:sp>
      <p:pic>
        <p:nvPicPr>
          <p:cNvPr id="3" name="Imagen 2" descr="Interfaz de usuario gráfica&#10;&#10;Descripción generada automáticamente">
            <a:extLst>
              <a:ext uri="{FF2B5EF4-FFF2-40B4-BE49-F238E27FC236}">
                <a16:creationId xmlns:a16="http://schemas.microsoft.com/office/drawing/2014/main" id="{2A1CC0B2-F2CD-D1EE-EC93-58AEF3162514}"/>
              </a:ext>
            </a:extLst>
          </p:cNvPr>
          <p:cNvPicPr>
            <a:picLocks noChangeAspect="1"/>
          </p:cNvPicPr>
          <p:nvPr/>
        </p:nvPicPr>
        <p:blipFill rotWithShape="1">
          <a:blip r:embed="rId3">
            <a:extLst>
              <a:ext uri="{28A0092B-C50C-407E-A947-70E740481C1C}">
                <a14:useLocalDpi xmlns:a14="http://schemas.microsoft.com/office/drawing/2010/main" val="0"/>
              </a:ext>
            </a:extLst>
          </a:blip>
          <a:srcRect l="76141" b="34101"/>
          <a:stretch/>
        </p:blipFill>
        <p:spPr bwMode="auto">
          <a:xfrm>
            <a:off x="914399" y="2650913"/>
            <a:ext cx="2442740" cy="1896741"/>
          </a:xfrm>
          <a:prstGeom prst="rect">
            <a:avLst/>
          </a:prstGeom>
          <a:noFill/>
          <a:ln>
            <a:noFill/>
          </a:ln>
          <a:extLst>
            <a:ext uri="{53640926-AAD7-44D8-BBD7-CCE9431645EC}">
              <a14:shadowObscured xmlns:a14="http://schemas.microsoft.com/office/drawing/2010/main"/>
            </a:ext>
          </a:extLst>
        </p:spPr>
      </p:pic>
      <p:pic>
        <p:nvPicPr>
          <p:cNvPr id="5" name="Imagen 4" descr="Interfaz de usuario gráfica, Texto, Aplicación, Chat o mensaje de texto&#10;&#10;Descripción generada automáticamente">
            <a:extLst>
              <a:ext uri="{FF2B5EF4-FFF2-40B4-BE49-F238E27FC236}">
                <a16:creationId xmlns:a16="http://schemas.microsoft.com/office/drawing/2014/main" id="{275EF88D-E313-976D-F510-69689E8B33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3548" y="2703078"/>
            <a:ext cx="2298319" cy="1844721"/>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DFFE06B0-2A39-C86B-30FB-075AE3CF7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211" y="2659944"/>
            <a:ext cx="2332712" cy="1887711"/>
          </a:xfrm>
          <a:prstGeom prst="rect">
            <a:avLst/>
          </a:prstGeom>
        </p:spPr>
      </p:pic>
    </p:spTree>
    <p:extLst>
      <p:ext uri="{BB962C8B-B14F-4D97-AF65-F5344CB8AC3E}">
        <p14:creationId xmlns:p14="http://schemas.microsoft.com/office/powerpoint/2010/main" val="2370705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3" name="Subtítulo 1">
            <a:extLst>
              <a:ext uri="{FF2B5EF4-FFF2-40B4-BE49-F238E27FC236}">
                <a16:creationId xmlns:a16="http://schemas.microsoft.com/office/drawing/2014/main" id="{325A72AB-F0E3-02F4-AB50-D5A9610B49C6}"/>
              </a:ext>
            </a:extLst>
          </p:cNvPr>
          <p:cNvSpPr txBox="1">
            <a:spLocks/>
          </p:cNvSpPr>
          <p:nvPr/>
        </p:nvSpPr>
        <p:spPr>
          <a:xfrm>
            <a:off x="575353" y="1431154"/>
            <a:ext cx="6565186"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sz="1800" dirty="0">
                <a:latin typeface="Calibri" panose="020F0502020204030204" pitchFamily="34" charset="0"/>
              </a:rPr>
              <a:t>Presentación de estímulos</a:t>
            </a:r>
            <a:endParaRPr lang="es-AR" dirty="0"/>
          </a:p>
        </p:txBody>
      </p:sp>
      <p:sp>
        <p:nvSpPr>
          <p:cNvPr id="7" name="CuadroTexto 6">
            <a:extLst>
              <a:ext uri="{FF2B5EF4-FFF2-40B4-BE49-F238E27FC236}">
                <a16:creationId xmlns:a16="http://schemas.microsoft.com/office/drawing/2014/main" id="{BEEC6AFD-B238-166E-B0B5-9429E2B0A2B8}"/>
              </a:ext>
            </a:extLst>
          </p:cNvPr>
          <p:cNvSpPr txBox="1"/>
          <p:nvPr/>
        </p:nvSpPr>
        <p:spPr>
          <a:xfrm>
            <a:off x="720000" y="1983764"/>
            <a:ext cx="3625969" cy="2769989"/>
          </a:xfrm>
          <a:prstGeom prst="rect">
            <a:avLst/>
          </a:prstGeom>
          <a:noFill/>
        </p:spPr>
        <p:txBody>
          <a:bodyPr wrap="square">
            <a:spAutoFit/>
          </a:bodyPr>
          <a:lstStyle/>
          <a:p>
            <a:r>
              <a:rPr lang="es-MX" dirty="0">
                <a:effectLst/>
                <a:latin typeface="Montserrat" panose="00000500000000000000" pitchFamily="2" charset="0"/>
                <a:ea typeface="Aptos" panose="020B0004020202020204" pitchFamily="34" charset="0"/>
              </a:rPr>
              <a:t>La presentación de estímulos se llevará a cabo con un monitor de resolución 1366x768 pixeles.</a:t>
            </a:r>
          </a:p>
          <a:p>
            <a:endParaRPr lang="es-MX" dirty="0">
              <a:latin typeface="Montserrat" panose="00000500000000000000" pitchFamily="2" charset="0"/>
            </a:endParaRPr>
          </a:p>
          <a:p>
            <a:r>
              <a:rPr lang="es-MX" dirty="0">
                <a:latin typeface="Montserrat" panose="00000500000000000000" pitchFamily="2" charset="0"/>
              </a:rPr>
              <a:t>La ubicación de los estímulos se medirá en milímetros de la pantalla.</a:t>
            </a:r>
          </a:p>
          <a:p>
            <a:endParaRPr lang="es-MX" dirty="0">
              <a:latin typeface="Montserrat" panose="00000500000000000000" pitchFamily="2" charset="0"/>
            </a:endParaRPr>
          </a:p>
          <a:p>
            <a:r>
              <a:rPr lang="es-MX" dirty="0">
                <a:latin typeface="Montserrat" panose="00000500000000000000" pitchFamily="2" charset="0"/>
              </a:rPr>
              <a:t>Por lo tanto, se tienen en cuenta las relaciones píxel-milímetro para cada eje, considerando el centro de la pantalla como el origen de coordenadas.</a:t>
            </a:r>
            <a:endParaRPr lang="es-AR" dirty="0">
              <a:latin typeface="Montserrat" panose="00000500000000000000" pitchFamily="2" charset="0"/>
            </a:endParaRPr>
          </a:p>
        </p:txBody>
      </p:sp>
      <p:sp>
        <p:nvSpPr>
          <p:cNvPr id="4" name="CuadroTexto 3">
            <a:extLst>
              <a:ext uri="{FF2B5EF4-FFF2-40B4-BE49-F238E27FC236}">
                <a16:creationId xmlns:a16="http://schemas.microsoft.com/office/drawing/2014/main" id="{F75E43B0-BE1F-A2AE-A770-1FE2C134BEC6}"/>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17</a:t>
            </a:fld>
            <a:endParaRPr lang="es-AR" b="1" dirty="0">
              <a:solidFill>
                <a:schemeClr val="bg2"/>
              </a:solidFill>
              <a:latin typeface="Montserrat" panose="00000500000000000000" pitchFamily="2" charset="0"/>
            </a:endParaRPr>
          </a:p>
        </p:txBody>
      </p:sp>
      <p:pic>
        <p:nvPicPr>
          <p:cNvPr id="5" name="Imagen 4" descr="Calendario&#10;&#10;Descripción generada automáticamente con confianza media">
            <a:extLst>
              <a:ext uri="{FF2B5EF4-FFF2-40B4-BE49-F238E27FC236}">
                <a16:creationId xmlns:a16="http://schemas.microsoft.com/office/drawing/2014/main" id="{39B2EF08-365D-49D4-F2E5-F00599E65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61" y="1000266"/>
            <a:ext cx="3514686" cy="2201181"/>
          </a:xfrm>
          <a:prstGeom prst="rect">
            <a:avLst/>
          </a:prstGeom>
        </p:spPr>
      </p:pic>
      <p:graphicFrame>
        <p:nvGraphicFramePr>
          <p:cNvPr id="10" name="Tabla 9">
            <a:extLst>
              <a:ext uri="{FF2B5EF4-FFF2-40B4-BE49-F238E27FC236}">
                <a16:creationId xmlns:a16="http://schemas.microsoft.com/office/drawing/2014/main" id="{09C9CBA5-41C0-81B9-B52E-E88CEAA6F778}"/>
              </a:ext>
            </a:extLst>
          </p:cNvPr>
          <p:cNvGraphicFramePr>
            <a:graphicFrameLocks noGrp="1"/>
          </p:cNvGraphicFramePr>
          <p:nvPr>
            <p:extLst>
              <p:ext uri="{D42A27DB-BD31-4B8C-83A1-F6EECF244321}">
                <p14:modId xmlns:p14="http://schemas.microsoft.com/office/powerpoint/2010/main" val="77115322"/>
              </p:ext>
            </p:extLst>
          </p:nvPr>
        </p:nvGraphicFramePr>
        <p:xfrm>
          <a:off x="5071403" y="3379323"/>
          <a:ext cx="3514685" cy="1524000"/>
        </p:xfrm>
        <a:graphic>
          <a:graphicData uri="http://schemas.openxmlformats.org/drawingml/2006/table">
            <a:tbl>
              <a:tblPr firstRow="1" firstCol="1" bandRow="1">
                <a:tableStyleId>{3C2FFA5D-87B4-456A-9821-1D502468CF0F}</a:tableStyleId>
              </a:tblPr>
              <a:tblGrid>
                <a:gridCol w="1012075">
                  <a:extLst>
                    <a:ext uri="{9D8B030D-6E8A-4147-A177-3AD203B41FA5}">
                      <a16:colId xmlns:a16="http://schemas.microsoft.com/office/drawing/2014/main" val="1253412897"/>
                    </a:ext>
                  </a:extLst>
                </a:gridCol>
                <a:gridCol w="2502610">
                  <a:extLst>
                    <a:ext uri="{9D8B030D-6E8A-4147-A177-3AD203B41FA5}">
                      <a16:colId xmlns:a16="http://schemas.microsoft.com/office/drawing/2014/main" val="964901678"/>
                    </a:ext>
                  </a:extLst>
                </a:gridCol>
              </a:tblGrid>
              <a:tr h="190500">
                <a:tc gridSpan="2">
                  <a:txBody>
                    <a:bodyPr/>
                    <a:lstStyle/>
                    <a:p>
                      <a:pPr algn="ctr">
                        <a:lnSpc>
                          <a:spcPct val="107000"/>
                        </a:lnSpc>
                        <a:spcAft>
                          <a:spcPts val="800"/>
                        </a:spcAft>
                      </a:pPr>
                      <a:r>
                        <a:rPr lang="es-AR" sz="1100" kern="0" dirty="0">
                          <a:solidFill>
                            <a:schemeClr val="bg2"/>
                          </a:solidFill>
                          <a:effectLst/>
                        </a:rPr>
                        <a:t>Transformaciones en eje X</a:t>
                      </a:r>
                      <a:endParaRPr lang="es-AR" sz="1100" kern="100" dirty="0">
                        <a:solidFill>
                          <a:schemeClr val="bg2"/>
                        </a:solidFill>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hMerge="1">
                  <a:txBody>
                    <a:bodyPr/>
                    <a:lstStyle/>
                    <a:p>
                      <a:endParaRPr lang="es-AR"/>
                    </a:p>
                  </a:txBody>
                  <a:tcPr/>
                </a:tc>
                <a:extLst>
                  <a:ext uri="{0D108BD9-81ED-4DB2-BD59-A6C34878D82A}">
                    <a16:rowId xmlns:a16="http://schemas.microsoft.com/office/drawing/2014/main" val="2500254505"/>
                  </a:ext>
                </a:extLst>
              </a:tr>
              <a:tr h="190500">
                <a:tc>
                  <a:txBody>
                    <a:bodyPr/>
                    <a:lstStyle/>
                    <a:p>
                      <a:pPr algn="ctr">
                        <a:lnSpc>
                          <a:spcPct val="107000"/>
                        </a:lnSpc>
                        <a:spcAft>
                          <a:spcPts val="800"/>
                        </a:spcAft>
                      </a:pPr>
                      <a:r>
                        <a:rPr lang="es-AR" sz="1100" kern="0">
                          <a:effectLst/>
                        </a:rPr>
                        <a:t>Píxel</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a:effectLst/>
                        </a:rPr>
                        <a:t>Milímetros</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699434322"/>
                  </a:ext>
                </a:extLst>
              </a:tr>
              <a:tr h="190500">
                <a:tc>
                  <a:txBody>
                    <a:bodyPr/>
                    <a:lstStyle/>
                    <a:p>
                      <a:pPr algn="ctr">
                        <a:lnSpc>
                          <a:spcPct val="107000"/>
                        </a:lnSpc>
                        <a:spcAft>
                          <a:spcPts val="800"/>
                        </a:spcAft>
                      </a:pPr>
                      <a:r>
                        <a:rPr lang="es-AR" sz="1100" kern="0">
                          <a:effectLst/>
                        </a:rPr>
                        <a:t>0</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dirty="0">
                          <a:effectLst/>
                        </a:rPr>
                        <a:t>-200</a:t>
                      </a:r>
                      <a:endParaRPr lang="es-AR"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123722843"/>
                  </a:ext>
                </a:extLst>
              </a:tr>
              <a:tr h="190500">
                <a:tc>
                  <a:txBody>
                    <a:bodyPr/>
                    <a:lstStyle/>
                    <a:p>
                      <a:pPr algn="ctr">
                        <a:lnSpc>
                          <a:spcPct val="107000"/>
                        </a:lnSpc>
                        <a:spcAft>
                          <a:spcPts val="800"/>
                        </a:spcAft>
                      </a:pPr>
                      <a:r>
                        <a:rPr lang="es-AR" sz="1100" kern="0">
                          <a:effectLst/>
                        </a:rPr>
                        <a:t>1360</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a:effectLst/>
                        </a:rPr>
                        <a:t>200</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07153877"/>
                  </a:ext>
                </a:extLst>
              </a:tr>
              <a:tr h="190500">
                <a:tc gridSpan="2">
                  <a:txBody>
                    <a:bodyPr/>
                    <a:lstStyle/>
                    <a:p>
                      <a:pPr algn="ctr">
                        <a:lnSpc>
                          <a:spcPct val="107000"/>
                        </a:lnSpc>
                        <a:spcAft>
                          <a:spcPts val="800"/>
                        </a:spcAft>
                      </a:pPr>
                      <a:r>
                        <a:rPr lang="es-AR" sz="1100" kern="0" dirty="0">
                          <a:solidFill>
                            <a:schemeClr val="bg2"/>
                          </a:solidFill>
                          <a:effectLst/>
                        </a:rPr>
                        <a:t>Transformaciones en eje Y</a:t>
                      </a:r>
                      <a:endParaRPr lang="es-AR" sz="1100" kern="100" dirty="0">
                        <a:solidFill>
                          <a:schemeClr val="bg2"/>
                        </a:solidFill>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hMerge="1">
                  <a:txBody>
                    <a:bodyPr/>
                    <a:lstStyle/>
                    <a:p>
                      <a:endParaRPr lang="es-AR"/>
                    </a:p>
                  </a:txBody>
                  <a:tcPr/>
                </a:tc>
                <a:extLst>
                  <a:ext uri="{0D108BD9-81ED-4DB2-BD59-A6C34878D82A}">
                    <a16:rowId xmlns:a16="http://schemas.microsoft.com/office/drawing/2014/main" val="2945037302"/>
                  </a:ext>
                </a:extLst>
              </a:tr>
              <a:tr h="190500">
                <a:tc>
                  <a:txBody>
                    <a:bodyPr/>
                    <a:lstStyle/>
                    <a:p>
                      <a:pPr algn="ctr">
                        <a:lnSpc>
                          <a:spcPct val="107000"/>
                        </a:lnSpc>
                        <a:spcAft>
                          <a:spcPts val="800"/>
                        </a:spcAft>
                      </a:pPr>
                      <a:r>
                        <a:rPr lang="es-AR" sz="1100" kern="0">
                          <a:effectLst/>
                        </a:rPr>
                        <a:t>Píxel</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a:effectLst/>
                        </a:rPr>
                        <a:t>Milímetros</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31167762"/>
                  </a:ext>
                </a:extLst>
              </a:tr>
              <a:tr h="190500">
                <a:tc>
                  <a:txBody>
                    <a:bodyPr/>
                    <a:lstStyle/>
                    <a:p>
                      <a:pPr algn="ctr">
                        <a:lnSpc>
                          <a:spcPct val="107000"/>
                        </a:lnSpc>
                        <a:spcAft>
                          <a:spcPts val="800"/>
                        </a:spcAft>
                      </a:pPr>
                      <a:r>
                        <a:rPr lang="es-AR" sz="1100" kern="0">
                          <a:effectLst/>
                        </a:rPr>
                        <a:t>0</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a:effectLst/>
                        </a:rPr>
                        <a:t>110</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41648081"/>
                  </a:ext>
                </a:extLst>
              </a:tr>
              <a:tr h="190500">
                <a:tc>
                  <a:txBody>
                    <a:bodyPr/>
                    <a:lstStyle/>
                    <a:p>
                      <a:pPr algn="ctr">
                        <a:lnSpc>
                          <a:spcPct val="107000"/>
                        </a:lnSpc>
                        <a:spcAft>
                          <a:spcPts val="800"/>
                        </a:spcAft>
                      </a:pPr>
                      <a:r>
                        <a:rPr lang="es-AR" sz="1100" kern="0">
                          <a:effectLst/>
                        </a:rPr>
                        <a:t>768</a:t>
                      </a:r>
                      <a:endParaRPr lang="es-AR" sz="11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AR" sz="1100" kern="0" dirty="0">
                          <a:effectLst/>
                        </a:rPr>
                        <a:t>-110</a:t>
                      </a:r>
                      <a:endParaRPr lang="es-AR"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250846160"/>
                  </a:ext>
                </a:extLst>
              </a:tr>
            </a:tbl>
          </a:graphicData>
        </a:graphic>
      </p:graphicFrame>
      <p:graphicFrame>
        <p:nvGraphicFramePr>
          <p:cNvPr id="13" name="Gráfico 12">
            <a:extLst>
              <a:ext uri="{FF2B5EF4-FFF2-40B4-BE49-F238E27FC236}">
                <a16:creationId xmlns:a16="http://schemas.microsoft.com/office/drawing/2014/main" id="{4E330F8C-ABAC-F932-6B87-5D328C511439}"/>
              </a:ext>
            </a:extLst>
          </p:cNvPr>
          <p:cNvGraphicFramePr/>
          <p:nvPr>
            <p:extLst>
              <p:ext uri="{D42A27DB-BD31-4B8C-83A1-F6EECF244321}">
                <p14:modId xmlns:p14="http://schemas.microsoft.com/office/powerpoint/2010/main" val="1461947002"/>
              </p:ext>
            </p:extLst>
          </p:nvPr>
        </p:nvGraphicFramePr>
        <p:xfrm>
          <a:off x="4572000" y="2006027"/>
          <a:ext cx="4164330" cy="20338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37888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5"/>
                                        </p:tgtEl>
                                      </p:cBhvr>
                                    </p:animEffect>
                                    <p:anim calcmode="lin" valueType="num">
                                      <p:cBhvr>
                                        <p:cTn id="21" dur="1000"/>
                                        <p:tgtEl>
                                          <p:spTgt spid="5"/>
                                        </p:tgtEl>
                                        <p:attrNameLst>
                                          <p:attrName>ppt_x</p:attrName>
                                        </p:attrNameLst>
                                      </p:cBhvr>
                                      <p:tavLst>
                                        <p:tav tm="0">
                                          <p:val>
                                            <p:strVal val="ppt_x"/>
                                          </p:val>
                                        </p:tav>
                                        <p:tav tm="100000">
                                          <p:val>
                                            <p:strVal val="ppt_x"/>
                                          </p:val>
                                        </p:tav>
                                      </p:tavLst>
                                    </p:anim>
                                    <p:anim calcmode="lin" valueType="num">
                                      <p:cBhvr>
                                        <p:cTn id="22" dur="1000"/>
                                        <p:tgtEl>
                                          <p:spTgt spid="5"/>
                                        </p:tgtEl>
                                        <p:attrNameLst>
                                          <p:attrName>ppt_y</p:attrName>
                                        </p:attrNameLst>
                                      </p:cBhvr>
                                      <p:tavLst>
                                        <p:tav tm="0">
                                          <p:val>
                                            <p:strVal val="ppt_y"/>
                                          </p:val>
                                        </p:tav>
                                        <p:tav tm="100000">
                                          <p:val>
                                            <p:strVal val="ppt_y+.1"/>
                                          </p:val>
                                        </p:tav>
                                      </p:tavLst>
                                    </p:anim>
                                    <p:set>
                                      <p:cBhvr>
                                        <p:cTn id="23" dur="1" fill="hold">
                                          <p:stCondLst>
                                            <p:cond delay="999"/>
                                          </p:stCondLst>
                                        </p:cTn>
                                        <p:tgtEl>
                                          <p:spTgt spid="5"/>
                                        </p:tgtEl>
                                        <p:attrNameLst>
                                          <p:attrName>style.visibility</p:attrName>
                                        </p:attrNameLst>
                                      </p:cBhvr>
                                      <p:to>
                                        <p:strVal val="hidden"/>
                                      </p:to>
                                    </p:set>
                                  </p:childTnLst>
                                </p:cTn>
                              </p:par>
                              <p:par>
                                <p:cTn id="24" presetID="42" presetClass="exit" presetSubtype="0" fill="hold" nodeType="withEffect">
                                  <p:stCondLst>
                                    <p:cond delay="0"/>
                                  </p:stCondLst>
                                  <p:childTnLst>
                                    <p:animEffect transition="out" filter="fade">
                                      <p:cBhvr>
                                        <p:cTn id="25" dur="1000"/>
                                        <p:tgtEl>
                                          <p:spTgt spid="10"/>
                                        </p:tgtEl>
                                      </p:cBhvr>
                                    </p:animEffect>
                                    <p:anim calcmode="lin" valueType="num">
                                      <p:cBhvr>
                                        <p:cTn id="26" dur="1000"/>
                                        <p:tgtEl>
                                          <p:spTgt spid="10"/>
                                        </p:tgtEl>
                                        <p:attrNameLst>
                                          <p:attrName>ppt_x</p:attrName>
                                        </p:attrNameLst>
                                      </p:cBhvr>
                                      <p:tavLst>
                                        <p:tav tm="0">
                                          <p:val>
                                            <p:strVal val="ppt_x"/>
                                          </p:val>
                                        </p:tav>
                                        <p:tav tm="100000">
                                          <p:val>
                                            <p:strVal val="ppt_x"/>
                                          </p:val>
                                        </p:tav>
                                      </p:tavLst>
                                    </p:anim>
                                    <p:anim calcmode="lin" valueType="num">
                                      <p:cBhvr>
                                        <p:cTn id="27" dur="1000"/>
                                        <p:tgtEl>
                                          <p:spTgt spid="10"/>
                                        </p:tgtEl>
                                        <p:attrNameLst>
                                          <p:attrName>ppt_y</p:attrName>
                                        </p:attrNameLst>
                                      </p:cBhvr>
                                      <p:tavLst>
                                        <p:tav tm="0">
                                          <p:val>
                                            <p:strVal val="ppt_y"/>
                                          </p:val>
                                        </p:tav>
                                        <p:tav tm="100000">
                                          <p:val>
                                            <p:strVal val="ppt_y+.1"/>
                                          </p:val>
                                        </p:tav>
                                      </p:tavLst>
                                    </p:anim>
                                    <p:set>
                                      <p:cBhvr>
                                        <p:cTn id="28" dur="1" fill="hold">
                                          <p:stCondLst>
                                            <p:cond delay="9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EA30F-EEB9-DFEE-1126-C31F217F6928}"/>
            </a:ext>
          </a:extLst>
        </p:cNvPr>
        <p:cNvGrpSpPr/>
        <p:nvPr/>
      </p:nvGrpSpPr>
      <p:grpSpPr>
        <a:xfrm>
          <a:off x="0" y="0"/>
          <a:ext cx="0" cy="0"/>
          <a:chOff x="0" y="0"/>
          <a:chExt cx="0" cy="0"/>
        </a:xfrm>
      </p:grpSpPr>
      <p:sp>
        <p:nvSpPr>
          <p:cNvPr id="2" name="Subtítulo 1">
            <a:extLst>
              <a:ext uri="{FF2B5EF4-FFF2-40B4-BE49-F238E27FC236}">
                <a16:creationId xmlns:a16="http://schemas.microsoft.com/office/drawing/2014/main" id="{E95B0FEB-8F4C-CF63-82CD-644BE6ACF03A}"/>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ABCD8E19-218B-D2E3-C207-784574B9B27A}"/>
              </a:ext>
            </a:extLst>
          </p:cNvPr>
          <p:cNvSpPr>
            <a:spLocks noGrp="1"/>
          </p:cNvSpPr>
          <p:nvPr>
            <p:ph type="title"/>
          </p:nvPr>
        </p:nvSpPr>
        <p:spPr/>
        <p:txBody>
          <a:bodyPr/>
          <a:lstStyle/>
          <a:p>
            <a:r>
              <a:rPr lang="es-MX" dirty="0"/>
              <a:t>Materiales y Métodos</a:t>
            </a:r>
            <a:endParaRPr lang="es-AR" dirty="0"/>
          </a:p>
        </p:txBody>
      </p:sp>
      <p:sp>
        <p:nvSpPr>
          <p:cNvPr id="3" name="Subtítulo 1">
            <a:extLst>
              <a:ext uri="{FF2B5EF4-FFF2-40B4-BE49-F238E27FC236}">
                <a16:creationId xmlns:a16="http://schemas.microsoft.com/office/drawing/2014/main" id="{68064BA7-3D9F-8501-37A7-9124C21CE582}"/>
              </a:ext>
            </a:extLst>
          </p:cNvPr>
          <p:cNvSpPr txBox="1">
            <a:spLocks/>
          </p:cNvSpPr>
          <p:nvPr/>
        </p:nvSpPr>
        <p:spPr>
          <a:xfrm>
            <a:off x="575353" y="1431154"/>
            <a:ext cx="6565186"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sz="1800" dirty="0">
                <a:latin typeface="Calibri" panose="020F0502020204030204" pitchFamily="34" charset="0"/>
              </a:rPr>
              <a:t>Calibración</a:t>
            </a:r>
            <a:endParaRPr lang="es-AR" dirty="0"/>
          </a:p>
        </p:txBody>
      </p:sp>
      <p:sp>
        <p:nvSpPr>
          <p:cNvPr id="7" name="CuadroTexto 6">
            <a:extLst>
              <a:ext uri="{FF2B5EF4-FFF2-40B4-BE49-F238E27FC236}">
                <a16:creationId xmlns:a16="http://schemas.microsoft.com/office/drawing/2014/main" id="{07E0BACC-7AEF-6CC3-0BD4-3D844994F18E}"/>
              </a:ext>
            </a:extLst>
          </p:cNvPr>
          <p:cNvSpPr txBox="1"/>
          <p:nvPr/>
        </p:nvSpPr>
        <p:spPr>
          <a:xfrm>
            <a:off x="720000" y="1983764"/>
            <a:ext cx="3625969" cy="1600438"/>
          </a:xfrm>
          <a:prstGeom prst="rect">
            <a:avLst/>
          </a:prstGeom>
          <a:noFill/>
        </p:spPr>
        <p:txBody>
          <a:bodyPr wrap="square">
            <a:spAutoFit/>
          </a:bodyPr>
          <a:lstStyle/>
          <a:p>
            <a:r>
              <a:rPr lang="es-MX" dirty="0">
                <a:latin typeface="Montserrat" panose="00000500000000000000" pitchFamily="2" charset="0"/>
              </a:rPr>
              <a:t>La primera etapa del procedimiento metodológico consiste en obtener las rectas de calibración para los ejes X e Y, con el fin de transformar los valores obtenidos del eyetracker (en pixeles) a la unidad de medición en pantalla (milímetros).</a:t>
            </a:r>
            <a:endParaRPr lang="es-AR" dirty="0">
              <a:latin typeface="Montserrat" panose="00000500000000000000" pitchFamily="2" charset="0"/>
            </a:endParaRPr>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35EBD8CA-977A-2D17-1EDA-19FF1C312E0F}"/>
                  </a:ext>
                </a:extLst>
              </p:cNvPr>
              <p:cNvSpPr txBox="1"/>
              <p:nvPr/>
            </p:nvSpPr>
            <p:spPr>
              <a:xfrm>
                <a:off x="975949" y="3850511"/>
                <a:ext cx="3774367" cy="276999"/>
              </a:xfrm>
              <a:prstGeom prst="rect">
                <a:avLst/>
              </a:prstGeom>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800" b="1" i="1" smtClean="0">
                              <a:solidFill>
                                <a:schemeClr val="bg2"/>
                              </a:solidFill>
                              <a:latin typeface="Cambria Math" panose="02040503050406030204" pitchFamily="18" charset="0"/>
                              <a:ea typeface="Cambria Math" panose="02040503050406030204" pitchFamily="18" charset="0"/>
                            </a:rPr>
                          </m:ctrlPr>
                        </m:sSubPr>
                        <m:e>
                          <m:r>
                            <a:rPr lang="es-MX" sz="1800" b="1" i="1">
                              <a:solidFill>
                                <a:schemeClr val="bg2"/>
                              </a:solidFill>
                              <a:latin typeface="Cambria Math" panose="02040503050406030204" pitchFamily="18" charset="0"/>
                              <a:ea typeface="Cambria Math" panose="02040503050406030204" pitchFamily="18" charset="0"/>
                            </a:rPr>
                            <m:t>𝑽</m:t>
                          </m:r>
                          <m:r>
                            <a:rPr lang="es-MX" sz="1800" b="1" i="1" smtClean="0">
                              <a:solidFill>
                                <a:schemeClr val="bg2"/>
                              </a:solidFill>
                              <a:latin typeface="Cambria Math" panose="02040503050406030204" pitchFamily="18" charset="0"/>
                              <a:ea typeface="Cambria Math" panose="02040503050406030204" pitchFamily="18" charset="0"/>
                            </a:rPr>
                            <m:t>𝒂𝒍𝒐𝒓</m:t>
                          </m:r>
                        </m:e>
                        <m:sub>
                          <m:r>
                            <a:rPr lang="es-MX" sz="1800" b="1" i="1" smtClean="0">
                              <a:solidFill>
                                <a:schemeClr val="bg2"/>
                              </a:solidFill>
                              <a:latin typeface="Cambria Math" panose="02040503050406030204" pitchFamily="18" charset="0"/>
                              <a:ea typeface="Cambria Math" panose="02040503050406030204" pitchFamily="18" charset="0"/>
                            </a:rPr>
                            <m:t>𝒎𝒊𝒍</m:t>
                          </m:r>
                          <m:r>
                            <a:rPr lang="es-MX" sz="1800" b="1" i="1" smtClean="0">
                              <a:solidFill>
                                <a:schemeClr val="bg2"/>
                              </a:solidFill>
                              <a:latin typeface="Cambria Math" panose="02040503050406030204" pitchFamily="18" charset="0"/>
                              <a:ea typeface="Cambria Math" panose="02040503050406030204" pitchFamily="18" charset="0"/>
                            </a:rPr>
                            <m:t>í</m:t>
                          </m:r>
                          <m:r>
                            <a:rPr lang="es-MX" sz="1800" b="1" i="1" smtClean="0">
                              <a:solidFill>
                                <a:schemeClr val="bg2"/>
                              </a:solidFill>
                              <a:latin typeface="Cambria Math" panose="02040503050406030204" pitchFamily="18" charset="0"/>
                              <a:ea typeface="Cambria Math" panose="02040503050406030204" pitchFamily="18" charset="0"/>
                            </a:rPr>
                            <m:t>𝒎𝒆𝒕𝒓𝒐𝒔</m:t>
                          </m:r>
                        </m:sub>
                      </m:sSub>
                      <m:r>
                        <a:rPr lang="es-MX" sz="1800" b="0" i="1" smtClean="0">
                          <a:solidFill>
                            <a:schemeClr val="bg2"/>
                          </a:solidFill>
                          <a:latin typeface="Cambria Math" panose="02040503050406030204" pitchFamily="18" charset="0"/>
                        </a:rPr>
                        <m:t>=</m:t>
                      </m:r>
                      <m:r>
                        <a:rPr lang="es-MX" sz="1800" b="0" i="1" smtClean="0">
                          <a:solidFill>
                            <a:schemeClr val="bg2"/>
                          </a:solidFill>
                          <a:latin typeface="Cambria Math" panose="02040503050406030204" pitchFamily="18" charset="0"/>
                        </a:rPr>
                        <m:t>𝑏</m:t>
                      </m:r>
                      <m:r>
                        <a:rPr lang="es-MX" sz="1800" b="0" i="1" smtClean="0">
                          <a:solidFill>
                            <a:schemeClr val="bg2"/>
                          </a:solidFill>
                          <a:latin typeface="Cambria Math" panose="02040503050406030204" pitchFamily="18" charset="0"/>
                        </a:rPr>
                        <m:t>+</m:t>
                      </m:r>
                      <m:r>
                        <a:rPr lang="es-MX" sz="1800" b="0" i="1" smtClean="0">
                          <a:solidFill>
                            <a:schemeClr val="bg2"/>
                          </a:solidFill>
                          <a:latin typeface="Cambria Math" panose="02040503050406030204" pitchFamily="18" charset="0"/>
                        </a:rPr>
                        <m:t>𝑚</m:t>
                      </m:r>
                      <m:r>
                        <a:rPr lang="es-MX" sz="1800" b="1" i="1">
                          <a:solidFill>
                            <a:schemeClr val="bg2"/>
                          </a:solidFill>
                          <a:latin typeface="Cambria Math" panose="02040503050406030204" pitchFamily="18" charset="0"/>
                          <a:ea typeface="Cambria Math" panose="02040503050406030204" pitchFamily="18" charset="0"/>
                        </a:rPr>
                        <m:t>∙</m:t>
                      </m:r>
                      <m:sSub>
                        <m:sSubPr>
                          <m:ctrlPr>
                            <a:rPr lang="es-MX" sz="1800" b="1" i="1" smtClean="0">
                              <a:solidFill>
                                <a:schemeClr val="bg2"/>
                              </a:solidFill>
                              <a:latin typeface="Cambria Math" panose="02040503050406030204" pitchFamily="18" charset="0"/>
                              <a:ea typeface="Cambria Math" panose="02040503050406030204" pitchFamily="18" charset="0"/>
                            </a:rPr>
                          </m:ctrlPr>
                        </m:sSubPr>
                        <m:e>
                          <m:r>
                            <a:rPr lang="es-MX" sz="1800" b="1" i="1" smtClean="0">
                              <a:solidFill>
                                <a:schemeClr val="bg2"/>
                              </a:solidFill>
                              <a:latin typeface="Cambria Math" panose="02040503050406030204" pitchFamily="18" charset="0"/>
                              <a:ea typeface="Cambria Math" panose="02040503050406030204" pitchFamily="18" charset="0"/>
                            </a:rPr>
                            <m:t>𝑽</m:t>
                          </m:r>
                          <m:r>
                            <a:rPr lang="es-MX" sz="1800" b="1" i="1" smtClean="0">
                              <a:solidFill>
                                <a:schemeClr val="bg2"/>
                              </a:solidFill>
                              <a:latin typeface="Cambria Math" panose="02040503050406030204" pitchFamily="18" charset="0"/>
                              <a:ea typeface="Cambria Math" panose="02040503050406030204" pitchFamily="18" charset="0"/>
                            </a:rPr>
                            <m:t>𝒂𝒍𝒐𝒓</m:t>
                          </m:r>
                        </m:e>
                        <m:sub>
                          <m:r>
                            <a:rPr lang="es-MX" sz="1800" b="1" i="1" smtClean="0">
                              <a:solidFill>
                                <a:schemeClr val="bg2"/>
                              </a:solidFill>
                              <a:latin typeface="Cambria Math" panose="02040503050406030204" pitchFamily="18" charset="0"/>
                              <a:ea typeface="Cambria Math" panose="02040503050406030204" pitchFamily="18" charset="0"/>
                            </a:rPr>
                            <m:t>𝑷𝒊𝒙𝒆𝒍</m:t>
                          </m:r>
                        </m:sub>
                      </m:sSub>
                    </m:oMath>
                  </m:oMathPara>
                </a14:m>
                <a:endParaRPr lang="es-AR" sz="1800" b="1" dirty="0">
                  <a:solidFill>
                    <a:schemeClr val="bg2"/>
                  </a:solidFill>
                  <a:latin typeface="Montserrat" panose="00000500000000000000" pitchFamily="2" charset="0"/>
                </a:endParaRPr>
              </a:p>
            </p:txBody>
          </p:sp>
        </mc:Choice>
        <mc:Fallback>
          <p:sp>
            <p:nvSpPr>
              <p:cNvPr id="9" name="CuadroTexto 8">
                <a:extLst>
                  <a:ext uri="{FF2B5EF4-FFF2-40B4-BE49-F238E27FC236}">
                    <a16:creationId xmlns:a16="http://schemas.microsoft.com/office/drawing/2014/main" id="{35EBD8CA-977A-2D17-1EDA-19FF1C312E0F}"/>
                  </a:ext>
                </a:extLst>
              </p:cNvPr>
              <p:cNvSpPr txBox="1">
                <a:spLocks noRot="1" noChangeAspect="1" noMove="1" noResize="1" noEditPoints="1" noAdjustHandles="1" noChangeArrowheads="1" noChangeShapeType="1" noTextEdit="1"/>
              </p:cNvSpPr>
              <p:nvPr/>
            </p:nvSpPr>
            <p:spPr>
              <a:xfrm>
                <a:off x="975949" y="3850511"/>
                <a:ext cx="3774367" cy="276999"/>
              </a:xfrm>
              <a:prstGeom prst="rect">
                <a:avLst/>
              </a:prstGeom>
              <a:blipFill>
                <a:blip r:embed="rId3"/>
                <a:stretch>
                  <a:fillRect/>
                </a:stretch>
              </a:blipFill>
              <a:ln/>
            </p:spPr>
            <p:txBody>
              <a:bodyPr/>
              <a:lstStyle/>
              <a:p>
                <a:r>
                  <a:rPr lang="es-AR">
                    <a:noFill/>
                  </a:rPr>
                  <a:t> </a:t>
                </a:r>
              </a:p>
            </p:txBody>
          </p:sp>
        </mc:Fallback>
      </mc:AlternateContent>
      <p:pic>
        <p:nvPicPr>
          <p:cNvPr id="8" name="Imagen 7" descr="Imagen en blanco y negro&#10;&#10;Descripción generada automáticamente con confianza media">
            <a:extLst>
              <a:ext uri="{FF2B5EF4-FFF2-40B4-BE49-F238E27FC236}">
                <a16:creationId xmlns:a16="http://schemas.microsoft.com/office/drawing/2014/main" id="{EAD76146-A6A6-38FA-7FB5-FE2FA57C7C97}"/>
              </a:ext>
            </a:extLst>
          </p:cNvPr>
          <p:cNvPicPr>
            <a:picLocks noChangeAspect="1"/>
          </p:cNvPicPr>
          <p:nvPr/>
        </p:nvPicPr>
        <p:blipFill>
          <a:blip r:embed="rId4"/>
          <a:stretch>
            <a:fillRect/>
          </a:stretch>
        </p:blipFill>
        <p:spPr>
          <a:xfrm>
            <a:off x="5029199" y="1431153"/>
            <a:ext cx="3539447" cy="2018629"/>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DE3190E4-95CA-D0EB-A0E1-6577D3148244}"/>
              </a:ext>
            </a:extLst>
          </p:cNvPr>
          <p:cNvPicPr>
            <a:picLocks noChangeAspect="1"/>
          </p:cNvPicPr>
          <p:nvPr/>
        </p:nvPicPr>
        <p:blipFill rotWithShape="1">
          <a:blip r:embed="rId5"/>
          <a:srcRect l="14487" t="10419" r="14362" b="5102"/>
          <a:stretch/>
        </p:blipFill>
        <p:spPr>
          <a:xfrm>
            <a:off x="4950029" y="1364975"/>
            <a:ext cx="3618618" cy="2219227"/>
          </a:xfrm>
          <a:prstGeom prst="rect">
            <a:avLst/>
          </a:prstGeom>
        </p:spPr>
      </p:pic>
      <p:sp>
        <p:nvSpPr>
          <p:cNvPr id="12" name="Google Shape;13680;p76">
            <a:extLst>
              <a:ext uri="{FF2B5EF4-FFF2-40B4-BE49-F238E27FC236}">
                <a16:creationId xmlns:a16="http://schemas.microsoft.com/office/drawing/2014/main" id="{D427F01F-4137-3C35-5C7F-2B861FA07662}"/>
              </a:ext>
            </a:extLst>
          </p:cNvPr>
          <p:cNvSpPr/>
          <p:nvPr/>
        </p:nvSpPr>
        <p:spPr>
          <a:xfrm>
            <a:off x="4798033" y="1245151"/>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CuadroTexto 3">
            <a:extLst>
              <a:ext uri="{FF2B5EF4-FFF2-40B4-BE49-F238E27FC236}">
                <a16:creationId xmlns:a16="http://schemas.microsoft.com/office/drawing/2014/main" id="{1E45F8E5-B2C0-8D8D-AE23-B4AE2BCF070F}"/>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18</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96826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FB8F3-EA04-E9FF-F909-E5C624D30CCA}"/>
            </a:ext>
          </a:extLst>
        </p:cNvPr>
        <p:cNvGrpSpPr/>
        <p:nvPr/>
      </p:nvGrpSpPr>
      <p:grpSpPr>
        <a:xfrm>
          <a:off x="0" y="0"/>
          <a:ext cx="0" cy="0"/>
          <a:chOff x="0" y="0"/>
          <a:chExt cx="0" cy="0"/>
        </a:xfrm>
      </p:grpSpPr>
      <p:sp>
        <p:nvSpPr>
          <p:cNvPr id="2" name="Subtítulo 1">
            <a:extLst>
              <a:ext uri="{FF2B5EF4-FFF2-40B4-BE49-F238E27FC236}">
                <a16:creationId xmlns:a16="http://schemas.microsoft.com/office/drawing/2014/main" id="{8B7FF48A-DBB2-88E4-2967-2C76992FF6E0}"/>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39099431-E69F-0FDE-6384-393BDEA9E270}"/>
              </a:ext>
            </a:extLst>
          </p:cNvPr>
          <p:cNvSpPr>
            <a:spLocks noGrp="1"/>
          </p:cNvSpPr>
          <p:nvPr>
            <p:ph type="title"/>
          </p:nvPr>
        </p:nvSpPr>
        <p:spPr/>
        <p:txBody>
          <a:bodyPr/>
          <a:lstStyle/>
          <a:p>
            <a:r>
              <a:rPr lang="es-MX" dirty="0"/>
              <a:t>Materiales y Métodos</a:t>
            </a:r>
            <a:endParaRPr lang="es-AR" dirty="0"/>
          </a:p>
        </p:txBody>
      </p:sp>
      <p:sp>
        <p:nvSpPr>
          <p:cNvPr id="3" name="Subtítulo 1">
            <a:extLst>
              <a:ext uri="{FF2B5EF4-FFF2-40B4-BE49-F238E27FC236}">
                <a16:creationId xmlns:a16="http://schemas.microsoft.com/office/drawing/2014/main" id="{9D654B6D-CB3F-A2BF-CF38-31C14FED3C05}"/>
              </a:ext>
            </a:extLst>
          </p:cNvPr>
          <p:cNvSpPr txBox="1">
            <a:spLocks/>
          </p:cNvSpPr>
          <p:nvPr/>
        </p:nvSpPr>
        <p:spPr>
          <a:xfrm>
            <a:off x="575353" y="1431154"/>
            <a:ext cx="6565186"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sz="1800" dirty="0">
                <a:latin typeface="Calibri" panose="020F0502020204030204" pitchFamily="34" charset="0"/>
              </a:rPr>
              <a:t>Calibración</a:t>
            </a:r>
            <a:endParaRPr lang="es-AR" dirty="0"/>
          </a:p>
        </p:txBody>
      </p:sp>
      <p:sp>
        <p:nvSpPr>
          <p:cNvPr id="7" name="CuadroTexto 6">
            <a:extLst>
              <a:ext uri="{FF2B5EF4-FFF2-40B4-BE49-F238E27FC236}">
                <a16:creationId xmlns:a16="http://schemas.microsoft.com/office/drawing/2014/main" id="{A0E06456-A564-2316-161D-FA39A20F8925}"/>
              </a:ext>
            </a:extLst>
          </p:cNvPr>
          <p:cNvSpPr txBox="1"/>
          <p:nvPr/>
        </p:nvSpPr>
        <p:spPr>
          <a:xfrm>
            <a:off x="720000" y="1983764"/>
            <a:ext cx="8243378"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defPPr marR="0" lvl="0" algn="l" rtl="0">
              <a:lnSpc>
                <a:spcPct val="100000"/>
              </a:lnSpc>
              <a:spcBef>
                <a:spcPts val="0"/>
              </a:spcBef>
              <a:spcAft>
                <a:spcPts val="0"/>
              </a:spcAft>
              <a:defRPr/>
            </a:defPPr>
            <a:lvl1pPr>
              <a:defRPr b="1">
                <a:solidFill>
                  <a:schemeClr val="bg2"/>
                </a:solidFill>
                <a:effectLst/>
                <a:latin typeface="Montserrat" panose="00000500000000000000" pitchFamily="2" charset="0"/>
                <a:ea typeface="Aptos" panose="020B0004020202020204" pitchFamily="34" charset="0"/>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MX" dirty="0"/>
              <a:t>Con el objetivo de evaluar la precisión y exactitud de la detección de la mirada mediante el Eyetracker, se realizaron calibraciones de 5 y 16 puntos en 2 participantes.</a:t>
            </a:r>
            <a:endParaRPr lang="es-AR" dirty="0"/>
          </a:p>
        </p:txBody>
      </p:sp>
      <p:sp>
        <p:nvSpPr>
          <p:cNvPr id="4" name="CuadroTexto 3">
            <a:extLst>
              <a:ext uri="{FF2B5EF4-FFF2-40B4-BE49-F238E27FC236}">
                <a16:creationId xmlns:a16="http://schemas.microsoft.com/office/drawing/2014/main" id="{6C21ACCC-1BC2-5B81-8D9F-837539D90B69}"/>
              </a:ext>
            </a:extLst>
          </p:cNvPr>
          <p:cNvSpPr txBox="1"/>
          <p:nvPr/>
        </p:nvSpPr>
        <p:spPr>
          <a:xfrm>
            <a:off x="8715384" y="4806923"/>
            <a:ext cx="394713"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19</a:t>
            </a:fld>
            <a:endParaRPr lang="es-AR" b="1" dirty="0">
              <a:solidFill>
                <a:schemeClr val="bg2"/>
              </a:solidFill>
              <a:latin typeface="Montserrat" panose="00000500000000000000" pitchFamily="2" charset="0"/>
            </a:endParaRPr>
          </a:p>
        </p:txBody>
      </p:sp>
      <p:grpSp>
        <p:nvGrpSpPr>
          <p:cNvPr id="18" name="Grupo 17">
            <a:extLst>
              <a:ext uri="{FF2B5EF4-FFF2-40B4-BE49-F238E27FC236}">
                <a16:creationId xmlns:a16="http://schemas.microsoft.com/office/drawing/2014/main" id="{6C1ED330-D136-CAB4-7D5F-3B89DBEB5DC7}"/>
              </a:ext>
            </a:extLst>
          </p:cNvPr>
          <p:cNvGrpSpPr/>
          <p:nvPr/>
        </p:nvGrpSpPr>
        <p:grpSpPr>
          <a:xfrm>
            <a:off x="989461" y="2636517"/>
            <a:ext cx="2987367" cy="2463567"/>
            <a:chOff x="1326603" y="2537410"/>
            <a:chExt cx="3110997" cy="2463567"/>
          </a:xfrm>
        </p:grpSpPr>
        <p:pic>
          <p:nvPicPr>
            <p:cNvPr id="13" name="Imagen 12" descr="Gráfico, Gráfico de dispersión&#10;&#10;Descripción generada automáticamente">
              <a:extLst>
                <a:ext uri="{FF2B5EF4-FFF2-40B4-BE49-F238E27FC236}">
                  <a16:creationId xmlns:a16="http://schemas.microsoft.com/office/drawing/2014/main" id="{DF429D22-7818-13F9-0D46-034D527691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233" y="2754489"/>
              <a:ext cx="2860404" cy="1435451"/>
            </a:xfrm>
            <a:prstGeom prst="rect">
              <a:avLst/>
            </a:prstGeom>
            <a:ln>
              <a:solidFill>
                <a:schemeClr val="accent1"/>
              </a:solidFill>
            </a:ln>
          </p:spPr>
        </p:pic>
        <p:sp>
          <p:nvSpPr>
            <p:cNvPr id="12" name="Google Shape;13680;p76">
              <a:extLst>
                <a:ext uri="{FF2B5EF4-FFF2-40B4-BE49-F238E27FC236}">
                  <a16:creationId xmlns:a16="http://schemas.microsoft.com/office/drawing/2014/main" id="{4B8A41FB-DE93-8DA6-70CD-F82603232C98}"/>
                </a:ext>
              </a:extLst>
            </p:cNvPr>
            <p:cNvSpPr/>
            <p:nvPr/>
          </p:nvSpPr>
          <p:spPr>
            <a:xfrm>
              <a:off x="1326603" y="2636516"/>
              <a:ext cx="3110997" cy="2364461"/>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CuadroTexto 15">
              <a:extLst>
                <a:ext uri="{FF2B5EF4-FFF2-40B4-BE49-F238E27FC236}">
                  <a16:creationId xmlns:a16="http://schemas.microsoft.com/office/drawing/2014/main" id="{24406F7D-D869-BA84-D69F-798C1F2D2480}"/>
                </a:ext>
              </a:extLst>
            </p:cNvPr>
            <p:cNvSpPr txBox="1"/>
            <p:nvPr/>
          </p:nvSpPr>
          <p:spPr>
            <a:xfrm>
              <a:off x="1450233" y="2537410"/>
              <a:ext cx="2860404" cy="357054"/>
            </a:xfrm>
            <a:prstGeom prst="roundRect">
              <a:avLst>
                <a:gd name="adj" fmla="val 50000"/>
              </a:avLst>
            </a:prstGeom>
            <a:solidFill>
              <a:schemeClr val="tx2">
                <a:lumMod val="40000"/>
                <a:lumOff val="60000"/>
              </a:schemeClr>
            </a:solidFill>
            <a:ln>
              <a:solidFill>
                <a:schemeClr val="bg2"/>
              </a:solidFill>
            </a:ln>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MX" sz="1050" b="1" dirty="0">
                  <a:solidFill>
                    <a:schemeClr val="bg2"/>
                  </a:solidFill>
                  <a:latin typeface="Montserrat" panose="00000500000000000000" pitchFamily="2" charset="0"/>
                </a:rPr>
                <a:t>Calibración con 5 puntos</a:t>
              </a:r>
              <a:endParaRPr lang="es-AR" sz="1050" b="1" dirty="0">
                <a:solidFill>
                  <a:schemeClr val="bg2"/>
                </a:solidFill>
                <a:latin typeface="Montserrat" panose="00000500000000000000" pitchFamily="2" charset="0"/>
              </a:endParaRPr>
            </a:p>
          </p:txBody>
        </p:sp>
      </p:grpSp>
      <p:grpSp>
        <p:nvGrpSpPr>
          <p:cNvPr id="19" name="Grupo 18">
            <a:extLst>
              <a:ext uri="{FF2B5EF4-FFF2-40B4-BE49-F238E27FC236}">
                <a16:creationId xmlns:a16="http://schemas.microsoft.com/office/drawing/2014/main" id="{DA47348E-EA40-3104-6FD7-BD351A55F379}"/>
              </a:ext>
            </a:extLst>
          </p:cNvPr>
          <p:cNvGrpSpPr/>
          <p:nvPr/>
        </p:nvGrpSpPr>
        <p:grpSpPr>
          <a:xfrm>
            <a:off x="5164580" y="2659831"/>
            <a:ext cx="3013891" cy="2440253"/>
            <a:chOff x="4538805" y="2684488"/>
            <a:chExt cx="3013891" cy="2440253"/>
          </a:xfrm>
        </p:grpSpPr>
        <p:pic>
          <p:nvPicPr>
            <p:cNvPr id="10" name="Imagen 9" descr="Patrón de fondo&#10;&#10;Descripción generada automáticamente">
              <a:extLst>
                <a:ext uri="{FF2B5EF4-FFF2-40B4-BE49-F238E27FC236}">
                  <a16:creationId xmlns:a16="http://schemas.microsoft.com/office/drawing/2014/main" id="{18062C16-F8AE-F603-A6E5-A63C408896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8539" y="2863015"/>
              <a:ext cx="2702939" cy="1435451"/>
            </a:xfrm>
            <a:prstGeom prst="rect">
              <a:avLst/>
            </a:prstGeom>
            <a:ln>
              <a:solidFill>
                <a:schemeClr val="accent1"/>
              </a:solidFill>
            </a:ln>
          </p:spPr>
        </p:pic>
        <p:sp>
          <p:nvSpPr>
            <p:cNvPr id="14" name="Google Shape;13680;p76">
              <a:extLst>
                <a:ext uri="{FF2B5EF4-FFF2-40B4-BE49-F238E27FC236}">
                  <a16:creationId xmlns:a16="http://schemas.microsoft.com/office/drawing/2014/main" id="{2B9D7CA5-70BA-FEB1-7DFB-B1084BDFBD7D}"/>
                </a:ext>
              </a:extLst>
            </p:cNvPr>
            <p:cNvSpPr/>
            <p:nvPr/>
          </p:nvSpPr>
          <p:spPr>
            <a:xfrm>
              <a:off x="4538805" y="2740197"/>
              <a:ext cx="3013891" cy="238454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CuadroTexto 16">
              <a:extLst>
                <a:ext uri="{FF2B5EF4-FFF2-40B4-BE49-F238E27FC236}">
                  <a16:creationId xmlns:a16="http://schemas.microsoft.com/office/drawing/2014/main" id="{4834836A-15D5-D466-5C63-008B1919B440}"/>
                </a:ext>
              </a:extLst>
            </p:cNvPr>
            <p:cNvSpPr txBox="1"/>
            <p:nvPr/>
          </p:nvSpPr>
          <p:spPr>
            <a:xfrm>
              <a:off x="4694281" y="2684488"/>
              <a:ext cx="2731453" cy="357054"/>
            </a:xfrm>
            <a:prstGeom prst="roundRect">
              <a:avLst>
                <a:gd name="adj" fmla="val 50000"/>
              </a:avLst>
            </a:prstGeom>
            <a:solidFill>
              <a:schemeClr val="tx2">
                <a:lumMod val="40000"/>
                <a:lumOff val="60000"/>
              </a:schemeClr>
            </a:solidFill>
            <a:ln>
              <a:solidFill>
                <a:schemeClr val="bg2"/>
              </a:solidFill>
            </a:ln>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MX" sz="1050" b="1" dirty="0">
                  <a:solidFill>
                    <a:schemeClr val="bg2"/>
                  </a:solidFill>
                  <a:latin typeface="Montserrat" panose="00000500000000000000" pitchFamily="2" charset="0"/>
                </a:rPr>
                <a:t>Calibración con 16 puntos</a:t>
              </a:r>
              <a:endParaRPr lang="es-AR" sz="1050" b="1" dirty="0">
                <a:solidFill>
                  <a:schemeClr val="bg2"/>
                </a:solidFill>
                <a:latin typeface="Montserrat" panose="00000500000000000000" pitchFamily="2" charset="0"/>
              </a:endParaRPr>
            </a:p>
          </p:txBody>
        </p:sp>
      </p:grpSp>
    </p:spTree>
    <p:extLst>
      <p:ext uri="{BB962C8B-B14F-4D97-AF65-F5344CB8AC3E}">
        <p14:creationId xmlns:p14="http://schemas.microsoft.com/office/powerpoint/2010/main" val="3233013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6"/>
        <p:cNvGrpSpPr/>
        <p:nvPr/>
      </p:nvGrpSpPr>
      <p:grpSpPr>
        <a:xfrm>
          <a:off x="0" y="0"/>
          <a:ext cx="0" cy="0"/>
          <a:chOff x="0" y="0"/>
          <a:chExt cx="0" cy="0"/>
        </a:xfrm>
      </p:grpSpPr>
      <p:sp>
        <p:nvSpPr>
          <p:cNvPr id="2997" name="Google Shape;2997;p38"/>
          <p:cNvSpPr txBox="1">
            <a:spLocks noGrp="1"/>
          </p:cNvSpPr>
          <p:nvPr>
            <p:ph type="subTitle" idx="1"/>
          </p:nvPr>
        </p:nvSpPr>
        <p:spPr>
          <a:xfrm>
            <a:off x="4572000" y="2052611"/>
            <a:ext cx="4274400" cy="1700518"/>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s-MX" dirty="0"/>
              <a:t>Un escotoma es una </a:t>
            </a:r>
            <a:r>
              <a:rPr lang="es-MX" b="1" dirty="0"/>
              <a:t>alteración en el campo visual</a:t>
            </a:r>
            <a:r>
              <a:rPr lang="es-MX" dirty="0"/>
              <a:t> en la cual existe una zona en la que la visión es nula. </a:t>
            </a:r>
          </a:p>
          <a:p>
            <a:pPr marL="0" marR="0">
              <a:spcBef>
                <a:spcPts val="0"/>
              </a:spcBef>
              <a:spcAft>
                <a:spcPts val="0"/>
              </a:spcAft>
            </a:pPr>
            <a:endParaRPr lang="es-MX" dirty="0"/>
          </a:p>
          <a:p>
            <a:pPr marL="0" marR="0">
              <a:spcBef>
                <a:spcPts val="0"/>
              </a:spcBef>
              <a:spcAft>
                <a:spcPts val="0"/>
              </a:spcAft>
            </a:pPr>
            <a:r>
              <a:rPr lang="es-MX" dirty="0"/>
              <a:t>Es una</a:t>
            </a:r>
            <a:r>
              <a:rPr lang="es-MX" b="1" dirty="0"/>
              <a:t> ceguera parcial</a:t>
            </a:r>
            <a:r>
              <a:rPr lang="es-MX" dirty="0"/>
              <a:t>, puesto que no limita la visión total, sino que es una zona delimitada.</a:t>
            </a:r>
          </a:p>
          <a:p>
            <a:pPr marL="0" marR="0">
              <a:spcBef>
                <a:spcPts val="0"/>
              </a:spcBef>
              <a:spcAft>
                <a:spcPts val="0"/>
              </a:spcAft>
            </a:pPr>
            <a:endParaRPr lang="es-AR" dirty="0"/>
          </a:p>
          <a:p>
            <a:pPr marL="0" marR="0">
              <a:spcBef>
                <a:spcPts val="0"/>
              </a:spcBef>
              <a:spcAft>
                <a:spcPts val="0"/>
              </a:spcAft>
            </a:pPr>
            <a:endParaRPr lang="es-AR" dirty="0"/>
          </a:p>
        </p:txBody>
      </p:sp>
      <p:sp>
        <p:nvSpPr>
          <p:cNvPr id="2998" name="Google Shape;2998;p38"/>
          <p:cNvSpPr txBox="1">
            <a:spLocks noGrp="1"/>
          </p:cNvSpPr>
          <p:nvPr>
            <p:ph type="title"/>
          </p:nvPr>
        </p:nvSpPr>
        <p:spPr>
          <a:xfrm>
            <a:off x="4511438" y="534566"/>
            <a:ext cx="3983400" cy="7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AR" dirty="0"/>
              <a:t>INTRODUCCIÓN</a:t>
            </a:r>
          </a:p>
        </p:txBody>
      </p:sp>
      <p:grpSp>
        <p:nvGrpSpPr>
          <p:cNvPr id="2999" name="Google Shape;2999;p38"/>
          <p:cNvGrpSpPr/>
          <p:nvPr/>
        </p:nvGrpSpPr>
        <p:grpSpPr>
          <a:xfrm>
            <a:off x="-525734" y="-918475"/>
            <a:ext cx="4800134" cy="6980475"/>
            <a:chOff x="-525734" y="-918475"/>
            <a:chExt cx="4800134" cy="6980475"/>
          </a:xfrm>
        </p:grpSpPr>
        <p:sp>
          <p:nvSpPr>
            <p:cNvPr id="3000" name="Google Shape;3000;p38"/>
            <p:cNvSpPr/>
            <p:nvPr/>
          </p:nvSpPr>
          <p:spPr>
            <a:xfrm>
              <a:off x="0" y="0"/>
              <a:ext cx="4274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8"/>
            <p:cNvSpPr/>
            <p:nvPr/>
          </p:nvSpPr>
          <p:spPr>
            <a:xfrm rot="2700000">
              <a:off x="63950" y="-681759"/>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8"/>
            <p:cNvSpPr/>
            <p:nvPr/>
          </p:nvSpPr>
          <p:spPr>
            <a:xfrm rot="2700000">
              <a:off x="3322026" y="6921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8"/>
            <p:cNvSpPr/>
            <p:nvPr/>
          </p:nvSpPr>
          <p:spPr>
            <a:xfrm rot="2700000">
              <a:off x="-289000" y="35817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8"/>
            <p:cNvSpPr/>
            <p:nvPr/>
          </p:nvSpPr>
          <p:spPr>
            <a:xfrm rot="2700000">
              <a:off x="952951" y="219374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5" name="Google Shape;3005;p38"/>
            <p:cNvGrpSpPr/>
            <p:nvPr/>
          </p:nvGrpSpPr>
          <p:grpSpPr>
            <a:xfrm>
              <a:off x="1164936" y="179393"/>
              <a:ext cx="1452345" cy="1450434"/>
              <a:chOff x="3007636" y="1529825"/>
              <a:chExt cx="1710452" cy="1708201"/>
            </a:xfrm>
          </p:grpSpPr>
          <p:sp>
            <p:nvSpPr>
              <p:cNvPr id="3006" name="Google Shape;3006;p3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38"/>
            <p:cNvGrpSpPr/>
            <p:nvPr/>
          </p:nvGrpSpPr>
          <p:grpSpPr>
            <a:xfrm>
              <a:off x="-525734" y="901670"/>
              <a:ext cx="1969361" cy="1003983"/>
              <a:chOff x="529500" y="1798295"/>
              <a:chExt cx="2203358" cy="1123275"/>
            </a:xfrm>
          </p:grpSpPr>
          <p:sp>
            <p:nvSpPr>
              <p:cNvPr id="3056" name="Google Shape;3056;p38"/>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8"/>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8"/>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8"/>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7" name="Google Shape;3067;p38"/>
            <p:cNvGrpSpPr/>
            <p:nvPr/>
          </p:nvGrpSpPr>
          <p:grpSpPr>
            <a:xfrm>
              <a:off x="-267214" y="4333343"/>
              <a:ext cx="1452345" cy="1450434"/>
              <a:chOff x="3007636" y="1529825"/>
              <a:chExt cx="1710452" cy="1708201"/>
            </a:xfrm>
          </p:grpSpPr>
          <p:sp>
            <p:nvSpPr>
              <p:cNvPr id="3068" name="Google Shape;3068;p38"/>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8"/>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8"/>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8"/>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8"/>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8"/>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8"/>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8"/>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8"/>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8"/>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8"/>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8"/>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8"/>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8"/>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8"/>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8"/>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8"/>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8"/>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8"/>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8"/>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8"/>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8"/>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8"/>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8"/>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8"/>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8"/>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8"/>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8"/>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8"/>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8"/>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8"/>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8"/>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8"/>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8"/>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8"/>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8"/>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8"/>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8"/>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8"/>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8"/>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8"/>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8"/>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8"/>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8"/>
            <p:cNvGrpSpPr/>
            <p:nvPr/>
          </p:nvGrpSpPr>
          <p:grpSpPr>
            <a:xfrm>
              <a:off x="2164066" y="2598070"/>
              <a:ext cx="1969361" cy="1003983"/>
              <a:chOff x="529500" y="1798295"/>
              <a:chExt cx="2203358" cy="1123275"/>
            </a:xfrm>
          </p:grpSpPr>
          <p:sp>
            <p:nvSpPr>
              <p:cNvPr id="3118" name="Google Shape;3118;p38"/>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8"/>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8"/>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8"/>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8"/>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8"/>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8"/>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8"/>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8"/>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8"/>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8"/>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9" name="Google Shape;3129;p38"/>
            <p:cNvSpPr/>
            <p:nvPr/>
          </p:nvSpPr>
          <p:spPr>
            <a:xfrm rot="2700000">
              <a:off x="2477600" y="46823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8"/>
            <p:cNvSpPr/>
            <p:nvPr/>
          </p:nvSpPr>
          <p:spPr>
            <a:xfrm rot="2700000">
              <a:off x="1783651" y="4128197"/>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98;p38">
            <a:extLst>
              <a:ext uri="{FF2B5EF4-FFF2-40B4-BE49-F238E27FC236}">
                <a16:creationId xmlns:a16="http://schemas.microsoft.com/office/drawing/2014/main" id="{3D05C2E1-6CB2-6F2A-7780-F65446D989D2}"/>
              </a:ext>
            </a:extLst>
          </p:cNvPr>
          <p:cNvSpPr txBox="1">
            <a:spLocks/>
          </p:cNvSpPr>
          <p:nvPr/>
        </p:nvSpPr>
        <p:spPr>
          <a:xfrm>
            <a:off x="4572000" y="1185793"/>
            <a:ext cx="3983400" cy="75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Black"/>
              <a:buNone/>
              <a:defRPr sz="3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0" i="0" u="none" strike="noStrike" cap="none">
                <a:solidFill>
                  <a:schemeClr val="dk1"/>
                </a:solidFill>
                <a:latin typeface="Montserrat"/>
                <a:ea typeface="Montserrat"/>
                <a:cs typeface="Montserrat"/>
                <a:sym typeface="Montserrat"/>
              </a:defRPr>
            </a:lvl9pPr>
          </a:lstStyle>
          <a:p>
            <a:pPr algn="ctr"/>
            <a:r>
              <a:rPr lang="es-AR" sz="1800" dirty="0">
                <a:solidFill>
                  <a:schemeClr val="bg2"/>
                </a:solidFill>
              </a:rPr>
              <a:t>¿Qué es un escotoma?</a:t>
            </a:r>
          </a:p>
        </p:txBody>
      </p:sp>
      <p:sp>
        <p:nvSpPr>
          <p:cNvPr id="5" name="CuadroTexto 4">
            <a:extLst>
              <a:ext uri="{FF2B5EF4-FFF2-40B4-BE49-F238E27FC236}">
                <a16:creationId xmlns:a16="http://schemas.microsoft.com/office/drawing/2014/main" id="{920EE2C2-E999-599A-D44F-E1C629C94094}"/>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4035416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Forma&#10;&#10;Descripción generada automáticamente con confianza media">
            <a:extLst>
              <a:ext uri="{FF2B5EF4-FFF2-40B4-BE49-F238E27FC236}">
                <a16:creationId xmlns:a16="http://schemas.microsoft.com/office/drawing/2014/main" id="{84A512BC-4D0B-064B-9B62-32CC208ABDA0}"/>
              </a:ext>
            </a:extLst>
          </p:cNvPr>
          <p:cNvPicPr>
            <a:picLocks noChangeAspect="1"/>
          </p:cNvPicPr>
          <p:nvPr/>
        </p:nvPicPr>
        <p:blipFill rotWithShape="1">
          <a:blip r:embed="rId2"/>
          <a:srcRect l="3239" r="5855" b="6276"/>
          <a:stretch/>
        </p:blipFill>
        <p:spPr>
          <a:xfrm>
            <a:off x="4966855" y="1802243"/>
            <a:ext cx="3688575" cy="2274806"/>
          </a:xfrm>
          <a:prstGeom prst="rect">
            <a:avLst/>
          </a:prstGeom>
        </p:spPr>
      </p:pic>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3" name="Subtítulo 1">
            <a:extLst>
              <a:ext uri="{FF2B5EF4-FFF2-40B4-BE49-F238E27FC236}">
                <a16:creationId xmlns:a16="http://schemas.microsoft.com/office/drawing/2014/main" id="{325A72AB-F0E3-02F4-AB50-D5A9610B49C6}"/>
              </a:ext>
            </a:extLst>
          </p:cNvPr>
          <p:cNvSpPr txBox="1">
            <a:spLocks/>
          </p:cNvSpPr>
          <p:nvPr/>
        </p:nvSpPr>
        <p:spPr>
          <a:xfrm>
            <a:off x="575353" y="1431154"/>
            <a:ext cx="6565186"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sz="1800" dirty="0">
                <a:latin typeface="Calibri" panose="020F0502020204030204" pitchFamily="34" charset="0"/>
              </a:rPr>
              <a:t>Prueba para la detección del disco óptico</a:t>
            </a:r>
            <a:endParaRPr lang="es-AR" dirty="0"/>
          </a:p>
        </p:txBody>
      </p:sp>
      <p:sp>
        <p:nvSpPr>
          <p:cNvPr id="4" name="Rectángulo: esquinas redondeadas 3">
            <a:extLst>
              <a:ext uri="{FF2B5EF4-FFF2-40B4-BE49-F238E27FC236}">
                <a16:creationId xmlns:a16="http://schemas.microsoft.com/office/drawing/2014/main" id="{2BC838BC-6801-41E8-5ACA-3F68771E2DC4}"/>
              </a:ext>
            </a:extLst>
          </p:cNvPr>
          <p:cNvSpPr/>
          <p:nvPr/>
        </p:nvSpPr>
        <p:spPr>
          <a:xfrm>
            <a:off x="831273" y="1942054"/>
            <a:ext cx="3086100" cy="275642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Se hará un mapeo del campo visual en un alcance de hasta 25 grados laterales y 17 grados longitudinales para identificar la ubicación aproximada del disco óptico</a:t>
            </a:r>
            <a:endParaRPr lang="es-AR" b="1" dirty="0">
              <a:solidFill>
                <a:schemeClr val="bg2"/>
              </a:solidFill>
              <a:latin typeface="Montserrat" panose="00000500000000000000" pitchFamily="2" charset="0"/>
            </a:endParaRPr>
          </a:p>
        </p:txBody>
      </p:sp>
      <p:sp>
        <p:nvSpPr>
          <p:cNvPr id="5" name="Google Shape;13680;p76">
            <a:extLst>
              <a:ext uri="{FF2B5EF4-FFF2-40B4-BE49-F238E27FC236}">
                <a16:creationId xmlns:a16="http://schemas.microsoft.com/office/drawing/2014/main" id="{BF6E1FAB-0C33-6A8A-CAA6-3F540F7B3D2D}"/>
              </a:ext>
            </a:extLst>
          </p:cNvPr>
          <p:cNvSpPr/>
          <p:nvPr/>
        </p:nvSpPr>
        <p:spPr>
          <a:xfrm>
            <a:off x="4812817" y="1732796"/>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CuadroTexto 6">
            <a:extLst>
              <a:ext uri="{FF2B5EF4-FFF2-40B4-BE49-F238E27FC236}">
                <a16:creationId xmlns:a16="http://schemas.microsoft.com/office/drawing/2014/main" id="{E48B11A9-08A7-89AE-7CCB-81A473ADDFCE}"/>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20</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182473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Forma&#10;&#10;Descripción generada automáticamente con confianza media">
            <a:extLst>
              <a:ext uri="{FF2B5EF4-FFF2-40B4-BE49-F238E27FC236}">
                <a16:creationId xmlns:a16="http://schemas.microsoft.com/office/drawing/2014/main" id="{674AA93E-AC68-DAD3-5C8C-F258CCD1A220}"/>
              </a:ext>
            </a:extLst>
          </p:cNvPr>
          <p:cNvPicPr>
            <a:picLocks noChangeAspect="1"/>
          </p:cNvPicPr>
          <p:nvPr/>
        </p:nvPicPr>
        <p:blipFill rotWithShape="1">
          <a:blip r:embed="rId3"/>
          <a:srcRect l="3239" r="5855" b="6276"/>
          <a:stretch/>
        </p:blipFill>
        <p:spPr>
          <a:xfrm>
            <a:off x="4966854" y="1876931"/>
            <a:ext cx="3688575" cy="2133960"/>
          </a:xfrm>
          <a:prstGeom prst="rect">
            <a:avLst/>
          </a:prstGeom>
        </p:spPr>
      </p:pic>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4" name="Google Shape;13680;p76">
            <a:extLst>
              <a:ext uri="{FF2B5EF4-FFF2-40B4-BE49-F238E27FC236}">
                <a16:creationId xmlns:a16="http://schemas.microsoft.com/office/drawing/2014/main" id="{049EF38D-21DB-2B29-342A-7DB948C5A1AC}"/>
              </a:ext>
            </a:extLst>
          </p:cNvPr>
          <p:cNvSpPr/>
          <p:nvPr/>
        </p:nvSpPr>
        <p:spPr>
          <a:xfrm>
            <a:off x="4835434" y="1710830"/>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pic>
        <p:nvPicPr>
          <p:cNvPr id="8" name="Imagen 7" descr="Imagen en blanco y negro&#10;&#10;Descripción generada automáticamente con confianza media">
            <a:extLst>
              <a:ext uri="{FF2B5EF4-FFF2-40B4-BE49-F238E27FC236}">
                <a16:creationId xmlns:a16="http://schemas.microsoft.com/office/drawing/2014/main" id="{9847BB61-DBD0-6DAA-2409-5D9731312AAB}"/>
              </a:ext>
            </a:extLst>
          </p:cNvPr>
          <p:cNvPicPr>
            <a:picLocks noChangeAspect="1"/>
          </p:cNvPicPr>
          <p:nvPr/>
        </p:nvPicPr>
        <p:blipFill>
          <a:blip r:embed="rId4"/>
          <a:stretch>
            <a:fillRect/>
          </a:stretch>
        </p:blipFill>
        <p:spPr>
          <a:xfrm>
            <a:off x="695975" y="1876931"/>
            <a:ext cx="3581836" cy="2064092"/>
          </a:xfrm>
          <a:prstGeom prst="rect">
            <a:avLst/>
          </a:prstGeom>
        </p:spPr>
      </p:pic>
      <p:sp>
        <p:nvSpPr>
          <p:cNvPr id="5" name="Google Shape;13680;p76">
            <a:extLst>
              <a:ext uri="{FF2B5EF4-FFF2-40B4-BE49-F238E27FC236}">
                <a16:creationId xmlns:a16="http://schemas.microsoft.com/office/drawing/2014/main" id="{9EBE6BFA-5CFE-E627-8DEF-40A4F9B5085B}"/>
              </a:ext>
            </a:extLst>
          </p:cNvPr>
          <p:cNvSpPr/>
          <p:nvPr/>
        </p:nvSpPr>
        <p:spPr>
          <a:xfrm>
            <a:off x="488570" y="1715500"/>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Rectángulo: esquinas redondeadas 8">
            <a:extLst>
              <a:ext uri="{FF2B5EF4-FFF2-40B4-BE49-F238E27FC236}">
                <a16:creationId xmlns:a16="http://schemas.microsoft.com/office/drawing/2014/main" id="{E4ED1CCC-8B30-31FB-9BD8-38D377992327}"/>
              </a:ext>
            </a:extLst>
          </p:cNvPr>
          <p:cNvSpPr/>
          <p:nvPr/>
        </p:nvSpPr>
        <p:spPr>
          <a:xfrm>
            <a:off x="1078060" y="1441318"/>
            <a:ext cx="2817666" cy="421552"/>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Operador</a:t>
            </a:r>
            <a:endParaRPr lang="es-AR" b="1" dirty="0">
              <a:solidFill>
                <a:schemeClr val="bg2"/>
              </a:solidFill>
              <a:latin typeface="Montserrat" panose="00000500000000000000" pitchFamily="2" charset="0"/>
            </a:endParaRPr>
          </a:p>
        </p:txBody>
      </p:sp>
      <p:sp>
        <p:nvSpPr>
          <p:cNvPr id="10" name="Rectángulo: esquinas redondeadas 9">
            <a:extLst>
              <a:ext uri="{FF2B5EF4-FFF2-40B4-BE49-F238E27FC236}">
                <a16:creationId xmlns:a16="http://schemas.microsoft.com/office/drawing/2014/main" id="{ED1E5B90-95C8-4074-2FA5-3811842A727A}"/>
              </a:ext>
            </a:extLst>
          </p:cNvPr>
          <p:cNvSpPr/>
          <p:nvPr/>
        </p:nvSpPr>
        <p:spPr>
          <a:xfrm>
            <a:off x="5424925" y="1434577"/>
            <a:ext cx="2817666" cy="421552"/>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Sujeto de prueba</a:t>
            </a:r>
            <a:endParaRPr lang="es-AR" b="1" dirty="0">
              <a:solidFill>
                <a:schemeClr val="bg2"/>
              </a:solidFill>
              <a:latin typeface="Montserrat" panose="00000500000000000000" pitchFamily="2" charset="0"/>
            </a:endParaRPr>
          </a:p>
        </p:txBody>
      </p:sp>
      <p:sp>
        <p:nvSpPr>
          <p:cNvPr id="7" name="CuadroTexto 6">
            <a:extLst>
              <a:ext uri="{FF2B5EF4-FFF2-40B4-BE49-F238E27FC236}">
                <a16:creationId xmlns:a16="http://schemas.microsoft.com/office/drawing/2014/main" id="{46F26311-94A5-90F4-0956-9CBC043B0458}"/>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21</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405157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5" name="Google Shape;13680;p76">
            <a:extLst>
              <a:ext uri="{FF2B5EF4-FFF2-40B4-BE49-F238E27FC236}">
                <a16:creationId xmlns:a16="http://schemas.microsoft.com/office/drawing/2014/main" id="{BF6E1FAB-0C33-6A8A-CAA6-3F540F7B3D2D}"/>
              </a:ext>
            </a:extLst>
          </p:cNvPr>
          <p:cNvSpPr/>
          <p:nvPr/>
        </p:nvSpPr>
        <p:spPr>
          <a:xfrm>
            <a:off x="2216219" y="1365030"/>
            <a:ext cx="4465135" cy="37784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Rectángulo: esquinas redondeadas 11">
            <a:extLst>
              <a:ext uri="{FF2B5EF4-FFF2-40B4-BE49-F238E27FC236}">
                <a16:creationId xmlns:a16="http://schemas.microsoft.com/office/drawing/2014/main" id="{67CE8750-293B-9D10-D82A-431ADCB9DB8D}"/>
              </a:ext>
            </a:extLst>
          </p:cNvPr>
          <p:cNvSpPr/>
          <p:nvPr/>
        </p:nvSpPr>
        <p:spPr>
          <a:xfrm>
            <a:off x="837160" y="967615"/>
            <a:ext cx="7747766" cy="397415"/>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PRUEBA DE DETECCIÓN</a:t>
            </a:r>
            <a:endParaRPr lang="es-AR" b="1" dirty="0">
              <a:solidFill>
                <a:schemeClr val="bg2"/>
              </a:solidFill>
              <a:latin typeface="Montserrat" panose="00000500000000000000" pitchFamily="2" charset="0"/>
            </a:endParaRPr>
          </a:p>
        </p:txBody>
      </p:sp>
      <p:sp>
        <p:nvSpPr>
          <p:cNvPr id="2" name="CuadroTexto 1">
            <a:extLst>
              <a:ext uri="{FF2B5EF4-FFF2-40B4-BE49-F238E27FC236}">
                <a16:creationId xmlns:a16="http://schemas.microsoft.com/office/drawing/2014/main" id="{A9B42D98-B17A-B0A9-EDB8-7FE5CF58EE72}"/>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22</a:t>
            </a:fld>
            <a:endParaRPr lang="es-AR" b="1" dirty="0">
              <a:solidFill>
                <a:schemeClr val="bg2"/>
              </a:solidFill>
              <a:latin typeface="Montserrat" panose="00000500000000000000" pitchFamily="2" charset="0"/>
            </a:endParaRPr>
          </a:p>
        </p:txBody>
      </p:sp>
      <p:sp>
        <p:nvSpPr>
          <p:cNvPr id="3" name="Rectángulo: esquinas redondeadas 2">
            <a:extLst>
              <a:ext uri="{FF2B5EF4-FFF2-40B4-BE49-F238E27FC236}">
                <a16:creationId xmlns:a16="http://schemas.microsoft.com/office/drawing/2014/main" id="{9CFAF491-784E-6640-84F1-3B7308851B33}"/>
              </a:ext>
            </a:extLst>
          </p:cNvPr>
          <p:cNvSpPr/>
          <p:nvPr/>
        </p:nvSpPr>
        <p:spPr>
          <a:xfrm>
            <a:off x="242143" y="1708364"/>
            <a:ext cx="1820953" cy="1726772"/>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sz="1200" b="1" dirty="0">
                <a:solidFill>
                  <a:schemeClr val="bg2"/>
                </a:solidFill>
                <a:latin typeface="Montserrat" panose="00000500000000000000" pitchFamily="2" charset="0"/>
              </a:rPr>
              <a:t>Se trabajó con un patrón de 46  estímulos y dos rondas de presentación</a:t>
            </a:r>
            <a:endParaRPr lang="es-AR" sz="1200"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985374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5" name="Google Shape;13680;p76">
            <a:extLst>
              <a:ext uri="{FF2B5EF4-FFF2-40B4-BE49-F238E27FC236}">
                <a16:creationId xmlns:a16="http://schemas.microsoft.com/office/drawing/2014/main" id="{BF6E1FAB-0C33-6A8A-CAA6-3F540F7B3D2D}"/>
              </a:ext>
            </a:extLst>
          </p:cNvPr>
          <p:cNvSpPr/>
          <p:nvPr/>
        </p:nvSpPr>
        <p:spPr>
          <a:xfrm>
            <a:off x="1176313" y="1787234"/>
            <a:ext cx="2620769" cy="2482613"/>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Rectángulo: esquinas redondeadas 11">
            <a:extLst>
              <a:ext uri="{FF2B5EF4-FFF2-40B4-BE49-F238E27FC236}">
                <a16:creationId xmlns:a16="http://schemas.microsoft.com/office/drawing/2014/main" id="{67CE8750-293B-9D10-D82A-431ADCB9DB8D}"/>
              </a:ext>
            </a:extLst>
          </p:cNvPr>
          <p:cNvSpPr/>
          <p:nvPr/>
        </p:nvSpPr>
        <p:spPr>
          <a:xfrm>
            <a:off x="837160" y="967615"/>
            <a:ext cx="7747766"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PRUEBA DE DETECCIÓN - COMPARACIÓN</a:t>
            </a:r>
            <a:endParaRPr lang="es-AR" b="1" dirty="0">
              <a:solidFill>
                <a:schemeClr val="bg2"/>
              </a:solidFill>
              <a:latin typeface="Montserrat" panose="00000500000000000000" pitchFamily="2" charset="0"/>
            </a:endParaRPr>
          </a:p>
        </p:txBody>
      </p:sp>
      <p:sp>
        <p:nvSpPr>
          <p:cNvPr id="9" name="Google Shape;13680;p76">
            <a:extLst>
              <a:ext uri="{FF2B5EF4-FFF2-40B4-BE49-F238E27FC236}">
                <a16:creationId xmlns:a16="http://schemas.microsoft.com/office/drawing/2014/main" id="{70BEB13A-8E8B-2B94-2936-710470E121A4}"/>
              </a:ext>
            </a:extLst>
          </p:cNvPr>
          <p:cNvSpPr/>
          <p:nvPr/>
        </p:nvSpPr>
        <p:spPr>
          <a:xfrm>
            <a:off x="5401015" y="1787234"/>
            <a:ext cx="2620769" cy="2482613"/>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Rectángulo: esquinas redondeadas 9">
            <a:extLst>
              <a:ext uri="{FF2B5EF4-FFF2-40B4-BE49-F238E27FC236}">
                <a16:creationId xmlns:a16="http://schemas.microsoft.com/office/drawing/2014/main" id="{088BDBBD-D672-19E5-0AF1-89F9E7D3B36B}"/>
              </a:ext>
            </a:extLst>
          </p:cNvPr>
          <p:cNvSpPr/>
          <p:nvPr/>
        </p:nvSpPr>
        <p:spPr>
          <a:xfrm>
            <a:off x="720000" y="4308784"/>
            <a:ext cx="3381549" cy="428628"/>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PRUEBA CON EYETRACKER</a:t>
            </a:r>
          </a:p>
          <a:p>
            <a:pPr algn="ctr"/>
            <a:r>
              <a:rPr lang="es-MX" b="1" dirty="0">
                <a:solidFill>
                  <a:schemeClr val="bg2"/>
                </a:solidFill>
                <a:latin typeface="Montserrat" panose="00000500000000000000" pitchFamily="2" charset="0"/>
              </a:rPr>
              <a:t>(RESPUESTA OBJETIVA)</a:t>
            </a:r>
            <a:endParaRPr lang="es-AR" b="1" dirty="0">
              <a:solidFill>
                <a:schemeClr val="bg2"/>
              </a:solidFill>
              <a:latin typeface="Montserrat" panose="00000500000000000000" pitchFamily="2" charset="0"/>
            </a:endParaRPr>
          </a:p>
        </p:txBody>
      </p:sp>
      <p:sp>
        <p:nvSpPr>
          <p:cNvPr id="11" name="Rectángulo: esquinas redondeadas 10">
            <a:extLst>
              <a:ext uri="{FF2B5EF4-FFF2-40B4-BE49-F238E27FC236}">
                <a16:creationId xmlns:a16="http://schemas.microsoft.com/office/drawing/2014/main" id="{A982B1DD-82FA-9268-25B9-75FB32508915}"/>
              </a:ext>
            </a:extLst>
          </p:cNvPr>
          <p:cNvSpPr/>
          <p:nvPr/>
        </p:nvSpPr>
        <p:spPr>
          <a:xfrm>
            <a:off x="5020624" y="1557375"/>
            <a:ext cx="3381549" cy="428628"/>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PRUEBA CON TECLADO</a:t>
            </a:r>
          </a:p>
          <a:p>
            <a:pPr algn="ctr"/>
            <a:r>
              <a:rPr lang="es-MX" b="1" dirty="0">
                <a:solidFill>
                  <a:schemeClr val="bg2"/>
                </a:solidFill>
                <a:latin typeface="Montserrat" panose="00000500000000000000" pitchFamily="2" charset="0"/>
              </a:rPr>
              <a:t>(RESPUESTA SUBJETIVA)</a:t>
            </a:r>
            <a:endParaRPr lang="es-AR" b="1" dirty="0">
              <a:solidFill>
                <a:schemeClr val="bg2"/>
              </a:solidFill>
              <a:latin typeface="Montserrat" panose="00000500000000000000" pitchFamily="2" charset="0"/>
            </a:endParaRPr>
          </a:p>
        </p:txBody>
      </p:sp>
      <p:pic>
        <p:nvPicPr>
          <p:cNvPr id="13" name="Gráfico 12" descr="Teclado con relleno sólido">
            <a:extLst>
              <a:ext uri="{FF2B5EF4-FFF2-40B4-BE49-F238E27FC236}">
                <a16:creationId xmlns:a16="http://schemas.microsoft.com/office/drawing/2014/main" id="{88076A6D-DF80-811E-342A-3DB06D9757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0187" y="3948916"/>
            <a:ext cx="2601595" cy="1440032"/>
          </a:xfrm>
          <a:prstGeom prst="rect">
            <a:avLst/>
          </a:prstGeom>
        </p:spPr>
      </p:pic>
      <p:pic>
        <p:nvPicPr>
          <p:cNvPr id="17" name="Gráfico 16" descr="Cámara web con relleno sólido">
            <a:extLst>
              <a:ext uri="{FF2B5EF4-FFF2-40B4-BE49-F238E27FC236}">
                <a16:creationId xmlns:a16="http://schemas.microsoft.com/office/drawing/2014/main" id="{D8BF8582-7628-949F-AA70-8A7C08CA5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9497" y="1148462"/>
            <a:ext cx="914400" cy="914400"/>
          </a:xfrm>
          <a:prstGeom prst="rect">
            <a:avLst/>
          </a:prstGeom>
        </p:spPr>
      </p:pic>
      <p:sp>
        <p:nvSpPr>
          <p:cNvPr id="18" name="CuadroTexto 17">
            <a:extLst>
              <a:ext uri="{FF2B5EF4-FFF2-40B4-BE49-F238E27FC236}">
                <a16:creationId xmlns:a16="http://schemas.microsoft.com/office/drawing/2014/main" id="{05567DB7-AAF6-85A5-5043-23C7479AB618}"/>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23</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786436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Forma&#10;&#10;Descripción generada automáticamente con confianza media">
            <a:extLst>
              <a:ext uri="{FF2B5EF4-FFF2-40B4-BE49-F238E27FC236}">
                <a16:creationId xmlns:a16="http://schemas.microsoft.com/office/drawing/2014/main" id="{9D4162E6-DF81-D9A0-2C00-B1AC75C5274F}"/>
              </a:ext>
            </a:extLst>
          </p:cNvPr>
          <p:cNvPicPr>
            <a:picLocks noChangeAspect="1"/>
          </p:cNvPicPr>
          <p:nvPr/>
        </p:nvPicPr>
        <p:blipFill rotWithShape="1">
          <a:blip r:embed="rId2"/>
          <a:srcRect l="3239" r="5855" b="6276"/>
          <a:stretch/>
        </p:blipFill>
        <p:spPr>
          <a:xfrm>
            <a:off x="4979078" y="1775471"/>
            <a:ext cx="3688575" cy="2133960"/>
          </a:xfrm>
          <a:prstGeom prst="rect">
            <a:avLst/>
          </a:prstGeom>
        </p:spPr>
      </p:pic>
      <p:sp>
        <p:nvSpPr>
          <p:cNvPr id="2" name="Subtítulo 1">
            <a:extLst>
              <a:ext uri="{FF2B5EF4-FFF2-40B4-BE49-F238E27FC236}">
                <a16:creationId xmlns:a16="http://schemas.microsoft.com/office/drawing/2014/main" id="{FCBE8E5C-6273-C6CD-7E6D-5725E3147EA1}"/>
              </a:ext>
            </a:extLst>
          </p:cNvPr>
          <p:cNvSpPr>
            <a:spLocks noGrp="1"/>
          </p:cNvSpPr>
          <p:nvPr>
            <p:ph type="subTitle" idx="1"/>
          </p:nvPr>
        </p:nvSpPr>
        <p:spPr>
          <a:xfrm>
            <a:off x="575353" y="989701"/>
            <a:ext cx="6565186" cy="510900"/>
          </a:xfrm>
        </p:spPr>
        <p:txBody>
          <a:bodyPr/>
          <a:lstStyle/>
          <a:p>
            <a:r>
              <a:rPr lang="es-MX" sz="1800" b="1" dirty="0">
                <a:effectLst/>
                <a:latin typeface="Calibri" panose="020F0502020204030204" pitchFamily="34" charset="0"/>
              </a:rPr>
              <a:t>Diseño Metodológico</a:t>
            </a:r>
            <a:endParaRPr lang="es-AR" dirty="0"/>
          </a:p>
        </p:txBody>
      </p:sp>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3" name="Subtítulo 1">
            <a:extLst>
              <a:ext uri="{FF2B5EF4-FFF2-40B4-BE49-F238E27FC236}">
                <a16:creationId xmlns:a16="http://schemas.microsoft.com/office/drawing/2014/main" id="{325A72AB-F0E3-02F4-AB50-D5A9610B49C6}"/>
              </a:ext>
            </a:extLst>
          </p:cNvPr>
          <p:cNvSpPr txBox="1">
            <a:spLocks/>
          </p:cNvSpPr>
          <p:nvPr/>
        </p:nvSpPr>
        <p:spPr>
          <a:xfrm>
            <a:off x="575353" y="1431154"/>
            <a:ext cx="6565186"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sz="1800" dirty="0">
                <a:latin typeface="Calibri" panose="020F0502020204030204" pitchFamily="34" charset="0"/>
              </a:rPr>
              <a:t>Prueba para la detección del disco óptico</a:t>
            </a:r>
            <a:endParaRPr lang="es-AR" dirty="0"/>
          </a:p>
        </p:txBody>
      </p:sp>
      <p:sp>
        <p:nvSpPr>
          <p:cNvPr id="4" name="Rectángulo: esquinas redondeadas 3">
            <a:extLst>
              <a:ext uri="{FF2B5EF4-FFF2-40B4-BE49-F238E27FC236}">
                <a16:creationId xmlns:a16="http://schemas.microsoft.com/office/drawing/2014/main" id="{2BC838BC-6801-41E8-5ACA-3F68771E2DC4}"/>
              </a:ext>
            </a:extLst>
          </p:cNvPr>
          <p:cNvSpPr/>
          <p:nvPr/>
        </p:nvSpPr>
        <p:spPr>
          <a:xfrm>
            <a:off x="820882" y="1942054"/>
            <a:ext cx="3086100"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ANÁLISIS</a:t>
            </a:r>
            <a:endParaRPr lang="es-AR" b="1" dirty="0">
              <a:solidFill>
                <a:schemeClr val="bg2"/>
              </a:solidFill>
              <a:latin typeface="Montserrat" panose="00000500000000000000" pitchFamily="2" charset="0"/>
            </a:endParaRPr>
          </a:p>
        </p:txBody>
      </p:sp>
      <p:sp>
        <p:nvSpPr>
          <p:cNvPr id="5" name="Google Shape;13680;p76">
            <a:extLst>
              <a:ext uri="{FF2B5EF4-FFF2-40B4-BE49-F238E27FC236}">
                <a16:creationId xmlns:a16="http://schemas.microsoft.com/office/drawing/2014/main" id="{BF6E1FAB-0C33-6A8A-CAA6-3F540F7B3D2D}"/>
              </a:ext>
            </a:extLst>
          </p:cNvPr>
          <p:cNvSpPr/>
          <p:nvPr/>
        </p:nvSpPr>
        <p:spPr>
          <a:xfrm>
            <a:off x="4825043" y="1593902"/>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Rectángulo: esquinas redondeadas 8">
            <a:extLst>
              <a:ext uri="{FF2B5EF4-FFF2-40B4-BE49-F238E27FC236}">
                <a16:creationId xmlns:a16="http://schemas.microsoft.com/office/drawing/2014/main" id="{BE4439EC-A810-839F-935D-6B505F3E459A}"/>
              </a:ext>
            </a:extLst>
          </p:cNvPr>
          <p:cNvSpPr/>
          <p:nvPr/>
        </p:nvSpPr>
        <p:spPr>
          <a:xfrm>
            <a:off x="820882" y="2586999"/>
            <a:ext cx="3086100" cy="1964219"/>
          </a:xfrm>
          <a:prstGeom prst="roundRect">
            <a:avLst>
              <a:gd name="adj" fmla="val 33072"/>
            </a:avLst>
          </a:prstGeom>
          <a:solidFill>
            <a:schemeClr val="tx2">
              <a:lumMod val="20000"/>
              <a:lumOff val="80000"/>
            </a:schemeClr>
          </a:solidFill>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 typeface="Arial" panose="020B0604020202020204" pitchFamily="34" charset="0"/>
              <a:buChar char="•"/>
            </a:pPr>
            <a:r>
              <a:rPr lang="es-MX" b="1" dirty="0">
                <a:solidFill>
                  <a:schemeClr val="bg2"/>
                </a:solidFill>
                <a:latin typeface="Montserrat" panose="00000500000000000000" pitchFamily="2" charset="0"/>
              </a:rPr>
              <a:t>Validez: se evalúa si el ojo se encuentra en el punto de fijación</a:t>
            </a:r>
          </a:p>
          <a:p>
            <a:pPr marL="285750" indent="-285750">
              <a:buFont typeface="Arial" panose="020B0604020202020204" pitchFamily="34" charset="0"/>
              <a:buChar char="•"/>
            </a:pPr>
            <a:r>
              <a:rPr lang="es-MX" b="1" dirty="0">
                <a:solidFill>
                  <a:schemeClr val="bg2"/>
                </a:solidFill>
                <a:latin typeface="Montserrat" panose="00000500000000000000" pitchFamily="2" charset="0"/>
              </a:rPr>
              <a:t>Percepción del estímulo: se evalúa si percibió el estímulo</a:t>
            </a:r>
            <a:endParaRPr lang="es-AR" b="1" dirty="0">
              <a:solidFill>
                <a:schemeClr val="bg2"/>
              </a:solidFill>
              <a:latin typeface="Montserrat" panose="00000500000000000000" pitchFamily="2" charset="0"/>
            </a:endParaRPr>
          </a:p>
        </p:txBody>
      </p:sp>
      <p:sp>
        <p:nvSpPr>
          <p:cNvPr id="8" name="CuadroTexto 7">
            <a:extLst>
              <a:ext uri="{FF2B5EF4-FFF2-40B4-BE49-F238E27FC236}">
                <a16:creationId xmlns:a16="http://schemas.microsoft.com/office/drawing/2014/main" id="{CA9D8C2A-72A3-F130-5B0C-44265F8AABF1}"/>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24</a:t>
            </a:fld>
            <a:endParaRPr lang="es-AR" b="1" dirty="0">
              <a:solidFill>
                <a:schemeClr val="bg2"/>
              </a:solidFill>
              <a:latin typeface="Montserrat" panose="00000500000000000000" pitchFamily="2" charset="0"/>
            </a:endParaRPr>
          </a:p>
        </p:txBody>
      </p:sp>
      <p:grpSp>
        <p:nvGrpSpPr>
          <p:cNvPr id="17" name="Grupo 16">
            <a:extLst>
              <a:ext uri="{FF2B5EF4-FFF2-40B4-BE49-F238E27FC236}">
                <a16:creationId xmlns:a16="http://schemas.microsoft.com/office/drawing/2014/main" id="{CF181864-13A3-2D4B-C49C-6CF1A60581DF}"/>
              </a:ext>
            </a:extLst>
          </p:cNvPr>
          <p:cNvGrpSpPr/>
          <p:nvPr/>
        </p:nvGrpSpPr>
        <p:grpSpPr>
          <a:xfrm>
            <a:off x="4825041" y="1398548"/>
            <a:ext cx="3996647" cy="3432670"/>
            <a:chOff x="4825041" y="1410723"/>
            <a:chExt cx="3996647" cy="3628024"/>
          </a:xfrm>
        </p:grpSpPr>
        <p:pic>
          <p:nvPicPr>
            <p:cNvPr id="11" name="Imagen 10" descr="Gráfico&#10;&#10;Descripción generada automáticamente">
              <a:extLst>
                <a:ext uri="{FF2B5EF4-FFF2-40B4-BE49-F238E27FC236}">
                  <a16:creationId xmlns:a16="http://schemas.microsoft.com/office/drawing/2014/main" id="{781F5723-B31F-6326-76A6-133D5CBE39DD}"/>
                </a:ext>
              </a:extLst>
            </p:cNvPr>
            <p:cNvPicPr>
              <a:picLocks noChangeAspect="1"/>
            </p:cNvPicPr>
            <p:nvPr/>
          </p:nvPicPr>
          <p:blipFill>
            <a:blip r:embed="rId3"/>
            <a:stretch>
              <a:fillRect/>
            </a:stretch>
          </p:blipFill>
          <p:spPr>
            <a:xfrm>
              <a:off x="4825041" y="1410723"/>
              <a:ext cx="3996647" cy="3628024"/>
            </a:xfrm>
            <a:prstGeom prst="rect">
              <a:avLst/>
            </a:prstGeom>
          </p:spPr>
        </p:pic>
        <p:grpSp>
          <p:nvGrpSpPr>
            <p:cNvPr id="29" name="Google Shape;4521;p52">
              <a:extLst>
                <a:ext uri="{FF2B5EF4-FFF2-40B4-BE49-F238E27FC236}">
                  <a16:creationId xmlns:a16="http://schemas.microsoft.com/office/drawing/2014/main" id="{E04F4E47-D08D-4B56-381A-0AD9F10F2E44}"/>
                </a:ext>
              </a:extLst>
            </p:cNvPr>
            <p:cNvGrpSpPr/>
            <p:nvPr/>
          </p:nvGrpSpPr>
          <p:grpSpPr>
            <a:xfrm>
              <a:off x="5354266" y="3338338"/>
              <a:ext cx="356020" cy="230770"/>
              <a:chOff x="-27728850" y="2382950"/>
              <a:chExt cx="297750" cy="193000"/>
            </a:xfrm>
          </p:grpSpPr>
          <p:sp>
            <p:nvSpPr>
              <p:cNvPr id="30" name="Google Shape;4522;p52">
                <a:extLst>
                  <a:ext uri="{FF2B5EF4-FFF2-40B4-BE49-F238E27FC236}">
                    <a16:creationId xmlns:a16="http://schemas.microsoft.com/office/drawing/2014/main" id="{46C05F88-5AA0-ED3A-09B1-577F14893FB5}"/>
                  </a:ext>
                </a:extLst>
              </p:cNvPr>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23;p52">
                <a:extLst>
                  <a:ext uri="{FF2B5EF4-FFF2-40B4-BE49-F238E27FC236}">
                    <a16:creationId xmlns:a16="http://schemas.microsoft.com/office/drawing/2014/main" id="{59A91234-E4C9-3A6A-2A09-A4FDE05C8D36}"/>
                  </a:ext>
                </a:extLst>
              </p:cNvPr>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24;p52">
                <a:extLst>
                  <a:ext uri="{FF2B5EF4-FFF2-40B4-BE49-F238E27FC236}">
                    <a16:creationId xmlns:a16="http://schemas.microsoft.com/office/drawing/2014/main" id="{5BFA9342-4655-CA82-FA0F-4ADEC53492BB}"/>
                  </a:ext>
                </a:extLst>
              </p:cNvPr>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21;p52">
              <a:extLst>
                <a:ext uri="{FF2B5EF4-FFF2-40B4-BE49-F238E27FC236}">
                  <a16:creationId xmlns:a16="http://schemas.microsoft.com/office/drawing/2014/main" id="{329F1CF8-52E6-AFD6-9F9C-8825935FF44A}"/>
                </a:ext>
              </a:extLst>
            </p:cNvPr>
            <p:cNvGrpSpPr/>
            <p:nvPr/>
          </p:nvGrpSpPr>
          <p:grpSpPr>
            <a:xfrm>
              <a:off x="7245412" y="2082119"/>
              <a:ext cx="356020" cy="230770"/>
              <a:chOff x="-27728850" y="2382950"/>
              <a:chExt cx="297750" cy="193000"/>
            </a:xfrm>
          </p:grpSpPr>
          <p:sp>
            <p:nvSpPr>
              <p:cNvPr id="14" name="Google Shape;4522;p52">
                <a:extLst>
                  <a:ext uri="{FF2B5EF4-FFF2-40B4-BE49-F238E27FC236}">
                    <a16:creationId xmlns:a16="http://schemas.microsoft.com/office/drawing/2014/main" id="{516AEC92-8579-D0E8-ABA9-797351F3ACF0}"/>
                  </a:ext>
                </a:extLst>
              </p:cNvPr>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3;p52">
                <a:extLst>
                  <a:ext uri="{FF2B5EF4-FFF2-40B4-BE49-F238E27FC236}">
                    <a16:creationId xmlns:a16="http://schemas.microsoft.com/office/drawing/2014/main" id="{8889A3DE-1587-392D-1555-321B2ECA2010}"/>
                  </a:ext>
                </a:extLst>
              </p:cNvPr>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4;p52">
                <a:extLst>
                  <a:ext uri="{FF2B5EF4-FFF2-40B4-BE49-F238E27FC236}">
                    <a16:creationId xmlns:a16="http://schemas.microsoft.com/office/drawing/2014/main" id="{8D6EB34F-FEFB-2D48-B6A0-C56A1A2B5356}"/>
                  </a:ext>
                </a:extLst>
              </p:cNvPr>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45095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Materiales y Métodos</a:t>
            </a:r>
            <a:endParaRPr lang="es-AR" dirty="0"/>
          </a:p>
        </p:txBody>
      </p:sp>
      <p:sp>
        <p:nvSpPr>
          <p:cNvPr id="4" name="Rectángulo: esquinas redondeadas 3">
            <a:extLst>
              <a:ext uri="{FF2B5EF4-FFF2-40B4-BE49-F238E27FC236}">
                <a16:creationId xmlns:a16="http://schemas.microsoft.com/office/drawing/2014/main" id="{2BC838BC-6801-41E8-5ACA-3F68771E2DC4}"/>
              </a:ext>
            </a:extLst>
          </p:cNvPr>
          <p:cNvSpPr/>
          <p:nvPr/>
        </p:nvSpPr>
        <p:spPr>
          <a:xfrm>
            <a:off x="820880" y="1099892"/>
            <a:ext cx="7747766"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ANÁLISIS</a:t>
            </a:r>
            <a:endParaRPr lang="es-AR" b="1" dirty="0">
              <a:solidFill>
                <a:schemeClr val="bg2"/>
              </a:solidFill>
              <a:latin typeface="Montserrat" panose="00000500000000000000" pitchFamily="2" charset="0"/>
            </a:endParaRPr>
          </a:p>
        </p:txBody>
      </p:sp>
      <p:pic>
        <p:nvPicPr>
          <p:cNvPr id="2050" name="Picture 2">
            <a:extLst>
              <a:ext uri="{FF2B5EF4-FFF2-40B4-BE49-F238E27FC236}">
                <a16:creationId xmlns:a16="http://schemas.microsoft.com/office/drawing/2014/main" id="{A7B4DD2A-6B36-5509-0E60-96B70D1D4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439" y="1747185"/>
            <a:ext cx="3826720" cy="229642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Forma&#10;&#10;Descripción generada automáticamente con confianza media">
            <a:extLst>
              <a:ext uri="{FF2B5EF4-FFF2-40B4-BE49-F238E27FC236}">
                <a16:creationId xmlns:a16="http://schemas.microsoft.com/office/drawing/2014/main" id="{9D4162E6-DF81-D9A0-2C00-B1AC75C5274F}"/>
              </a:ext>
            </a:extLst>
          </p:cNvPr>
          <p:cNvPicPr>
            <a:picLocks noChangeAspect="1"/>
          </p:cNvPicPr>
          <p:nvPr/>
        </p:nvPicPr>
        <p:blipFill rotWithShape="1">
          <a:blip r:embed="rId3"/>
          <a:srcRect l="3239" r="5855" b="6276"/>
          <a:stretch/>
        </p:blipFill>
        <p:spPr>
          <a:xfrm>
            <a:off x="2834584" y="1828416"/>
            <a:ext cx="3688575" cy="2133960"/>
          </a:xfrm>
          <a:prstGeom prst="rect">
            <a:avLst/>
          </a:prstGeom>
        </p:spPr>
      </p:pic>
      <p:sp>
        <p:nvSpPr>
          <p:cNvPr id="5" name="Google Shape;13680;p76">
            <a:extLst>
              <a:ext uri="{FF2B5EF4-FFF2-40B4-BE49-F238E27FC236}">
                <a16:creationId xmlns:a16="http://schemas.microsoft.com/office/drawing/2014/main" id="{BF6E1FAB-0C33-6A8A-CAA6-3F540F7B3D2D}"/>
              </a:ext>
            </a:extLst>
          </p:cNvPr>
          <p:cNvSpPr/>
          <p:nvPr/>
        </p:nvSpPr>
        <p:spPr>
          <a:xfrm>
            <a:off x="2696439" y="1710830"/>
            <a:ext cx="3996647" cy="3432670"/>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CuadroTexto 1">
            <a:extLst>
              <a:ext uri="{FF2B5EF4-FFF2-40B4-BE49-F238E27FC236}">
                <a16:creationId xmlns:a16="http://schemas.microsoft.com/office/drawing/2014/main" id="{FA16E1CB-8A53-AF45-1EBF-8DBE06BAC4FD}"/>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25</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965337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7">
          <a:extLst>
            <a:ext uri="{FF2B5EF4-FFF2-40B4-BE49-F238E27FC236}">
              <a16:creationId xmlns:a16="http://schemas.microsoft.com/office/drawing/2014/main" id="{724FA3B3-B633-35AB-4454-56981F81866C}"/>
            </a:ext>
          </a:extLst>
        </p:cNvPr>
        <p:cNvGrpSpPr/>
        <p:nvPr/>
      </p:nvGrpSpPr>
      <p:grpSpPr>
        <a:xfrm>
          <a:off x="0" y="0"/>
          <a:ext cx="0" cy="0"/>
          <a:chOff x="0" y="0"/>
          <a:chExt cx="0" cy="0"/>
        </a:xfrm>
      </p:grpSpPr>
      <p:sp>
        <p:nvSpPr>
          <p:cNvPr id="3208" name="Google Shape;3208;p40">
            <a:extLst>
              <a:ext uri="{FF2B5EF4-FFF2-40B4-BE49-F238E27FC236}">
                <a16:creationId xmlns:a16="http://schemas.microsoft.com/office/drawing/2014/main" id="{DBC66DCD-8E59-80F6-D55F-B91737665846}"/>
              </a:ext>
            </a:extLst>
          </p:cNvPr>
          <p:cNvSpPr txBox="1">
            <a:spLocks noGrp="1"/>
          </p:cNvSpPr>
          <p:nvPr>
            <p:ph type="title"/>
          </p:nvPr>
        </p:nvSpPr>
        <p:spPr>
          <a:xfrm>
            <a:off x="3056750" y="1419200"/>
            <a:ext cx="5208300" cy="14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Resultados</a:t>
            </a:r>
            <a:endParaRPr sz="5400" dirty="0"/>
          </a:p>
        </p:txBody>
      </p:sp>
      <p:grpSp>
        <p:nvGrpSpPr>
          <p:cNvPr id="3210" name="Google Shape;3210;p40">
            <a:extLst>
              <a:ext uri="{FF2B5EF4-FFF2-40B4-BE49-F238E27FC236}">
                <a16:creationId xmlns:a16="http://schemas.microsoft.com/office/drawing/2014/main" id="{FCEAE32B-0FC6-3778-C9F0-823BFCBDEBD6}"/>
              </a:ext>
            </a:extLst>
          </p:cNvPr>
          <p:cNvGrpSpPr/>
          <p:nvPr/>
        </p:nvGrpSpPr>
        <p:grpSpPr>
          <a:xfrm>
            <a:off x="-1111241" y="0"/>
            <a:ext cx="3791441" cy="5640916"/>
            <a:chOff x="-1111241" y="0"/>
            <a:chExt cx="3791441" cy="5640916"/>
          </a:xfrm>
        </p:grpSpPr>
        <p:sp>
          <p:nvSpPr>
            <p:cNvPr id="3211" name="Google Shape;3211;p40">
              <a:extLst>
                <a:ext uri="{FF2B5EF4-FFF2-40B4-BE49-F238E27FC236}">
                  <a16:creationId xmlns:a16="http://schemas.microsoft.com/office/drawing/2014/main" id="{868CAAD3-5C4C-E7DA-9F82-2D62FE346F06}"/>
                </a:ext>
              </a:extLst>
            </p:cNvPr>
            <p:cNvSpPr/>
            <p:nvPr/>
          </p:nvSpPr>
          <p:spPr>
            <a:xfrm>
              <a:off x="0" y="0"/>
              <a:ext cx="2680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0">
              <a:extLst>
                <a:ext uri="{FF2B5EF4-FFF2-40B4-BE49-F238E27FC236}">
                  <a16:creationId xmlns:a16="http://schemas.microsoft.com/office/drawing/2014/main" id="{25EEC506-6FFC-1436-4948-78A50E109B0E}"/>
                </a:ext>
              </a:extLst>
            </p:cNvPr>
            <p:cNvSpPr/>
            <p:nvPr/>
          </p:nvSpPr>
          <p:spPr>
            <a:xfrm rot="2700000">
              <a:off x="-112525" y="2367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40">
              <a:extLst>
                <a:ext uri="{FF2B5EF4-FFF2-40B4-BE49-F238E27FC236}">
                  <a16:creationId xmlns:a16="http://schemas.microsoft.com/office/drawing/2014/main" id="{91A03F74-AE0F-34A2-E83E-8C9CD0B549B0}"/>
                </a:ext>
              </a:extLst>
            </p:cNvPr>
            <p:cNvGrpSpPr/>
            <p:nvPr/>
          </p:nvGrpSpPr>
          <p:grpSpPr>
            <a:xfrm>
              <a:off x="1164936" y="179393"/>
              <a:ext cx="1452345" cy="1450434"/>
              <a:chOff x="3007636" y="1529825"/>
              <a:chExt cx="1710452" cy="1708201"/>
            </a:xfrm>
          </p:grpSpPr>
          <p:sp>
            <p:nvSpPr>
              <p:cNvPr id="3214" name="Google Shape;3214;p40">
                <a:extLst>
                  <a:ext uri="{FF2B5EF4-FFF2-40B4-BE49-F238E27FC236}">
                    <a16:creationId xmlns:a16="http://schemas.microsoft.com/office/drawing/2014/main" id="{D096A3E8-5B7D-8638-5763-11091FD7C348}"/>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0">
                <a:extLst>
                  <a:ext uri="{FF2B5EF4-FFF2-40B4-BE49-F238E27FC236}">
                    <a16:creationId xmlns:a16="http://schemas.microsoft.com/office/drawing/2014/main" id="{C6C1BBF6-EDC8-9788-402C-6DBB5D8E3599}"/>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a:extLst>
                  <a:ext uri="{FF2B5EF4-FFF2-40B4-BE49-F238E27FC236}">
                    <a16:creationId xmlns:a16="http://schemas.microsoft.com/office/drawing/2014/main" id="{7E5D0999-5A8B-5505-A537-692E8C01FF5F}"/>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0">
                <a:extLst>
                  <a:ext uri="{FF2B5EF4-FFF2-40B4-BE49-F238E27FC236}">
                    <a16:creationId xmlns:a16="http://schemas.microsoft.com/office/drawing/2014/main" id="{9ADD259B-6A21-F407-2549-E580E033DB37}"/>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0">
                <a:extLst>
                  <a:ext uri="{FF2B5EF4-FFF2-40B4-BE49-F238E27FC236}">
                    <a16:creationId xmlns:a16="http://schemas.microsoft.com/office/drawing/2014/main" id="{DC9C3365-C772-DE22-9203-86E1FACBC156}"/>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a:extLst>
                  <a:ext uri="{FF2B5EF4-FFF2-40B4-BE49-F238E27FC236}">
                    <a16:creationId xmlns:a16="http://schemas.microsoft.com/office/drawing/2014/main" id="{506D5A9A-2E9F-D37C-9585-BE834D14149F}"/>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a:extLst>
                  <a:ext uri="{FF2B5EF4-FFF2-40B4-BE49-F238E27FC236}">
                    <a16:creationId xmlns:a16="http://schemas.microsoft.com/office/drawing/2014/main" id="{3DB702AA-F9C9-14D3-483B-FB0DE0BA195F}"/>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a:extLst>
                  <a:ext uri="{FF2B5EF4-FFF2-40B4-BE49-F238E27FC236}">
                    <a16:creationId xmlns:a16="http://schemas.microsoft.com/office/drawing/2014/main" id="{636DABDE-438B-5D04-554C-087CC82CC32B}"/>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0">
                <a:extLst>
                  <a:ext uri="{FF2B5EF4-FFF2-40B4-BE49-F238E27FC236}">
                    <a16:creationId xmlns:a16="http://schemas.microsoft.com/office/drawing/2014/main" id="{6F97D7D3-9751-5A63-9662-D24E3529B501}"/>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0">
                <a:extLst>
                  <a:ext uri="{FF2B5EF4-FFF2-40B4-BE49-F238E27FC236}">
                    <a16:creationId xmlns:a16="http://schemas.microsoft.com/office/drawing/2014/main" id="{BC7589AE-49D6-9F81-1592-AB5206A4C5C3}"/>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a:extLst>
                  <a:ext uri="{FF2B5EF4-FFF2-40B4-BE49-F238E27FC236}">
                    <a16:creationId xmlns:a16="http://schemas.microsoft.com/office/drawing/2014/main" id="{BE8778DB-82D3-EE8E-D991-AD77790254C0}"/>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a:extLst>
                  <a:ext uri="{FF2B5EF4-FFF2-40B4-BE49-F238E27FC236}">
                    <a16:creationId xmlns:a16="http://schemas.microsoft.com/office/drawing/2014/main" id="{02B0B5B5-8341-00B8-F7EB-306140F5C239}"/>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a:extLst>
                  <a:ext uri="{FF2B5EF4-FFF2-40B4-BE49-F238E27FC236}">
                    <a16:creationId xmlns:a16="http://schemas.microsoft.com/office/drawing/2014/main" id="{FA0D9DFE-8180-7EEC-E44D-B14888B1582F}"/>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a:extLst>
                  <a:ext uri="{FF2B5EF4-FFF2-40B4-BE49-F238E27FC236}">
                    <a16:creationId xmlns:a16="http://schemas.microsoft.com/office/drawing/2014/main" id="{2EFB8AA8-80A3-2276-22D5-B5B830D1D734}"/>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a:extLst>
                  <a:ext uri="{FF2B5EF4-FFF2-40B4-BE49-F238E27FC236}">
                    <a16:creationId xmlns:a16="http://schemas.microsoft.com/office/drawing/2014/main" id="{7ECF81D9-4195-BF5D-287D-4DF84B28B5AB}"/>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a:extLst>
                  <a:ext uri="{FF2B5EF4-FFF2-40B4-BE49-F238E27FC236}">
                    <a16:creationId xmlns:a16="http://schemas.microsoft.com/office/drawing/2014/main" id="{F0449C26-404E-661D-5C2B-B41B553AC631}"/>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0">
                <a:extLst>
                  <a:ext uri="{FF2B5EF4-FFF2-40B4-BE49-F238E27FC236}">
                    <a16:creationId xmlns:a16="http://schemas.microsoft.com/office/drawing/2014/main" id="{03B17789-7606-7904-410A-902CA4371674}"/>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0">
                <a:extLst>
                  <a:ext uri="{FF2B5EF4-FFF2-40B4-BE49-F238E27FC236}">
                    <a16:creationId xmlns:a16="http://schemas.microsoft.com/office/drawing/2014/main" id="{CE75B95B-750A-CAD2-1FF2-24BEC7E79775}"/>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a:extLst>
                  <a:ext uri="{FF2B5EF4-FFF2-40B4-BE49-F238E27FC236}">
                    <a16:creationId xmlns:a16="http://schemas.microsoft.com/office/drawing/2014/main" id="{2E126440-EEA4-C415-537F-251066066634}"/>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a:extLst>
                  <a:ext uri="{FF2B5EF4-FFF2-40B4-BE49-F238E27FC236}">
                    <a16:creationId xmlns:a16="http://schemas.microsoft.com/office/drawing/2014/main" id="{091565DE-F21A-CCC2-4782-7E62EDE59922}"/>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0">
                <a:extLst>
                  <a:ext uri="{FF2B5EF4-FFF2-40B4-BE49-F238E27FC236}">
                    <a16:creationId xmlns:a16="http://schemas.microsoft.com/office/drawing/2014/main" id="{82FEE6B3-37CE-8834-743A-50D2900221DB}"/>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0">
                <a:extLst>
                  <a:ext uri="{FF2B5EF4-FFF2-40B4-BE49-F238E27FC236}">
                    <a16:creationId xmlns:a16="http://schemas.microsoft.com/office/drawing/2014/main" id="{5050A981-FC18-9B08-FD56-D7637F1CFE93}"/>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a:extLst>
                  <a:ext uri="{FF2B5EF4-FFF2-40B4-BE49-F238E27FC236}">
                    <a16:creationId xmlns:a16="http://schemas.microsoft.com/office/drawing/2014/main" id="{654C9AA6-D927-7B80-DFD8-4D8D36759923}"/>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0">
                <a:extLst>
                  <a:ext uri="{FF2B5EF4-FFF2-40B4-BE49-F238E27FC236}">
                    <a16:creationId xmlns:a16="http://schemas.microsoft.com/office/drawing/2014/main" id="{FDB93163-A5F0-5D4F-719F-3673B32872E5}"/>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0">
                <a:extLst>
                  <a:ext uri="{FF2B5EF4-FFF2-40B4-BE49-F238E27FC236}">
                    <a16:creationId xmlns:a16="http://schemas.microsoft.com/office/drawing/2014/main" id="{75D674C9-4545-1B82-3DC7-CF7E4135A899}"/>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0">
                <a:extLst>
                  <a:ext uri="{FF2B5EF4-FFF2-40B4-BE49-F238E27FC236}">
                    <a16:creationId xmlns:a16="http://schemas.microsoft.com/office/drawing/2014/main" id="{966C7DCF-64D2-A767-D4A1-26F1182CFD4A}"/>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0">
                <a:extLst>
                  <a:ext uri="{FF2B5EF4-FFF2-40B4-BE49-F238E27FC236}">
                    <a16:creationId xmlns:a16="http://schemas.microsoft.com/office/drawing/2014/main" id="{644B9A8B-CFDC-3126-0E1E-38A8B36B9DBF}"/>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0">
                <a:extLst>
                  <a:ext uri="{FF2B5EF4-FFF2-40B4-BE49-F238E27FC236}">
                    <a16:creationId xmlns:a16="http://schemas.microsoft.com/office/drawing/2014/main" id="{EE7C667C-C582-342E-5F97-CBB2E1465B41}"/>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0">
                <a:extLst>
                  <a:ext uri="{FF2B5EF4-FFF2-40B4-BE49-F238E27FC236}">
                    <a16:creationId xmlns:a16="http://schemas.microsoft.com/office/drawing/2014/main" id="{5EA08D60-66FE-74F5-112D-10825522BD28}"/>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0">
                <a:extLst>
                  <a:ext uri="{FF2B5EF4-FFF2-40B4-BE49-F238E27FC236}">
                    <a16:creationId xmlns:a16="http://schemas.microsoft.com/office/drawing/2014/main" id="{A5A11235-E632-6F30-F6A8-79E994728AF0}"/>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0">
                <a:extLst>
                  <a:ext uri="{FF2B5EF4-FFF2-40B4-BE49-F238E27FC236}">
                    <a16:creationId xmlns:a16="http://schemas.microsoft.com/office/drawing/2014/main" id="{AE273C7D-E280-78EF-2E05-3AD771CB2857}"/>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0">
                <a:extLst>
                  <a:ext uri="{FF2B5EF4-FFF2-40B4-BE49-F238E27FC236}">
                    <a16:creationId xmlns:a16="http://schemas.microsoft.com/office/drawing/2014/main" id="{F4CE2F1F-4A96-BA7D-3063-A8ADF6A3729B}"/>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0">
                <a:extLst>
                  <a:ext uri="{FF2B5EF4-FFF2-40B4-BE49-F238E27FC236}">
                    <a16:creationId xmlns:a16="http://schemas.microsoft.com/office/drawing/2014/main" id="{91C37615-3EBF-2AA6-7296-9E3079B2FDBE}"/>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0">
                <a:extLst>
                  <a:ext uri="{FF2B5EF4-FFF2-40B4-BE49-F238E27FC236}">
                    <a16:creationId xmlns:a16="http://schemas.microsoft.com/office/drawing/2014/main" id="{9716805E-7631-E723-3F8A-4DF1543DBC24}"/>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0">
                <a:extLst>
                  <a:ext uri="{FF2B5EF4-FFF2-40B4-BE49-F238E27FC236}">
                    <a16:creationId xmlns:a16="http://schemas.microsoft.com/office/drawing/2014/main" id="{25E171BA-65CB-FFFF-2242-CA910184FC33}"/>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0">
                <a:extLst>
                  <a:ext uri="{FF2B5EF4-FFF2-40B4-BE49-F238E27FC236}">
                    <a16:creationId xmlns:a16="http://schemas.microsoft.com/office/drawing/2014/main" id="{116F9CC9-CD49-1A53-6EAE-643EE9F62E88}"/>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0">
                <a:extLst>
                  <a:ext uri="{FF2B5EF4-FFF2-40B4-BE49-F238E27FC236}">
                    <a16:creationId xmlns:a16="http://schemas.microsoft.com/office/drawing/2014/main" id="{DDA862F9-C1E7-69C2-9632-D0BE6B9FDEF1}"/>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0">
                <a:extLst>
                  <a:ext uri="{FF2B5EF4-FFF2-40B4-BE49-F238E27FC236}">
                    <a16:creationId xmlns:a16="http://schemas.microsoft.com/office/drawing/2014/main" id="{736B0515-67D4-C255-4484-070215F1FFF3}"/>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0">
                <a:extLst>
                  <a:ext uri="{FF2B5EF4-FFF2-40B4-BE49-F238E27FC236}">
                    <a16:creationId xmlns:a16="http://schemas.microsoft.com/office/drawing/2014/main" id="{A64CD14B-DD26-B43D-DE01-44A1D91C9239}"/>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0">
                <a:extLst>
                  <a:ext uri="{FF2B5EF4-FFF2-40B4-BE49-F238E27FC236}">
                    <a16:creationId xmlns:a16="http://schemas.microsoft.com/office/drawing/2014/main" id="{CA9599E7-FD54-ADFA-C5C7-583F40CDB6D7}"/>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0">
                <a:extLst>
                  <a:ext uri="{FF2B5EF4-FFF2-40B4-BE49-F238E27FC236}">
                    <a16:creationId xmlns:a16="http://schemas.microsoft.com/office/drawing/2014/main" id="{F87EB5CA-80D4-0586-17CB-CA62CDEB8F6C}"/>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0">
                <a:extLst>
                  <a:ext uri="{FF2B5EF4-FFF2-40B4-BE49-F238E27FC236}">
                    <a16:creationId xmlns:a16="http://schemas.microsoft.com/office/drawing/2014/main" id="{CD1B7754-4D0A-5CA4-8528-651A56842DFA}"/>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0">
                <a:extLst>
                  <a:ext uri="{FF2B5EF4-FFF2-40B4-BE49-F238E27FC236}">
                    <a16:creationId xmlns:a16="http://schemas.microsoft.com/office/drawing/2014/main" id="{C614448A-26AF-304D-6CD1-1E6E13AF760D}"/>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0">
                <a:extLst>
                  <a:ext uri="{FF2B5EF4-FFF2-40B4-BE49-F238E27FC236}">
                    <a16:creationId xmlns:a16="http://schemas.microsoft.com/office/drawing/2014/main" id="{D389FDCB-6D38-A915-0AF6-A770E2ABE90E}"/>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0">
                <a:extLst>
                  <a:ext uri="{FF2B5EF4-FFF2-40B4-BE49-F238E27FC236}">
                    <a16:creationId xmlns:a16="http://schemas.microsoft.com/office/drawing/2014/main" id="{DDE4F4C3-2869-55C1-56A2-84DC658418FA}"/>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a:extLst>
                  <a:ext uri="{FF2B5EF4-FFF2-40B4-BE49-F238E27FC236}">
                    <a16:creationId xmlns:a16="http://schemas.microsoft.com/office/drawing/2014/main" id="{AFAECE69-5A77-3D08-13CD-63131740E9DB}"/>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a:extLst>
                  <a:ext uri="{FF2B5EF4-FFF2-40B4-BE49-F238E27FC236}">
                    <a16:creationId xmlns:a16="http://schemas.microsoft.com/office/drawing/2014/main" id="{689DCA04-0113-91E7-241F-A45FF71A39DB}"/>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a:extLst>
                  <a:ext uri="{FF2B5EF4-FFF2-40B4-BE49-F238E27FC236}">
                    <a16:creationId xmlns:a16="http://schemas.microsoft.com/office/drawing/2014/main" id="{76ACCDFD-756A-242D-473F-366C89C42E53}"/>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0">
                <a:extLst>
                  <a:ext uri="{FF2B5EF4-FFF2-40B4-BE49-F238E27FC236}">
                    <a16:creationId xmlns:a16="http://schemas.microsoft.com/office/drawing/2014/main" id="{4CE22638-5386-14AB-00EB-D6E7E6DA9A42}"/>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40">
              <a:extLst>
                <a:ext uri="{FF2B5EF4-FFF2-40B4-BE49-F238E27FC236}">
                  <a16:creationId xmlns:a16="http://schemas.microsoft.com/office/drawing/2014/main" id="{703EB49F-360A-BE6E-9B17-6305AA400E4F}"/>
                </a:ext>
              </a:extLst>
            </p:cNvPr>
            <p:cNvGrpSpPr/>
            <p:nvPr/>
          </p:nvGrpSpPr>
          <p:grpSpPr>
            <a:xfrm>
              <a:off x="-525734" y="1824320"/>
              <a:ext cx="1969361" cy="1003983"/>
              <a:chOff x="529500" y="1798295"/>
              <a:chExt cx="2203358" cy="1123275"/>
            </a:xfrm>
          </p:grpSpPr>
          <p:sp>
            <p:nvSpPr>
              <p:cNvPr id="3264" name="Google Shape;3264;p40">
                <a:extLst>
                  <a:ext uri="{FF2B5EF4-FFF2-40B4-BE49-F238E27FC236}">
                    <a16:creationId xmlns:a16="http://schemas.microsoft.com/office/drawing/2014/main" id="{C1754FD4-E9BD-2AD2-99E9-615FC6C46C30}"/>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a:extLst>
                  <a:ext uri="{FF2B5EF4-FFF2-40B4-BE49-F238E27FC236}">
                    <a16:creationId xmlns:a16="http://schemas.microsoft.com/office/drawing/2014/main" id="{3B98B5D7-24D8-EE7B-9918-095A87DBFE34}"/>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0">
                <a:extLst>
                  <a:ext uri="{FF2B5EF4-FFF2-40B4-BE49-F238E27FC236}">
                    <a16:creationId xmlns:a16="http://schemas.microsoft.com/office/drawing/2014/main" id="{CE4B388A-F268-0165-539E-4D389DA7FCBC}"/>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0">
                <a:extLst>
                  <a:ext uri="{FF2B5EF4-FFF2-40B4-BE49-F238E27FC236}">
                    <a16:creationId xmlns:a16="http://schemas.microsoft.com/office/drawing/2014/main" id="{734F0019-301B-92AA-4E7B-EE0ADD419326}"/>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a:extLst>
                  <a:ext uri="{FF2B5EF4-FFF2-40B4-BE49-F238E27FC236}">
                    <a16:creationId xmlns:a16="http://schemas.microsoft.com/office/drawing/2014/main" id="{4A64DE73-474A-E079-55AF-9F1662FF2824}"/>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a:extLst>
                  <a:ext uri="{FF2B5EF4-FFF2-40B4-BE49-F238E27FC236}">
                    <a16:creationId xmlns:a16="http://schemas.microsoft.com/office/drawing/2014/main" id="{8FFA1385-F186-EF9F-B693-979539A76949}"/>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a:extLst>
                  <a:ext uri="{FF2B5EF4-FFF2-40B4-BE49-F238E27FC236}">
                    <a16:creationId xmlns:a16="http://schemas.microsoft.com/office/drawing/2014/main" id="{25D1BD9A-9AE1-1ECB-1F4A-D81DD4B81BC5}"/>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a:extLst>
                  <a:ext uri="{FF2B5EF4-FFF2-40B4-BE49-F238E27FC236}">
                    <a16:creationId xmlns:a16="http://schemas.microsoft.com/office/drawing/2014/main" id="{9BE7B70C-6888-564B-1FCE-063F68D96397}"/>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a:extLst>
                  <a:ext uri="{FF2B5EF4-FFF2-40B4-BE49-F238E27FC236}">
                    <a16:creationId xmlns:a16="http://schemas.microsoft.com/office/drawing/2014/main" id="{F8A2EC99-30F9-B9F5-2EF4-3930A8BA93A7}"/>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a:extLst>
                  <a:ext uri="{FF2B5EF4-FFF2-40B4-BE49-F238E27FC236}">
                    <a16:creationId xmlns:a16="http://schemas.microsoft.com/office/drawing/2014/main" id="{D107186F-D7CD-8F10-E946-16A2EFB9B377}"/>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a:extLst>
                  <a:ext uri="{FF2B5EF4-FFF2-40B4-BE49-F238E27FC236}">
                    <a16:creationId xmlns:a16="http://schemas.microsoft.com/office/drawing/2014/main" id="{4F7BAAEE-BF49-53A4-C1A4-1F9D050750B7}"/>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5" name="Google Shape;3275;p40">
              <a:extLst>
                <a:ext uri="{FF2B5EF4-FFF2-40B4-BE49-F238E27FC236}">
                  <a16:creationId xmlns:a16="http://schemas.microsoft.com/office/drawing/2014/main" id="{76FEB7A0-56FB-093D-692C-2166E23B28ED}"/>
                </a:ext>
              </a:extLst>
            </p:cNvPr>
            <p:cNvGrpSpPr/>
            <p:nvPr/>
          </p:nvGrpSpPr>
          <p:grpSpPr>
            <a:xfrm>
              <a:off x="355416" y="4636932"/>
              <a:ext cx="1969361" cy="1003983"/>
              <a:chOff x="529500" y="1798295"/>
              <a:chExt cx="2203358" cy="1123275"/>
            </a:xfrm>
          </p:grpSpPr>
          <p:sp>
            <p:nvSpPr>
              <p:cNvPr id="3276" name="Google Shape;3276;p40">
                <a:extLst>
                  <a:ext uri="{FF2B5EF4-FFF2-40B4-BE49-F238E27FC236}">
                    <a16:creationId xmlns:a16="http://schemas.microsoft.com/office/drawing/2014/main" id="{33196969-E860-DFF5-17AD-0EF2B7F1697F}"/>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0">
                <a:extLst>
                  <a:ext uri="{FF2B5EF4-FFF2-40B4-BE49-F238E27FC236}">
                    <a16:creationId xmlns:a16="http://schemas.microsoft.com/office/drawing/2014/main" id="{5D21E3FF-BA3F-57C5-CAB9-85341EEDB8F6}"/>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0">
                <a:extLst>
                  <a:ext uri="{FF2B5EF4-FFF2-40B4-BE49-F238E27FC236}">
                    <a16:creationId xmlns:a16="http://schemas.microsoft.com/office/drawing/2014/main" id="{B906EDE2-E7B2-8722-2CDE-C9BA9E2DF5E0}"/>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0">
                <a:extLst>
                  <a:ext uri="{FF2B5EF4-FFF2-40B4-BE49-F238E27FC236}">
                    <a16:creationId xmlns:a16="http://schemas.microsoft.com/office/drawing/2014/main" id="{D8EBF95B-E632-E5C8-7334-F7F4D248EE02}"/>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0">
                <a:extLst>
                  <a:ext uri="{FF2B5EF4-FFF2-40B4-BE49-F238E27FC236}">
                    <a16:creationId xmlns:a16="http://schemas.microsoft.com/office/drawing/2014/main" id="{2E2F3635-B49C-AD38-7BA7-E9BBF78FA1D9}"/>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0">
                <a:extLst>
                  <a:ext uri="{FF2B5EF4-FFF2-40B4-BE49-F238E27FC236}">
                    <a16:creationId xmlns:a16="http://schemas.microsoft.com/office/drawing/2014/main" id="{4003A76C-20A3-747E-7F2D-3E6DAD7A8E1F}"/>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0">
                <a:extLst>
                  <a:ext uri="{FF2B5EF4-FFF2-40B4-BE49-F238E27FC236}">
                    <a16:creationId xmlns:a16="http://schemas.microsoft.com/office/drawing/2014/main" id="{AECF8EAB-06ED-447F-D9FD-DBB02391F6B2}"/>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0">
                <a:extLst>
                  <a:ext uri="{FF2B5EF4-FFF2-40B4-BE49-F238E27FC236}">
                    <a16:creationId xmlns:a16="http://schemas.microsoft.com/office/drawing/2014/main" id="{8226E0A5-DA31-2B3E-9BB0-5BFF3BCED336}"/>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0">
                <a:extLst>
                  <a:ext uri="{FF2B5EF4-FFF2-40B4-BE49-F238E27FC236}">
                    <a16:creationId xmlns:a16="http://schemas.microsoft.com/office/drawing/2014/main" id="{4D44FCF2-DC37-06A1-620A-FE70A4F26B00}"/>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0">
                <a:extLst>
                  <a:ext uri="{FF2B5EF4-FFF2-40B4-BE49-F238E27FC236}">
                    <a16:creationId xmlns:a16="http://schemas.microsoft.com/office/drawing/2014/main" id="{7F3FEC2A-F78D-46BC-74A2-B042095F0A85}"/>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0">
                <a:extLst>
                  <a:ext uri="{FF2B5EF4-FFF2-40B4-BE49-F238E27FC236}">
                    <a16:creationId xmlns:a16="http://schemas.microsoft.com/office/drawing/2014/main" id="{641E7189-353F-A5E3-F938-CA30948C6E59}"/>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7" name="Google Shape;3287;p40">
              <a:extLst>
                <a:ext uri="{FF2B5EF4-FFF2-40B4-BE49-F238E27FC236}">
                  <a16:creationId xmlns:a16="http://schemas.microsoft.com/office/drawing/2014/main" id="{8D0110FE-6CA9-A0D0-34F7-92B0EFA6752B}"/>
                </a:ext>
              </a:extLst>
            </p:cNvPr>
            <p:cNvSpPr/>
            <p:nvPr/>
          </p:nvSpPr>
          <p:spPr>
            <a:xfrm rot="2700000">
              <a:off x="1597301" y="28396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0">
              <a:extLst>
                <a:ext uri="{FF2B5EF4-FFF2-40B4-BE49-F238E27FC236}">
                  <a16:creationId xmlns:a16="http://schemas.microsoft.com/office/drawing/2014/main" id="{77ECD1DA-0855-C935-7BC8-0F8000757DDE}"/>
                </a:ext>
              </a:extLst>
            </p:cNvPr>
            <p:cNvSpPr/>
            <p:nvPr/>
          </p:nvSpPr>
          <p:spPr>
            <a:xfrm rot="2700000">
              <a:off x="-874525" y="34180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9" name="Google Shape;3289;p40">
              <a:extLst>
                <a:ext uri="{FF2B5EF4-FFF2-40B4-BE49-F238E27FC236}">
                  <a16:creationId xmlns:a16="http://schemas.microsoft.com/office/drawing/2014/main" id="{FABE9596-D44A-E991-0EDD-750BACF8C7BD}"/>
                </a:ext>
              </a:extLst>
            </p:cNvPr>
            <p:cNvGrpSpPr/>
            <p:nvPr/>
          </p:nvGrpSpPr>
          <p:grpSpPr>
            <a:xfrm>
              <a:off x="854111" y="2717868"/>
              <a:ext cx="1452345" cy="1450434"/>
              <a:chOff x="3007636" y="1529825"/>
              <a:chExt cx="1710452" cy="1708201"/>
            </a:xfrm>
          </p:grpSpPr>
          <p:sp>
            <p:nvSpPr>
              <p:cNvPr id="3290" name="Google Shape;3290;p40">
                <a:extLst>
                  <a:ext uri="{FF2B5EF4-FFF2-40B4-BE49-F238E27FC236}">
                    <a16:creationId xmlns:a16="http://schemas.microsoft.com/office/drawing/2014/main" id="{B965ECEB-CCA9-2479-148D-2C02429509B4}"/>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0">
                <a:extLst>
                  <a:ext uri="{FF2B5EF4-FFF2-40B4-BE49-F238E27FC236}">
                    <a16:creationId xmlns:a16="http://schemas.microsoft.com/office/drawing/2014/main" id="{C52A9AE3-81AD-19E8-88B2-8A46CE9AC3EA}"/>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0">
                <a:extLst>
                  <a:ext uri="{FF2B5EF4-FFF2-40B4-BE49-F238E27FC236}">
                    <a16:creationId xmlns:a16="http://schemas.microsoft.com/office/drawing/2014/main" id="{4C9D737D-33C3-2398-8BB9-C55FB014B76E}"/>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0">
                <a:extLst>
                  <a:ext uri="{FF2B5EF4-FFF2-40B4-BE49-F238E27FC236}">
                    <a16:creationId xmlns:a16="http://schemas.microsoft.com/office/drawing/2014/main" id="{0EC74C5A-D42B-6472-350A-B3DE802666CB}"/>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0">
                <a:extLst>
                  <a:ext uri="{FF2B5EF4-FFF2-40B4-BE49-F238E27FC236}">
                    <a16:creationId xmlns:a16="http://schemas.microsoft.com/office/drawing/2014/main" id="{4664F37B-DCE5-A9F8-C822-3B1FF482A7A2}"/>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0">
                <a:extLst>
                  <a:ext uri="{FF2B5EF4-FFF2-40B4-BE49-F238E27FC236}">
                    <a16:creationId xmlns:a16="http://schemas.microsoft.com/office/drawing/2014/main" id="{E4786C74-49A7-0096-1946-A15E6B3E19C5}"/>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0">
                <a:extLst>
                  <a:ext uri="{FF2B5EF4-FFF2-40B4-BE49-F238E27FC236}">
                    <a16:creationId xmlns:a16="http://schemas.microsoft.com/office/drawing/2014/main" id="{396B13A6-30A3-37F0-8DE0-433C918BA2E2}"/>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0">
                <a:extLst>
                  <a:ext uri="{FF2B5EF4-FFF2-40B4-BE49-F238E27FC236}">
                    <a16:creationId xmlns:a16="http://schemas.microsoft.com/office/drawing/2014/main" id="{4F631B24-926A-C35D-3817-2B954261CC95}"/>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0">
                <a:extLst>
                  <a:ext uri="{FF2B5EF4-FFF2-40B4-BE49-F238E27FC236}">
                    <a16:creationId xmlns:a16="http://schemas.microsoft.com/office/drawing/2014/main" id="{7B016D41-3398-44BD-9D5F-5C07B04517EA}"/>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0">
                <a:extLst>
                  <a:ext uri="{FF2B5EF4-FFF2-40B4-BE49-F238E27FC236}">
                    <a16:creationId xmlns:a16="http://schemas.microsoft.com/office/drawing/2014/main" id="{451CF468-2C67-DBF0-D21D-53143CDAAB66}"/>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0">
                <a:extLst>
                  <a:ext uri="{FF2B5EF4-FFF2-40B4-BE49-F238E27FC236}">
                    <a16:creationId xmlns:a16="http://schemas.microsoft.com/office/drawing/2014/main" id="{BCC5A70B-43CC-1997-E551-234C629B922F}"/>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0">
                <a:extLst>
                  <a:ext uri="{FF2B5EF4-FFF2-40B4-BE49-F238E27FC236}">
                    <a16:creationId xmlns:a16="http://schemas.microsoft.com/office/drawing/2014/main" id="{9BE9D6AB-A7EA-40BC-2D24-19DCC5D3064C}"/>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0">
                <a:extLst>
                  <a:ext uri="{FF2B5EF4-FFF2-40B4-BE49-F238E27FC236}">
                    <a16:creationId xmlns:a16="http://schemas.microsoft.com/office/drawing/2014/main" id="{B335F5AD-9373-2F15-C073-32F25936D1A7}"/>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0">
                <a:extLst>
                  <a:ext uri="{FF2B5EF4-FFF2-40B4-BE49-F238E27FC236}">
                    <a16:creationId xmlns:a16="http://schemas.microsoft.com/office/drawing/2014/main" id="{745019BA-E75A-202C-450D-CFA40FE9D25D}"/>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0">
                <a:extLst>
                  <a:ext uri="{FF2B5EF4-FFF2-40B4-BE49-F238E27FC236}">
                    <a16:creationId xmlns:a16="http://schemas.microsoft.com/office/drawing/2014/main" id="{EAD0C220-B046-D2A6-1EC3-20BD96820951}"/>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0">
                <a:extLst>
                  <a:ext uri="{FF2B5EF4-FFF2-40B4-BE49-F238E27FC236}">
                    <a16:creationId xmlns:a16="http://schemas.microsoft.com/office/drawing/2014/main" id="{A7D69DAE-01E9-7650-0E86-6952A2F765E6}"/>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0">
                <a:extLst>
                  <a:ext uri="{FF2B5EF4-FFF2-40B4-BE49-F238E27FC236}">
                    <a16:creationId xmlns:a16="http://schemas.microsoft.com/office/drawing/2014/main" id="{F0166B24-CDB0-8807-03CA-36C2615282B0}"/>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0">
                <a:extLst>
                  <a:ext uri="{FF2B5EF4-FFF2-40B4-BE49-F238E27FC236}">
                    <a16:creationId xmlns:a16="http://schemas.microsoft.com/office/drawing/2014/main" id="{8AD4F4B7-59CD-65E3-A2FC-F92476321E08}"/>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0">
                <a:extLst>
                  <a:ext uri="{FF2B5EF4-FFF2-40B4-BE49-F238E27FC236}">
                    <a16:creationId xmlns:a16="http://schemas.microsoft.com/office/drawing/2014/main" id="{58616E29-4AC4-2CEE-DAC5-9E42A77C779C}"/>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0">
                <a:extLst>
                  <a:ext uri="{FF2B5EF4-FFF2-40B4-BE49-F238E27FC236}">
                    <a16:creationId xmlns:a16="http://schemas.microsoft.com/office/drawing/2014/main" id="{3C0DE773-5930-A400-E0C2-CFF7A8807BA6}"/>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0">
                <a:extLst>
                  <a:ext uri="{FF2B5EF4-FFF2-40B4-BE49-F238E27FC236}">
                    <a16:creationId xmlns:a16="http://schemas.microsoft.com/office/drawing/2014/main" id="{42DBDB3C-0C18-5802-98CB-F2CB623225A2}"/>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0">
                <a:extLst>
                  <a:ext uri="{FF2B5EF4-FFF2-40B4-BE49-F238E27FC236}">
                    <a16:creationId xmlns:a16="http://schemas.microsoft.com/office/drawing/2014/main" id="{F11E0C88-F383-8363-09DC-C1F5BAF98DEE}"/>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0">
                <a:extLst>
                  <a:ext uri="{FF2B5EF4-FFF2-40B4-BE49-F238E27FC236}">
                    <a16:creationId xmlns:a16="http://schemas.microsoft.com/office/drawing/2014/main" id="{22F84389-40D4-DC24-5256-E941BDF65B23}"/>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0">
                <a:extLst>
                  <a:ext uri="{FF2B5EF4-FFF2-40B4-BE49-F238E27FC236}">
                    <a16:creationId xmlns:a16="http://schemas.microsoft.com/office/drawing/2014/main" id="{44D16313-719B-A2DE-C100-7D0F9AC5B0FD}"/>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0">
                <a:extLst>
                  <a:ext uri="{FF2B5EF4-FFF2-40B4-BE49-F238E27FC236}">
                    <a16:creationId xmlns:a16="http://schemas.microsoft.com/office/drawing/2014/main" id="{B4AE4FD0-1CB8-7EB9-E01D-EE8848049AC8}"/>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0">
                <a:extLst>
                  <a:ext uri="{FF2B5EF4-FFF2-40B4-BE49-F238E27FC236}">
                    <a16:creationId xmlns:a16="http://schemas.microsoft.com/office/drawing/2014/main" id="{CF13A4AC-EE4E-2C68-DFDE-CA3EDB3EA5B4}"/>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0">
                <a:extLst>
                  <a:ext uri="{FF2B5EF4-FFF2-40B4-BE49-F238E27FC236}">
                    <a16:creationId xmlns:a16="http://schemas.microsoft.com/office/drawing/2014/main" id="{80F991F6-D376-706C-69EE-C999AC180013}"/>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0">
                <a:extLst>
                  <a:ext uri="{FF2B5EF4-FFF2-40B4-BE49-F238E27FC236}">
                    <a16:creationId xmlns:a16="http://schemas.microsoft.com/office/drawing/2014/main" id="{0765BDBF-BC9F-5454-6B9E-2F6EE56C2679}"/>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0">
                <a:extLst>
                  <a:ext uri="{FF2B5EF4-FFF2-40B4-BE49-F238E27FC236}">
                    <a16:creationId xmlns:a16="http://schemas.microsoft.com/office/drawing/2014/main" id="{14C6CD7F-B267-25E6-816A-B0CCB441B33F}"/>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0">
                <a:extLst>
                  <a:ext uri="{FF2B5EF4-FFF2-40B4-BE49-F238E27FC236}">
                    <a16:creationId xmlns:a16="http://schemas.microsoft.com/office/drawing/2014/main" id="{8CF5AD5A-8C8A-0A85-CDE6-8A7F682A1FF1}"/>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0">
                <a:extLst>
                  <a:ext uri="{FF2B5EF4-FFF2-40B4-BE49-F238E27FC236}">
                    <a16:creationId xmlns:a16="http://schemas.microsoft.com/office/drawing/2014/main" id="{B2AA385C-CB4A-E638-A131-76DB7DE179D2}"/>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0">
                <a:extLst>
                  <a:ext uri="{FF2B5EF4-FFF2-40B4-BE49-F238E27FC236}">
                    <a16:creationId xmlns:a16="http://schemas.microsoft.com/office/drawing/2014/main" id="{B3FBAF14-4C60-FE63-BC3F-C1E65C138123}"/>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0">
                <a:extLst>
                  <a:ext uri="{FF2B5EF4-FFF2-40B4-BE49-F238E27FC236}">
                    <a16:creationId xmlns:a16="http://schemas.microsoft.com/office/drawing/2014/main" id="{56608799-74B2-CFA4-D3BB-7BB7D440BA55}"/>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0">
                <a:extLst>
                  <a:ext uri="{FF2B5EF4-FFF2-40B4-BE49-F238E27FC236}">
                    <a16:creationId xmlns:a16="http://schemas.microsoft.com/office/drawing/2014/main" id="{B7AD6A76-FF68-E9F8-2F9B-4D876BE0E534}"/>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0">
                <a:extLst>
                  <a:ext uri="{FF2B5EF4-FFF2-40B4-BE49-F238E27FC236}">
                    <a16:creationId xmlns:a16="http://schemas.microsoft.com/office/drawing/2014/main" id="{A8EE9420-8816-B010-9628-52A8D96524D0}"/>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0">
                <a:extLst>
                  <a:ext uri="{FF2B5EF4-FFF2-40B4-BE49-F238E27FC236}">
                    <a16:creationId xmlns:a16="http://schemas.microsoft.com/office/drawing/2014/main" id="{256266CA-7D6D-F9BB-DEE5-32403732C02B}"/>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0">
                <a:extLst>
                  <a:ext uri="{FF2B5EF4-FFF2-40B4-BE49-F238E27FC236}">
                    <a16:creationId xmlns:a16="http://schemas.microsoft.com/office/drawing/2014/main" id="{157ECDC4-07C6-FA5B-D29B-ECF3A4A65CC3}"/>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0">
                <a:extLst>
                  <a:ext uri="{FF2B5EF4-FFF2-40B4-BE49-F238E27FC236}">
                    <a16:creationId xmlns:a16="http://schemas.microsoft.com/office/drawing/2014/main" id="{5C238A7F-3415-E9C1-9E51-2EA58AF84D3F}"/>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0">
                <a:extLst>
                  <a:ext uri="{FF2B5EF4-FFF2-40B4-BE49-F238E27FC236}">
                    <a16:creationId xmlns:a16="http://schemas.microsoft.com/office/drawing/2014/main" id="{D041286F-514E-A913-3B5F-97C12BF136FC}"/>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0">
                <a:extLst>
                  <a:ext uri="{FF2B5EF4-FFF2-40B4-BE49-F238E27FC236}">
                    <a16:creationId xmlns:a16="http://schemas.microsoft.com/office/drawing/2014/main" id="{E0E72C96-1C86-C667-2AE5-0B9747CC21B7}"/>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0">
                <a:extLst>
                  <a:ext uri="{FF2B5EF4-FFF2-40B4-BE49-F238E27FC236}">
                    <a16:creationId xmlns:a16="http://schemas.microsoft.com/office/drawing/2014/main" id="{6AC5276F-40D7-7BD6-39A7-018BF71C4A22}"/>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0">
                <a:extLst>
                  <a:ext uri="{FF2B5EF4-FFF2-40B4-BE49-F238E27FC236}">
                    <a16:creationId xmlns:a16="http://schemas.microsoft.com/office/drawing/2014/main" id="{187E7D28-69A7-B4CC-4206-695B6260122D}"/>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0">
                <a:extLst>
                  <a:ext uri="{FF2B5EF4-FFF2-40B4-BE49-F238E27FC236}">
                    <a16:creationId xmlns:a16="http://schemas.microsoft.com/office/drawing/2014/main" id="{D3C47B8C-6280-80A7-C739-4EB81E745249}"/>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0">
                <a:extLst>
                  <a:ext uri="{FF2B5EF4-FFF2-40B4-BE49-F238E27FC236}">
                    <a16:creationId xmlns:a16="http://schemas.microsoft.com/office/drawing/2014/main" id="{264D7345-9813-D238-73BA-76F1F780CD98}"/>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0">
                <a:extLst>
                  <a:ext uri="{FF2B5EF4-FFF2-40B4-BE49-F238E27FC236}">
                    <a16:creationId xmlns:a16="http://schemas.microsoft.com/office/drawing/2014/main" id="{2FE345A8-4CBE-9094-F1F2-50D103C84C9D}"/>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0">
                <a:extLst>
                  <a:ext uri="{FF2B5EF4-FFF2-40B4-BE49-F238E27FC236}">
                    <a16:creationId xmlns:a16="http://schemas.microsoft.com/office/drawing/2014/main" id="{1EE08ECA-A0EC-546A-6B17-5FBFC7E3BC19}"/>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0">
                <a:extLst>
                  <a:ext uri="{FF2B5EF4-FFF2-40B4-BE49-F238E27FC236}">
                    <a16:creationId xmlns:a16="http://schemas.microsoft.com/office/drawing/2014/main" id="{24F03E88-242B-4AE8-7E43-F2B0C2B7EE6B}"/>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0">
                <a:extLst>
                  <a:ext uri="{FF2B5EF4-FFF2-40B4-BE49-F238E27FC236}">
                    <a16:creationId xmlns:a16="http://schemas.microsoft.com/office/drawing/2014/main" id="{85E59D37-6ACD-B70A-1959-65457EE5A064}"/>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0">
                <a:extLst>
                  <a:ext uri="{FF2B5EF4-FFF2-40B4-BE49-F238E27FC236}">
                    <a16:creationId xmlns:a16="http://schemas.microsoft.com/office/drawing/2014/main" id="{D4B689B2-B1F5-4A7D-A459-AAF13880B3B6}"/>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CuadroTexto 1">
            <a:extLst>
              <a:ext uri="{FF2B5EF4-FFF2-40B4-BE49-F238E27FC236}">
                <a16:creationId xmlns:a16="http://schemas.microsoft.com/office/drawing/2014/main" id="{19EABB2D-1262-A35F-1C2E-77EDD2058620}"/>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26</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782736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Resultados</a:t>
            </a:r>
            <a:endParaRPr lang="es-AR" dirty="0"/>
          </a:p>
        </p:txBody>
      </p:sp>
      <p:sp>
        <p:nvSpPr>
          <p:cNvPr id="4" name="Rectángulo: esquinas redondeadas 3">
            <a:extLst>
              <a:ext uri="{FF2B5EF4-FFF2-40B4-BE49-F238E27FC236}">
                <a16:creationId xmlns:a16="http://schemas.microsoft.com/office/drawing/2014/main" id="{2BC838BC-6801-41E8-5ACA-3F68771E2DC4}"/>
              </a:ext>
            </a:extLst>
          </p:cNvPr>
          <p:cNvSpPr/>
          <p:nvPr/>
        </p:nvSpPr>
        <p:spPr>
          <a:xfrm>
            <a:off x="260613" y="1099892"/>
            <a:ext cx="4040213"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Cal</a:t>
            </a:r>
            <a:endParaRPr lang="es-AR" b="1" dirty="0">
              <a:solidFill>
                <a:schemeClr val="bg2"/>
              </a:solidFill>
              <a:latin typeface="Montserrat" panose="00000500000000000000" pitchFamily="2" charset="0"/>
            </a:endParaRPr>
          </a:p>
        </p:txBody>
      </p:sp>
      <p:pic>
        <p:nvPicPr>
          <p:cNvPr id="3074" name="Picture 2">
            <a:extLst>
              <a:ext uri="{FF2B5EF4-FFF2-40B4-BE49-F238E27FC236}">
                <a16:creationId xmlns:a16="http://schemas.microsoft.com/office/drawing/2014/main" id="{EF9BC17B-0279-B140-E7F2-EC72EB61D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13" y="1880727"/>
            <a:ext cx="4040213" cy="273283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F523C7-A8B0-983D-4589-FBF8D5C06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366" y="853879"/>
            <a:ext cx="3874018" cy="220287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7155CA0-F5A1-9D38-ED08-F304CAB8F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40627"/>
            <a:ext cx="3874018" cy="220287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A90772C-5EED-E9DA-00F2-DD735B8CE677}"/>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27</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008695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5DD81-2A63-2942-7D94-0C29AA7DDDFF}"/>
            </a:ext>
          </a:extLst>
        </p:cNvPr>
        <p:cNvGrpSpPr/>
        <p:nvPr/>
      </p:nvGrpSpPr>
      <p:grpSpPr>
        <a:xfrm>
          <a:off x="0" y="0"/>
          <a:ext cx="0" cy="0"/>
          <a:chOff x="0" y="0"/>
          <a:chExt cx="0" cy="0"/>
        </a:xfrm>
      </p:grpSpPr>
      <p:sp>
        <p:nvSpPr>
          <p:cNvPr id="6" name="Título 5">
            <a:extLst>
              <a:ext uri="{FF2B5EF4-FFF2-40B4-BE49-F238E27FC236}">
                <a16:creationId xmlns:a16="http://schemas.microsoft.com/office/drawing/2014/main" id="{C312A955-084D-9DDF-42A9-765BD286D061}"/>
              </a:ext>
            </a:extLst>
          </p:cNvPr>
          <p:cNvSpPr>
            <a:spLocks noGrp="1"/>
          </p:cNvSpPr>
          <p:nvPr>
            <p:ph type="title"/>
          </p:nvPr>
        </p:nvSpPr>
        <p:spPr/>
        <p:txBody>
          <a:bodyPr/>
          <a:lstStyle/>
          <a:p>
            <a:r>
              <a:rPr lang="es-MX" dirty="0"/>
              <a:t>Resultados</a:t>
            </a:r>
            <a:endParaRPr lang="es-AR" dirty="0"/>
          </a:p>
        </p:txBody>
      </p:sp>
      <p:sp>
        <p:nvSpPr>
          <p:cNvPr id="4" name="Rectángulo: esquinas redondeadas 3">
            <a:extLst>
              <a:ext uri="{FF2B5EF4-FFF2-40B4-BE49-F238E27FC236}">
                <a16:creationId xmlns:a16="http://schemas.microsoft.com/office/drawing/2014/main" id="{9D2E6467-44F6-5C5B-8CE9-AEC206A7BDF8}"/>
              </a:ext>
            </a:extLst>
          </p:cNvPr>
          <p:cNvSpPr/>
          <p:nvPr/>
        </p:nvSpPr>
        <p:spPr>
          <a:xfrm>
            <a:off x="260613" y="1099892"/>
            <a:ext cx="4040213"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ANÁLISIS</a:t>
            </a:r>
            <a:endParaRPr lang="es-AR" b="1" dirty="0">
              <a:solidFill>
                <a:schemeClr val="bg2"/>
              </a:solidFill>
              <a:latin typeface="Montserrat" panose="00000500000000000000" pitchFamily="2" charset="0"/>
            </a:endParaRPr>
          </a:p>
        </p:txBody>
      </p:sp>
      <p:pic>
        <p:nvPicPr>
          <p:cNvPr id="3074" name="Picture 2">
            <a:extLst>
              <a:ext uri="{FF2B5EF4-FFF2-40B4-BE49-F238E27FC236}">
                <a16:creationId xmlns:a16="http://schemas.microsoft.com/office/drawing/2014/main" id="{B75ED6F5-850E-115E-30BB-4F964481E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13" y="1880727"/>
            <a:ext cx="4040213" cy="273283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EC3EE8E-96EA-6301-6B32-B180B043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366" y="853879"/>
            <a:ext cx="3874018" cy="220287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761C1FD0-7D31-7E22-DFEA-74586D659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40627"/>
            <a:ext cx="3874018" cy="220287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FDFDCEC5-6BD4-185A-0F46-16C8C9864A41}"/>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28</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565613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574D1B6-78DD-AD9B-851B-993C5662D919}"/>
              </a:ext>
            </a:extLst>
          </p:cNvPr>
          <p:cNvSpPr>
            <a:spLocks noGrp="1"/>
          </p:cNvSpPr>
          <p:nvPr>
            <p:ph type="title"/>
          </p:nvPr>
        </p:nvSpPr>
        <p:spPr/>
        <p:txBody>
          <a:bodyPr/>
          <a:lstStyle/>
          <a:p>
            <a:r>
              <a:rPr lang="es-MX" dirty="0"/>
              <a:t>Resultados</a:t>
            </a:r>
            <a:endParaRPr lang="es-AR" dirty="0"/>
          </a:p>
        </p:txBody>
      </p:sp>
      <p:sp>
        <p:nvSpPr>
          <p:cNvPr id="4" name="Rectángulo: esquinas redondeadas 3">
            <a:extLst>
              <a:ext uri="{FF2B5EF4-FFF2-40B4-BE49-F238E27FC236}">
                <a16:creationId xmlns:a16="http://schemas.microsoft.com/office/drawing/2014/main" id="{2BC838BC-6801-41E8-5ACA-3F68771E2DC4}"/>
              </a:ext>
            </a:extLst>
          </p:cNvPr>
          <p:cNvSpPr/>
          <p:nvPr/>
        </p:nvSpPr>
        <p:spPr>
          <a:xfrm>
            <a:off x="331704" y="1099892"/>
            <a:ext cx="4240296" cy="510901"/>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b="1" dirty="0">
                <a:solidFill>
                  <a:schemeClr val="bg2"/>
                </a:solidFill>
                <a:latin typeface="Montserrat" panose="00000500000000000000" pitchFamily="2" charset="0"/>
              </a:rPr>
              <a:t>ANÁLISIS</a:t>
            </a:r>
            <a:endParaRPr lang="es-AR" b="1" dirty="0">
              <a:solidFill>
                <a:schemeClr val="bg2"/>
              </a:solidFill>
              <a:latin typeface="Montserrat" panose="00000500000000000000" pitchFamily="2" charset="0"/>
            </a:endParaRPr>
          </a:p>
        </p:txBody>
      </p:sp>
      <p:pic>
        <p:nvPicPr>
          <p:cNvPr id="2" name="Picture 4">
            <a:extLst>
              <a:ext uri="{FF2B5EF4-FFF2-40B4-BE49-F238E27FC236}">
                <a16:creationId xmlns:a16="http://schemas.microsoft.com/office/drawing/2014/main" id="{87633D66-4556-9D2E-6A24-9D84EB09D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6" y="1764391"/>
            <a:ext cx="4240296" cy="28681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BD22421-3A56-DBF0-F9A8-577E08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47096"/>
            <a:ext cx="3987252" cy="22672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6E84CA6-B868-258E-E5B3-7FC9FB022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3146" y="2934407"/>
            <a:ext cx="3884957" cy="220909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C3212DA-F2AD-B347-0226-4D0F68315F5E}"/>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29</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08654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7;p37">
            <a:extLst>
              <a:ext uri="{FF2B5EF4-FFF2-40B4-BE49-F238E27FC236}">
                <a16:creationId xmlns:a16="http://schemas.microsoft.com/office/drawing/2014/main" id="{5B19A13A-9157-1FB6-FB34-FA9C5C9C3CC6}"/>
              </a:ext>
            </a:extLst>
          </p:cNvPr>
          <p:cNvSpPr txBox="1">
            <a:spLocks/>
          </p:cNvSpPr>
          <p:nvPr/>
        </p:nvSpPr>
        <p:spPr>
          <a:xfrm>
            <a:off x="2447815" y="525850"/>
            <a:ext cx="4248370" cy="583675"/>
          </a:xfrm>
          <a:prstGeom prst="rect">
            <a:avLst/>
          </a:prstGeom>
          <a:ln>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400" b="1" dirty="0">
                <a:latin typeface="Montserrat" panose="00000500000000000000" pitchFamily="2" charset="0"/>
              </a:rPr>
              <a:t>¿Qué es el campo visual?</a:t>
            </a:r>
          </a:p>
        </p:txBody>
      </p:sp>
      <p:pic>
        <p:nvPicPr>
          <p:cNvPr id="1026" name="Picture 2" descr="Campos visuales centrales y perifericos - Centro de Oftalmología Bonafonte  (Barcelona)">
            <a:extLst>
              <a:ext uri="{FF2B5EF4-FFF2-40B4-BE49-F238E27FC236}">
                <a16:creationId xmlns:a16="http://schemas.microsoft.com/office/drawing/2014/main" id="{FED46115-888C-2328-2654-6A61444E7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145" y="1693200"/>
            <a:ext cx="5153892" cy="289906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80E82CE-4F50-0B1C-1F06-757897259539}"/>
              </a:ext>
            </a:extLst>
          </p:cNvPr>
          <p:cNvSpPr txBox="1"/>
          <p:nvPr/>
        </p:nvSpPr>
        <p:spPr>
          <a:xfrm>
            <a:off x="693592" y="1109525"/>
            <a:ext cx="7858125" cy="646331"/>
          </a:xfrm>
          <a:prstGeom prst="rect">
            <a:avLst/>
          </a:prstGeom>
          <a:noFill/>
        </p:spPr>
        <p:txBody>
          <a:bodyPr wrap="square">
            <a:spAutoFit/>
          </a:bodyPr>
          <a:lstStyle/>
          <a:p>
            <a:r>
              <a:rPr lang="es-MX" sz="1800" dirty="0">
                <a:effectLst/>
                <a:latin typeface="Montserrat" panose="00000500000000000000" pitchFamily="2" charset="0"/>
              </a:rPr>
              <a:t>El campo visual e</a:t>
            </a:r>
            <a:r>
              <a:rPr lang="es-US" sz="1800" dirty="0">
                <a:effectLst/>
                <a:latin typeface="Montserrat" panose="00000500000000000000" pitchFamily="2" charset="0"/>
              </a:rPr>
              <a:t>s la zona de visión observada por un ojo en un instante dado.</a:t>
            </a:r>
            <a:endParaRPr lang="es-AR" sz="1800" dirty="0">
              <a:latin typeface="Montserrat" panose="00000500000000000000" pitchFamily="2" charset="0"/>
            </a:endParaRPr>
          </a:p>
        </p:txBody>
      </p:sp>
      <p:sp>
        <p:nvSpPr>
          <p:cNvPr id="7" name="Elipse 6">
            <a:extLst>
              <a:ext uri="{FF2B5EF4-FFF2-40B4-BE49-F238E27FC236}">
                <a16:creationId xmlns:a16="http://schemas.microsoft.com/office/drawing/2014/main" id="{A22DDDF4-2A18-7C2A-A438-092DFB2777AD}"/>
              </a:ext>
            </a:extLst>
          </p:cNvPr>
          <p:cNvSpPr/>
          <p:nvPr/>
        </p:nvSpPr>
        <p:spPr>
          <a:xfrm>
            <a:off x="519547" y="2026228"/>
            <a:ext cx="2400298" cy="220287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MX" sz="1200" b="1" dirty="0">
                <a:solidFill>
                  <a:schemeClr val="bg2"/>
                </a:solidFill>
                <a:effectLst/>
                <a:latin typeface="Montserrat" panose="00000500000000000000" pitchFamily="2" charset="0"/>
              </a:rPr>
              <a:t>Dentro de nuestros campos visuales, tenemos en cada uno un punto ciego </a:t>
            </a:r>
            <a:r>
              <a:rPr lang="es-US" sz="1200" b="1" dirty="0">
                <a:solidFill>
                  <a:schemeClr val="bg2"/>
                </a:solidFill>
                <a:effectLst/>
                <a:latin typeface="Montserrat" panose="00000500000000000000" pitchFamily="2" charset="0"/>
              </a:rPr>
              <a:t>ocasionado por la ausencia de conos y bastones</a:t>
            </a:r>
            <a:endParaRPr lang="es-AR" sz="1200" b="1" dirty="0">
              <a:solidFill>
                <a:schemeClr val="bg2"/>
              </a:solidFill>
              <a:latin typeface="Montserrat" panose="00000500000000000000" pitchFamily="2" charset="0"/>
            </a:endParaRPr>
          </a:p>
          <a:p>
            <a:pPr algn="ctr"/>
            <a:endParaRPr lang="es-AR" dirty="0"/>
          </a:p>
        </p:txBody>
      </p:sp>
      <p:sp>
        <p:nvSpPr>
          <p:cNvPr id="3" name="CuadroTexto 2">
            <a:extLst>
              <a:ext uri="{FF2B5EF4-FFF2-40B4-BE49-F238E27FC236}">
                <a16:creationId xmlns:a16="http://schemas.microsoft.com/office/drawing/2014/main" id="{1675820F-65A4-8518-06FD-01D262EDBE0A}"/>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3</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1195839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238722E9-AA60-E7A8-16FF-8E2B2B3080E1}"/>
              </a:ext>
            </a:extLst>
          </p:cNvPr>
          <p:cNvSpPr>
            <a:spLocks noGrp="1"/>
          </p:cNvSpPr>
          <p:nvPr>
            <p:ph type="subTitle" idx="1"/>
          </p:nvPr>
        </p:nvSpPr>
        <p:spPr>
          <a:xfrm>
            <a:off x="720000" y="1288385"/>
            <a:ext cx="4008600" cy="510900"/>
          </a:xfrm>
        </p:spPr>
        <p:txBody>
          <a:bodyPr/>
          <a:lstStyle/>
          <a:p>
            <a:r>
              <a:rPr lang="es-MX" dirty="0">
                <a:solidFill>
                  <a:schemeClr val="bg2"/>
                </a:solidFill>
              </a:rPr>
              <a:t>Participantes</a:t>
            </a:r>
            <a:endParaRPr lang="es-AR" dirty="0">
              <a:solidFill>
                <a:schemeClr val="bg2"/>
              </a:solidFill>
            </a:endParaRPr>
          </a:p>
        </p:txBody>
      </p:sp>
      <p:sp>
        <p:nvSpPr>
          <p:cNvPr id="3" name="Subtítulo 2">
            <a:extLst>
              <a:ext uri="{FF2B5EF4-FFF2-40B4-BE49-F238E27FC236}">
                <a16:creationId xmlns:a16="http://schemas.microsoft.com/office/drawing/2014/main" id="{6BF5C38E-5BF3-F54D-C4C4-A8DF2A3FF215}"/>
              </a:ext>
            </a:extLst>
          </p:cNvPr>
          <p:cNvSpPr>
            <a:spLocks noGrp="1"/>
          </p:cNvSpPr>
          <p:nvPr>
            <p:ph type="subTitle" idx="2"/>
          </p:nvPr>
        </p:nvSpPr>
        <p:spPr>
          <a:xfrm>
            <a:off x="719999" y="1799285"/>
            <a:ext cx="7499209" cy="772465"/>
          </a:xfrm>
        </p:spPr>
        <p:txBody>
          <a:bodyPr/>
          <a:lstStyle/>
          <a:p>
            <a:pPr>
              <a:buFont typeface="Arial" panose="020B0604020202020204" pitchFamily="34" charset="0"/>
              <a:buChar char="•"/>
            </a:pPr>
            <a:r>
              <a:rPr lang="es-MX" dirty="0"/>
              <a:t>Sujetos de 20 a 35 años que no presenten problemas de ceguera</a:t>
            </a:r>
          </a:p>
          <a:p>
            <a:pPr>
              <a:buFont typeface="Arial" panose="020B0604020202020204" pitchFamily="34" charset="0"/>
              <a:buChar char="•"/>
            </a:pPr>
            <a:r>
              <a:rPr lang="es-MX" dirty="0"/>
              <a:t>Cantidad de personas: 15</a:t>
            </a:r>
          </a:p>
          <a:p>
            <a:pPr>
              <a:buFont typeface="Arial" panose="020B0604020202020204" pitchFamily="34" charset="0"/>
              <a:buChar char="•"/>
            </a:pPr>
            <a:r>
              <a:rPr lang="es-MX" dirty="0"/>
              <a:t>Cantidad de pruebas: 30 (dos pruebas por persona)</a:t>
            </a:r>
            <a:endParaRPr lang="es-AR" dirty="0"/>
          </a:p>
        </p:txBody>
      </p:sp>
      <p:sp>
        <p:nvSpPr>
          <p:cNvPr id="6" name="Título 5">
            <a:extLst>
              <a:ext uri="{FF2B5EF4-FFF2-40B4-BE49-F238E27FC236}">
                <a16:creationId xmlns:a16="http://schemas.microsoft.com/office/drawing/2014/main" id="{0EB6AE1F-731C-E704-EDF9-FA4A2F386268}"/>
              </a:ext>
            </a:extLst>
          </p:cNvPr>
          <p:cNvSpPr>
            <a:spLocks noGrp="1"/>
          </p:cNvSpPr>
          <p:nvPr>
            <p:ph type="title"/>
          </p:nvPr>
        </p:nvSpPr>
        <p:spPr/>
        <p:txBody>
          <a:bodyPr/>
          <a:lstStyle/>
          <a:p>
            <a:r>
              <a:rPr lang="es-MX" dirty="0"/>
              <a:t>Materiales y Métodos</a:t>
            </a:r>
            <a:endParaRPr lang="es-AR" dirty="0"/>
          </a:p>
        </p:txBody>
      </p:sp>
      <p:sp>
        <p:nvSpPr>
          <p:cNvPr id="9" name="CuadroTexto 8">
            <a:extLst>
              <a:ext uri="{FF2B5EF4-FFF2-40B4-BE49-F238E27FC236}">
                <a16:creationId xmlns:a16="http://schemas.microsoft.com/office/drawing/2014/main" id="{AE3BC46A-C817-2E1B-D925-2918AE5BA807}"/>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30</a:t>
            </a:fld>
            <a:endParaRPr lang="es-AR" b="1" dirty="0">
              <a:solidFill>
                <a:schemeClr val="bg2"/>
              </a:solidFill>
              <a:latin typeface="Montserrat" panose="00000500000000000000" pitchFamily="2" charset="0"/>
            </a:endParaRPr>
          </a:p>
        </p:txBody>
      </p:sp>
      <p:sp>
        <p:nvSpPr>
          <p:cNvPr id="10" name="Subtítulo 1">
            <a:extLst>
              <a:ext uri="{FF2B5EF4-FFF2-40B4-BE49-F238E27FC236}">
                <a16:creationId xmlns:a16="http://schemas.microsoft.com/office/drawing/2014/main" id="{795EDCA4-8E82-0689-80C3-8BB5DA858589}"/>
              </a:ext>
            </a:extLst>
          </p:cNvPr>
          <p:cNvSpPr txBox="1">
            <a:spLocks/>
          </p:cNvSpPr>
          <p:nvPr/>
        </p:nvSpPr>
        <p:spPr>
          <a:xfrm>
            <a:off x="720000" y="2571750"/>
            <a:ext cx="4008600" cy="51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MX" dirty="0">
                <a:solidFill>
                  <a:schemeClr val="bg2"/>
                </a:solidFill>
              </a:rPr>
              <a:t>Tiempos</a:t>
            </a:r>
          </a:p>
        </p:txBody>
      </p:sp>
      <p:sp>
        <p:nvSpPr>
          <p:cNvPr id="11" name="Subtítulo 2">
            <a:extLst>
              <a:ext uri="{FF2B5EF4-FFF2-40B4-BE49-F238E27FC236}">
                <a16:creationId xmlns:a16="http://schemas.microsoft.com/office/drawing/2014/main" id="{C6209556-D6AC-3E8B-D87D-0B25224791BF}"/>
              </a:ext>
            </a:extLst>
          </p:cNvPr>
          <p:cNvSpPr txBox="1">
            <a:spLocks/>
          </p:cNvSpPr>
          <p:nvPr/>
        </p:nvSpPr>
        <p:spPr>
          <a:xfrm>
            <a:off x="719999" y="3082650"/>
            <a:ext cx="7499209" cy="772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buFont typeface="Arial" panose="020B0604020202020204" pitchFamily="34" charset="0"/>
              <a:buChar char="•"/>
            </a:pPr>
            <a:r>
              <a:rPr lang="es-MX" b="1" dirty="0">
                <a:solidFill>
                  <a:schemeClr val="bg2"/>
                </a:solidFill>
              </a:rPr>
              <a:t>Duración de prueba con Eyetracker</a:t>
            </a:r>
            <a:r>
              <a:rPr lang="es-MX" dirty="0"/>
              <a:t>: 6 minutos aproximadamente</a:t>
            </a:r>
          </a:p>
          <a:p>
            <a:pPr>
              <a:buFont typeface="Arial" panose="020B0604020202020204" pitchFamily="34" charset="0"/>
              <a:buChar char="•"/>
            </a:pPr>
            <a:r>
              <a:rPr lang="es-MX" b="1" dirty="0">
                <a:solidFill>
                  <a:schemeClr val="bg2"/>
                </a:solidFill>
              </a:rPr>
              <a:t>Duración de prueba con teclado</a:t>
            </a:r>
            <a:r>
              <a:rPr lang="es-MX" dirty="0"/>
              <a:t>: 6 minutos aproximadamente</a:t>
            </a:r>
          </a:p>
          <a:p>
            <a:pPr>
              <a:buFont typeface="Arial" panose="020B0604020202020204" pitchFamily="34" charset="0"/>
              <a:buChar char="•"/>
            </a:pPr>
            <a:r>
              <a:rPr lang="es-MX" b="1" dirty="0">
                <a:solidFill>
                  <a:schemeClr val="bg2"/>
                </a:solidFill>
              </a:rPr>
              <a:t>Tiempo total por sujeto</a:t>
            </a:r>
            <a:r>
              <a:rPr lang="es-MX" dirty="0"/>
              <a:t>: 24 minutos</a:t>
            </a:r>
            <a:endParaRPr lang="es-AR" dirty="0"/>
          </a:p>
        </p:txBody>
      </p:sp>
    </p:spTree>
    <p:extLst>
      <p:ext uri="{BB962C8B-B14F-4D97-AF65-F5344CB8AC3E}">
        <p14:creationId xmlns:p14="http://schemas.microsoft.com/office/powerpoint/2010/main" val="1879216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E05D8BD-399E-8B38-FD3D-5CFE9A483684}"/>
              </a:ext>
            </a:extLst>
          </p:cNvPr>
          <p:cNvSpPr>
            <a:spLocks noGrp="1"/>
          </p:cNvSpPr>
          <p:nvPr>
            <p:ph type="title"/>
          </p:nvPr>
        </p:nvSpPr>
        <p:spPr/>
        <p:txBody>
          <a:bodyPr/>
          <a:lstStyle/>
          <a:p>
            <a:r>
              <a:rPr lang="es-MX" dirty="0"/>
              <a:t>Situación Actual</a:t>
            </a:r>
            <a:endParaRPr lang="es-AR" dirty="0"/>
          </a:p>
        </p:txBody>
      </p:sp>
      <p:grpSp>
        <p:nvGrpSpPr>
          <p:cNvPr id="31" name="Google Shape;12249;p72">
            <a:extLst>
              <a:ext uri="{FF2B5EF4-FFF2-40B4-BE49-F238E27FC236}">
                <a16:creationId xmlns:a16="http://schemas.microsoft.com/office/drawing/2014/main" id="{32251B64-BA88-79D5-E301-B5DD54FE8F38}"/>
              </a:ext>
            </a:extLst>
          </p:cNvPr>
          <p:cNvGrpSpPr/>
          <p:nvPr/>
        </p:nvGrpSpPr>
        <p:grpSpPr>
          <a:xfrm>
            <a:off x="123229" y="2263388"/>
            <a:ext cx="8759535" cy="1030530"/>
            <a:chOff x="238125" y="2506075"/>
            <a:chExt cx="4379281" cy="673075"/>
          </a:xfrm>
        </p:grpSpPr>
        <p:sp>
          <p:nvSpPr>
            <p:cNvPr id="32" name="Google Shape;12250;p72">
              <a:extLst>
                <a:ext uri="{FF2B5EF4-FFF2-40B4-BE49-F238E27FC236}">
                  <a16:creationId xmlns:a16="http://schemas.microsoft.com/office/drawing/2014/main" id="{0EA6F56B-9D20-94BE-92BA-65B4B3D3B3EE}"/>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tx2"/>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algn="ctr"/>
              <a:r>
                <a:rPr lang="es-MX" b="1" dirty="0">
                  <a:solidFill>
                    <a:schemeClr val="accent1"/>
                  </a:solidFill>
                  <a:latin typeface="Montserrat" panose="00000500000000000000" pitchFamily="2" charset="0"/>
                </a:rPr>
                <a:t>Primer </a:t>
              </a:r>
            </a:p>
            <a:p>
              <a:pPr algn="ctr"/>
              <a:r>
                <a:rPr lang="es-MX" b="1" dirty="0">
                  <a:solidFill>
                    <a:schemeClr val="accent1"/>
                  </a:solidFill>
                  <a:latin typeface="Montserrat" panose="00000500000000000000" pitchFamily="2" charset="0"/>
                </a:rPr>
                <a:t>Seminario</a:t>
              </a:r>
            </a:p>
            <a:p>
              <a:pPr algn="ctr"/>
              <a:r>
                <a:rPr lang="es-MX" b="1" dirty="0">
                  <a:solidFill>
                    <a:schemeClr val="accent1"/>
                  </a:solidFill>
                  <a:latin typeface="Montserrat" panose="00000500000000000000" pitchFamily="2" charset="0"/>
                </a:rPr>
                <a:t>(</a:t>
              </a:r>
              <a:r>
                <a:rPr lang="es-MX" sz="1200" b="1" dirty="0">
                  <a:solidFill>
                    <a:schemeClr val="accent1"/>
                  </a:solidFill>
                  <a:latin typeface="Montserrat" panose="00000500000000000000" pitchFamily="2" charset="0"/>
                </a:rPr>
                <a:t>Planificación del proyecto</a:t>
              </a:r>
            </a:p>
            <a:p>
              <a:pPr algn="ctr"/>
              <a:r>
                <a:rPr lang="es-MX" sz="1200" b="1" dirty="0">
                  <a:solidFill>
                    <a:schemeClr val="accent1"/>
                  </a:solidFill>
                  <a:latin typeface="Montserrat" panose="00000500000000000000" pitchFamily="2" charset="0"/>
                </a:rPr>
                <a:t> y primeros avances</a:t>
              </a:r>
              <a:r>
                <a:rPr lang="es-MX" b="1" dirty="0">
                  <a:solidFill>
                    <a:schemeClr val="accent1"/>
                  </a:solidFill>
                  <a:latin typeface="Montserrat" panose="00000500000000000000" pitchFamily="2" charset="0"/>
                </a:rPr>
                <a:t>)</a:t>
              </a:r>
            </a:p>
          </p:txBody>
        </p:sp>
        <p:sp>
          <p:nvSpPr>
            <p:cNvPr id="33" name="Google Shape;12251;p72">
              <a:extLst>
                <a:ext uri="{FF2B5EF4-FFF2-40B4-BE49-F238E27FC236}">
                  <a16:creationId xmlns:a16="http://schemas.microsoft.com/office/drawing/2014/main" id="{F130D2F8-EBB7-AF4C-AC1D-CBF9B5FCAEF2}"/>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algn="ctr"/>
              <a:r>
                <a:rPr lang="es-MX" b="1" dirty="0">
                  <a:solidFill>
                    <a:schemeClr val="tx2"/>
                  </a:solidFill>
                  <a:latin typeface="Montserrat" panose="00000500000000000000" pitchFamily="2" charset="0"/>
                </a:rPr>
                <a:t>Segundo </a:t>
              </a:r>
            </a:p>
            <a:p>
              <a:pPr algn="ctr"/>
              <a:r>
                <a:rPr lang="es-MX" b="1" dirty="0">
                  <a:solidFill>
                    <a:schemeClr val="tx2"/>
                  </a:solidFill>
                  <a:latin typeface="Montserrat" panose="00000500000000000000" pitchFamily="2" charset="0"/>
                </a:rPr>
                <a:t>Seminario</a:t>
              </a:r>
            </a:p>
            <a:p>
              <a:pPr algn="ctr"/>
              <a:r>
                <a:rPr lang="es-MX" b="1" dirty="0">
                  <a:solidFill>
                    <a:schemeClr val="tx2"/>
                  </a:solidFill>
                  <a:latin typeface="Montserrat" panose="00000500000000000000" pitchFamily="2" charset="0"/>
                </a:rPr>
                <a:t>(avances y resultados)</a:t>
              </a:r>
              <a:endParaRPr b="1" dirty="0">
                <a:solidFill>
                  <a:schemeClr val="tx2"/>
                </a:solidFill>
                <a:latin typeface="Montserrat" panose="00000500000000000000" pitchFamily="2" charset="0"/>
              </a:endParaRPr>
            </a:p>
          </p:txBody>
        </p:sp>
        <p:sp>
          <p:nvSpPr>
            <p:cNvPr id="34" name="Google Shape;12252;p72">
              <a:extLst>
                <a:ext uri="{FF2B5EF4-FFF2-40B4-BE49-F238E27FC236}">
                  <a16:creationId xmlns:a16="http://schemas.microsoft.com/office/drawing/2014/main" id="{369AA7A5-0750-5D6F-3054-9437B9703777}"/>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lang="es-MX" b="1" dirty="0">
                <a:solidFill>
                  <a:schemeClr val="tx2"/>
                </a:solidFill>
                <a:latin typeface="Montserrat" panose="00000500000000000000" pitchFamily="2" charset="0"/>
              </a:endParaRPr>
            </a:p>
            <a:p>
              <a:pPr marL="0" lvl="0" indent="0" algn="ctr" rtl="0">
                <a:spcBef>
                  <a:spcPts val="0"/>
                </a:spcBef>
                <a:spcAft>
                  <a:spcPts val="0"/>
                </a:spcAft>
                <a:buNone/>
              </a:pPr>
              <a:r>
                <a:rPr lang="es-MX" sz="1400" b="1" dirty="0">
                  <a:solidFill>
                    <a:schemeClr val="accent1"/>
                  </a:solidFill>
                  <a:latin typeface="Montserrat" panose="00000500000000000000" pitchFamily="2" charset="0"/>
                </a:rPr>
                <a:t> </a:t>
              </a:r>
            </a:p>
            <a:p>
              <a:pPr marL="0" lvl="0" indent="0" algn="ctr" rtl="0">
                <a:spcBef>
                  <a:spcPts val="0"/>
                </a:spcBef>
                <a:spcAft>
                  <a:spcPts val="0"/>
                </a:spcAft>
                <a:buNone/>
              </a:pPr>
              <a:r>
                <a:rPr lang="es-MX" sz="1400" b="1" dirty="0">
                  <a:solidFill>
                    <a:schemeClr val="tx2"/>
                  </a:solidFill>
                  <a:latin typeface="Montserrat" panose="00000500000000000000" pitchFamily="2" charset="0"/>
                </a:rPr>
                <a:t>Seminario</a:t>
              </a:r>
            </a:p>
            <a:p>
              <a:pPr marL="0" lvl="0" indent="0" algn="ctr" rtl="0">
                <a:spcBef>
                  <a:spcPts val="0"/>
                </a:spcBef>
                <a:spcAft>
                  <a:spcPts val="0"/>
                </a:spcAft>
                <a:buNone/>
              </a:pPr>
              <a:r>
                <a:rPr lang="es-MX" b="1" dirty="0">
                  <a:solidFill>
                    <a:schemeClr val="tx2"/>
                  </a:solidFill>
                  <a:latin typeface="Montserrat" panose="00000500000000000000" pitchFamily="2" charset="0"/>
                </a:rPr>
                <a:t>Final</a:t>
              </a:r>
              <a:endParaRPr lang="es-MX" sz="1400" b="1" dirty="0">
                <a:solidFill>
                  <a:schemeClr val="tx2"/>
                </a:solidFill>
                <a:latin typeface="Montserrat" panose="00000500000000000000" pitchFamily="2" charset="0"/>
              </a:endParaRPr>
            </a:p>
            <a:p>
              <a:pPr marL="0" lvl="0" indent="0" algn="ctr" rtl="0">
                <a:spcBef>
                  <a:spcPts val="0"/>
                </a:spcBef>
                <a:spcAft>
                  <a:spcPts val="0"/>
                </a:spcAft>
                <a:buNone/>
              </a:pPr>
              <a:r>
                <a:rPr lang="es-MX" b="1" dirty="0">
                  <a:solidFill>
                    <a:schemeClr val="tx2"/>
                  </a:solidFill>
                  <a:latin typeface="Montserrat" panose="00000500000000000000" pitchFamily="2" charset="0"/>
                </a:rPr>
                <a:t>(Correcciones)</a:t>
              </a:r>
              <a:endParaRPr lang="es-MX" b="1" dirty="0">
                <a:solidFill>
                  <a:schemeClr val="tx2"/>
                </a:solidFill>
              </a:endParaRPr>
            </a:p>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307A09E3-D40F-4160-A127-F49C0BD4602F}"/>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31</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7958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653"/>
        <p:cNvGrpSpPr/>
        <p:nvPr/>
      </p:nvGrpSpPr>
      <p:grpSpPr>
        <a:xfrm>
          <a:off x="0" y="0"/>
          <a:ext cx="0" cy="0"/>
          <a:chOff x="0" y="0"/>
          <a:chExt cx="0" cy="0"/>
        </a:xfrm>
      </p:grpSpPr>
      <p:pic>
        <p:nvPicPr>
          <p:cNvPr id="15654" name="Google Shape;15654;p83">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2" name="CuadroTexto 1">
            <a:extLst>
              <a:ext uri="{FF2B5EF4-FFF2-40B4-BE49-F238E27FC236}">
                <a16:creationId xmlns:a16="http://schemas.microsoft.com/office/drawing/2014/main" id="{56B924DA-20FB-AD22-2477-889FC3B11CBC}"/>
              </a:ext>
            </a:extLst>
          </p:cNvPr>
          <p:cNvSpPr txBox="1"/>
          <p:nvPr/>
        </p:nvSpPr>
        <p:spPr>
          <a:xfrm>
            <a:off x="8655430" y="4806923"/>
            <a:ext cx="454668" cy="307777"/>
          </a:xfrm>
          <a:prstGeom prst="rect">
            <a:avLst/>
          </a:prstGeom>
          <a:noFill/>
        </p:spPr>
        <p:txBody>
          <a:bodyPr wrap="square" rtlCol="0">
            <a:spAutoFit/>
          </a:bodyPr>
          <a:lstStyle/>
          <a:p>
            <a:fld id="{E3B2ECA5-6517-4F6A-9645-E4006E530E94}" type="slidenum">
              <a:rPr lang="es-AR" b="1" smtClean="0">
                <a:solidFill>
                  <a:schemeClr val="bg1"/>
                </a:solidFill>
                <a:latin typeface="Montserrat" panose="00000500000000000000" pitchFamily="2" charset="0"/>
              </a:rPr>
              <a:t>32</a:t>
            </a:fld>
            <a:endParaRPr lang="es-AR" b="1" dirty="0">
              <a:solidFill>
                <a:schemeClr val="bg1"/>
              </a:solidFill>
              <a:latin typeface="Montserrat"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7;p37">
            <a:extLst>
              <a:ext uri="{FF2B5EF4-FFF2-40B4-BE49-F238E27FC236}">
                <a16:creationId xmlns:a16="http://schemas.microsoft.com/office/drawing/2014/main" id="{64E711E1-DC19-A134-6DEF-151D86ECA270}"/>
              </a:ext>
            </a:extLst>
          </p:cNvPr>
          <p:cNvSpPr txBox="1">
            <a:spLocks/>
          </p:cNvSpPr>
          <p:nvPr/>
        </p:nvSpPr>
        <p:spPr>
          <a:xfrm>
            <a:off x="293503" y="328422"/>
            <a:ext cx="7676324" cy="5836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400" b="1" dirty="0">
                <a:latin typeface="Montserrat" panose="00000500000000000000" pitchFamily="2" charset="0"/>
              </a:rPr>
              <a:t>¿Por qué se generan los escotomas o puntos ciegos?</a:t>
            </a:r>
          </a:p>
        </p:txBody>
      </p:sp>
      <p:sp>
        <p:nvSpPr>
          <p:cNvPr id="4" name="CuadroTexto 3">
            <a:extLst>
              <a:ext uri="{FF2B5EF4-FFF2-40B4-BE49-F238E27FC236}">
                <a16:creationId xmlns:a16="http://schemas.microsoft.com/office/drawing/2014/main" id="{2662B591-8D55-EAD8-FB14-E921A052D0CE}"/>
              </a:ext>
            </a:extLst>
          </p:cNvPr>
          <p:cNvSpPr txBox="1"/>
          <p:nvPr/>
        </p:nvSpPr>
        <p:spPr>
          <a:xfrm>
            <a:off x="693594" y="1469906"/>
            <a:ext cx="2932834" cy="2062103"/>
          </a:xfrm>
          <a:prstGeom prst="rect">
            <a:avLst/>
          </a:prstGeom>
          <a:noFill/>
        </p:spPr>
        <p:txBody>
          <a:bodyPr wrap="square">
            <a:spAutoFit/>
          </a:bodyPr>
          <a:lstStyle/>
          <a:p>
            <a:pPr marL="285750" indent="-285750">
              <a:buClr>
                <a:schemeClr val="bg2"/>
              </a:buClr>
              <a:buFont typeface="Arial" panose="020B0604020202020204" pitchFamily="34" charset="0"/>
              <a:buChar char="•"/>
            </a:pPr>
            <a:r>
              <a:rPr lang="es-US" sz="1600" dirty="0">
                <a:effectLst/>
                <a:latin typeface="Montserrat" panose="00000500000000000000" pitchFamily="2" charset="0"/>
              </a:rPr>
              <a:t>Problemas en el cerebro (derrame cerebral o un tumor)</a:t>
            </a:r>
          </a:p>
          <a:p>
            <a:pPr marL="285750" indent="-285750">
              <a:buClr>
                <a:schemeClr val="bg2"/>
              </a:buClr>
              <a:buFont typeface="Arial" panose="020B0604020202020204" pitchFamily="34" charset="0"/>
              <a:buChar char="•"/>
            </a:pPr>
            <a:r>
              <a:rPr lang="es-US" sz="1600" dirty="0">
                <a:latin typeface="Montserrat" panose="00000500000000000000" pitchFamily="2" charset="0"/>
              </a:rPr>
              <a:t>P</a:t>
            </a:r>
            <a:r>
              <a:rPr lang="es-US" sz="1600" dirty="0">
                <a:effectLst/>
                <a:latin typeface="Montserrat" panose="00000500000000000000" pitchFamily="2" charset="0"/>
              </a:rPr>
              <a:t>roblemas en el nervio óptico como glaucoma o esclerosis múltiple</a:t>
            </a:r>
          </a:p>
          <a:p>
            <a:pPr marL="285750" indent="-285750">
              <a:buClr>
                <a:schemeClr val="bg2"/>
              </a:buClr>
              <a:buFont typeface="Arial" panose="020B0604020202020204" pitchFamily="34" charset="0"/>
              <a:buChar char="•"/>
            </a:pPr>
            <a:r>
              <a:rPr lang="es-US" sz="1600" dirty="0">
                <a:latin typeface="Montserrat" panose="00000500000000000000" pitchFamily="2" charset="0"/>
              </a:rPr>
              <a:t>L</a:t>
            </a:r>
            <a:r>
              <a:rPr lang="es-US" sz="1600" dirty="0">
                <a:effectLst/>
                <a:latin typeface="Montserrat" panose="00000500000000000000" pitchFamily="2" charset="0"/>
              </a:rPr>
              <a:t>esión o cicatriz en la retina</a:t>
            </a:r>
            <a:endParaRPr lang="es-AR" sz="1600" dirty="0">
              <a:latin typeface="Montserrat" panose="00000500000000000000" pitchFamily="2" charset="0"/>
            </a:endParaRPr>
          </a:p>
        </p:txBody>
      </p:sp>
      <p:pic>
        <p:nvPicPr>
          <p:cNvPr id="1026" name="Picture 2" descr="Escotomas: o que são, sintomas, causas, tipos e tratamento - Tua Saúde">
            <a:extLst>
              <a:ext uri="{FF2B5EF4-FFF2-40B4-BE49-F238E27FC236}">
                <a16:creationId xmlns:a16="http://schemas.microsoft.com/office/drawing/2014/main" id="{A725ABFC-23B7-EC73-CE13-B920D44E9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665" y="1105152"/>
            <a:ext cx="4809069" cy="3208551"/>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8A72B8A3-9647-4DC6-EFD5-215FB9B578B5}"/>
              </a:ext>
            </a:extLst>
          </p:cNvPr>
          <p:cNvSpPr/>
          <p:nvPr/>
        </p:nvSpPr>
        <p:spPr>
          <a:xfrm>
            <a:off x="6359236" y="1548245"/>
            <a:ext cx="1475509" cy="1517073"/>
          </a:xfrm>
          <a:prstGeom prst="ellipse">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AR"/>
          </a:p>
        </p:txBody>
      </p:sp>
      <p:sp>
        <p:nvSpPr>
          <p:cNvPr id="5" name="CuadroTexto 4">
            <a:extLst>
              <a:ext uri="{FF2B5EF4-FFF2-40B4-BE49-F238E27FC236}">
                <a16:creationId xmlns:a16="http://schemas.microsoft.com/office/drawing/2014/main" id="{843B0182-3288-0B48-26DA-981A00868E42}"/>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4</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3663638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sp>
        <p:nvSpPr>
          <p:cNvPr id="3135" name="Google Shape;3135;p39"/>
          <p:cNvSpPr txBox="1">
            <a:spLocks noGrp="1"/>
          </p:cNvSpPr>
          <p:nvPr>
            <p:ph type="title"/>
          </p:nvPr>
        </p:nvSpPr>
        <p:spPr>
          <a:xfrm flipH="1">
            <a:off x="713249" y="2657474"/>
            <a:ext cx="6651007" cy="9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Campimetría y Perimetría</a:t>
            </a:r>
            <a:endParaRPr dirty="0"/>
          </a:p>
        </p:txBody>
      </p:sp>
      <p:sp>
        <p:nvSpPr>
          <p:cNvPr id="3136" name="Google Shape;3136;p39"/>
          <p:cNvSpPr txBox="1">
            <a:spLocks noGrp="1"/>
          </p:cNvSpPr>
          <p:nvPr>
            <p:ph type="subTitle" idx="1"/>
          </p:nvPr>
        </p:nvSpPr>
        <p:spPr>
          <a:xfrm>
            <a:off x="1562550" y="3648675"/>
            <a:ext cx="4883400" cy="11390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¿Cuáles son sus diferencias?</a:t>
            </a:r>
          </a:p>
          <a:p>
            <a:pPr marL="0" lvl="0" indent="0" algn="ctr" rtl="0">
              <a:spcBef>
                <a:spcPts val="0"/>
              </a:spcBef>
              <a:spcAft>
                <a:spcPts val="0"/>
              </a:spcAft>
              <a:buNone/>
            </a:pPr>
            <a:r>
              <a:rPr lang="en" b="1" dirty="0">
                <a:solidFill>
                  <a:schemeClr val="bg2"/>
                </a:solidFill>
              </a:rPr>
              <a:t>¿Cuáles son sus limitaciones?</a:t>
            </a:r>
          </a:p>
          <a:p>
            <a:pPr marL="0" lvl="0" indent="0" algn="ctr" rtl="0">
              <a:spcBef>
                <a:spcPts val="0"/>
              </a:spcBef>
              <a:spcAft>
                <a:spcPts val="0"/>
              </a:spcAft>
              <a:buNone/>
            </a:pPr>
            <a:r>
              <a:rPr lang="en" b="1" dirty="0">
                <a:solidFill>
                  <a:schemeClr val="bg2"/>
                </a:solidFill>
              </a:rPr>
              <a:t>¿Existen alternativas para mejorar estas limitaciones? </a:t>
            </a:r>
            <a:endParaRPr dirty="0"/>
          </a:p>
        </p:txBody>
      </p:sp>
      <p:sp>
        <p:nvSpPr>
          <p:cNvPr id="3137" name="Google Shape;3137;p39"/>
          <p:cNvSpPr txBox="1">
            <a:spLocks noGrp="1"/>
          </p:cNvSpPr>
          <p:nvPr>
            <p:ph type="title" idx="2"/>
          </p:nvPr>
        </p:nvSpPr>
        <p:spPr>
          <a:xfrm flipH="1">
            <a:off x="3326700" y="1073324"/>
            <a:ext cx="1355100" cy="13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138" name="Google Shape;3138;p39"/>
          <p:cNvGrpSpPr/>
          <p:nvPr/>
        </p:nvGrpSpPr>
        <p:grpSpPr>
          <a:xfrm>
            <a:off x="7446275" y="0"/>
            <a:ext cx="2600909" cy="5143500"/>
            <a:chOff x="7446275" y="0"/>
            <a:chExt cx="2600909" cy="5143500"/>
          </a:xfrm>
        </p:grpSpPr>
        <p:sp>
          <p:nvSpPr>
            <p:cNvPr id="3139" name="Google Shape;3139;p39"/>
            <p:cNvSpPr/>
            <p:nvPr/>
          </p:nvSpPr>
          <p:spPr>
            <a:xfrm>
              <a:off x="7446275" y="0"/>
              <a:ext cx="1697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rot="2700000">
              <a:off x="8667500" y="2319391"/>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rot="2700000">
              <a:off x="7797126" y="41919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2" name="Google Shape;3142;p39"/>
            <p:cNvGrpSpPr/>
            <p:nvPr/>
          </p:nvGrpSpPr>
          <p:grpSpPr>
            <a:xfrm>
              <a:off x="7704611" y="1846530"/>
              <a:ext cx="1452345" cy="1450434"/>
              <a:chOff x="3007636" y="1529825"/>
              <a:chExt cx="1710452" cy="1708201"/>
            </a:xfrm>
          </p:grpSpPr>
          <p:sp>
            <p:nvSpPr>
              <p:cNvPr id="3143" name="Google Shape;3143;p39"/>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9"/>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2" name="Google Shape;3192;p39"/>
            <p:cNvGrpSpPr/>
            <p:nvPr/>
          </p:nvGrpSpPr>
          <p:grpSpPr>
            <a:xfrm>
              <a:off x="7779441" y="539495"/>
              <a:ext cx="1969361" cy="1003983"/>
              <a:chOff x="529500" y="1798295"/>
              <a:chExt cx="2203358" cy="1123275"/>
            </a:xfrm>
          </p:grpSpPr>
          <p:sp>
            <p:nvSpPr>
              <p:cNvPr id="3193" name="Google Shape;3193;p39"/>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9"/>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9"/>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9"/>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9"/>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9"/>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9"/>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9"/>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9"/>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9"/>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9"/>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CuadroTexto 1">
            <a:extLst>
              <a:ext uri="{FF2B5EF4-FFF2-40B4-BE49-F238E27FC236}">
                <a16:creationId xmlns:a16="http://schemas.microsoft.com/office/drawing/2014/main" id="{2A7F02B4-BA59-10F0-6972-41117B39B707}"/>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1"/>
                </a:solidFill>
                <a:latin typeface="Montserrat" panose="00000500000000000000" pitchFamily="2" charset="0"/>
              </a:rPr>
              <a:t>5</a:t>
            </a:fld>
            <a:endParaRPr lang="es-AR" b="1" dirty="0">
              <a:solidFill>
                <a:schemeClr val="bg1"/>
              </a:solidFill>
              <a:latin typeface="Montserrat" panose="00000500000000000000"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3"/>
        <p:cNvGrpSpPr/>
        <p:nvPr/>
      </p:nvGrpSpPr>
      <p:grpSpPr>
        <a:xfrm>
          <a:off x="0" y="0"/>
          <a:ext cx="0" cy="0"/>
          <a:chOff x="0" y="0"/>
          <a:chExt cx="0" cy="0"/>
        </a:xfrm>
      </p:grpSpPr>
      <p:grpSp>
        <p:nvGrpSpPr>
          <p:cNvPr id="4284" name="Google Shape;4284;p50"/>
          <p:cNvGrpSpPr/>
          <p:nvPr/>
        </p:nvGrpSpPr>
        <p:grpSpPr>
          <a:xfrm>
            <a:off x="-1111241" y="0"/>
            <a:ext cx="3791441" cy="5640916"/>
            <a:chOff x="-1111241" y="0"/>
            <a:chExt cx="3791441" cy="5640916"/>
          </a:xfrm>
        </p:grpSpPr>
        <p:sp>
          <p:nvSpPr>
            <p:cNvPr id="4285" name="Google Shape;4285;p50"/>
            <p:cNvSpPr/>
            <p:nvPr/>
          </p:nvSpPr>
          <p:spPr>
            <a:xfrm>
              <a:off x="0" y="0"/>
              <a:ext cx="2680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50"/>
            <p:cNvSpPr/>
            <p:nvPr/>
          </p:nvSpPr>
          <p:spPr>
            <a:xfrm rot="2700000">
              <a:off x="-112525" y="2367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7" name="Google Shape;4287;p50"/>
            <p:cNvGrpSpPr/>
            <p:nvPr/>
          </p:nvGrpSpPr>
          <p:grpSpPr>
            <a:xfrm>
              <a:off x="1164936" y="179393"/>
              <a:ext cx="1452345" cy="1450434"/>
              <a:chOff x="3007636" y="1529825"/>
              <a:chExt cx="1710452" cy="1708201"/>
            </a:xfrm>
          </p:grpSpPr>
          <p:sp>
            <p:nvSpPr>
              <p:cNvPr id="4288" name="Google Shape;4288;p5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5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5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5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5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5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5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5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5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5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5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5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5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5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5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5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5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5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5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5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5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5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5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5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5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5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5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5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5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5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5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5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5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5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5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5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5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5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5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7" name="Google Shape;4337;p50"/>
            <p:cNvGrpSpPr/>
            <p:nvPr/>
          </p:nvGrpSpPr>
          <p:grpSpPr>
            <a:xfrm>
              <a:off x="-525734" y="1824320"/>
              <a:ext cx="1969361" cy="1003983"/>
              <a:chOff x="529500" y="1798295"/>
              <a:chExt cx="2203358" cy="1123275"/>
            </a:xfrm>
          </p:grpSpPr>
          <p:sp>
            <p:nvSpPr>
              <p:cNvPr id="4338" name="Google Shape;4338;p5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5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5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5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5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5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5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5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9" name="Google Shape;4349;p50"/>
            <p:cNvGrpSpPr/>
            <p:nvPr/>
          </p:nvGrpSpPr>
          <p:grpSpPr>
            <a:xfrm>
              <a:off x="355416" y="4636932"/>
              <a:ext cx="1969361" cy="1003983"/>
              <a:chOff x="529500" y="1798295"/>
              <a:chExt cx="2203358" cy="1123275"/>
            </a:xfrm>
          </p:grpSpPr>
          <p:sp>
            <p:nvSpPr>
              <p:cNvPr id="4350" name="Google Shape;4350;p5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5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5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5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5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5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5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5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5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5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1" name="Google Shape;4361;p50"/>
            <p:cNvSpPr/>
            <p:nvPr/>
          </p:nvSpPr>
          <p:spPr>
            <a:xfrm rot="2700000">
              <a:off x="1597301" y="28396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0"/>
            <p:cNvSpPr/>
            <p:nvPr/>
          </p:nvSpPr>
          <p:spPr>
            <a:xfrm rot="2700000">
              <a:off x="-874525" y="34180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3" name="Google Shape;4363;p50"/>
            <p:cNvGrpSpPr/>
            <p:nvPr/>
          </p:nvGrpSpPr>
          <p:grpSpPr>
            <a:xfrm>
              <a:off x="854111" y="2717868"/>
              <a:ext cx="1452345" cy="1450434"/>
              <a:chOff x="3007636" y="1529825"/>
              <a:chExt cx="1710452" cy="1708201"/>
            </a:xfrm>
          </p:grpSpPr>
          <p:sp>
            <p:nvSpPr>
              <p:cNvPr id="4364" name="Google Shape;4364;p5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5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5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5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5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5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5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5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5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5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5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5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5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5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5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14" name="Google Shape;4414;p50"/>
          <p:cNvSpPr txBox="1">
            <a:spLocks noGrp="1"/>
          </p:cNvSpPr>
          <p:nvPr>
            <p:ph type="body" idx="1"/>
          </p:nvPr>
        </p:nvSpPr>
        <p:spPr>
          <a:xfrm>
            <a:off x="4794375" y="3012902"/>
            <a:ext cx="4049700" cy="2391963"/>
          </a:xfrm>
          <a:prstGeom prst="rect">
            <a:avLst/>
          </a:prstGeom>
        </p:spPr>
        <p:txBody>
          <a:bodyPr spcFirstLastPara="1" wrap="square" lIns="91425" tIns="91425" rIns="91425" bIns="91425" anchor="t" anchorCtr="0">
            <a:noAutofit/>
          </a:bodyPr>
          <a:lstStyle/>
          <a:p>
            <a:pPr marL="285750" indent="-285750">
              <a:buClr>
                <a:schemeClr val="tx2"/>
              </a:buClr>
              <a:buSzPct val="100000"/>
              <a:buFont typeface="Calibri" panose="020F0502020204030204" pitchFamily="34" charset="0"/>
              <a:buChar char="•"/>
            </a:pPr>
            <a:r>
              <a:rPr lang="es-AR" sz="1800" dirty="0">
                <a:effectLst/>
                <a:latin typeface="Calibri" panose="020F0502020204030204" pitchFamily="34" charset="0"/>
              </a:rPr>
              <a:t>Trabaja dentro de los 30 grados centrales alrededor del punto de fijación</a:t>
            </a:r>
          </a:p>
          <a:p>
            <a:pPr marL="285750" indent="-285750">
              <a:buClr>
                <a:schemeClr val="tx2"/>
              </a:buClr>
              <a:buSzPct val="100000"/>
              <a:buFont typeface="Calibri" panose="020F0502020204030204" pitchFamily="34" charset="0"/>
              <a:buChar char="•"/>
            </a:pPr>
            <a:r>
              <a:rPr lang="es-AR" sz="1800" dirty="0">
                <a:effectLst/>
                <a:latin typeface="Calibri" panose="020F0502020204030204" pitchFamily="34" charset="0"/>
              </a:rPr>
              <a:t>Esta prueba se realiza generalmente utilizando una pantalla plana (campímetro)</a:t>
            </a:r>
            <a:endParaRPr dirty="0"/>
          </a:p>
        </p:txBody>
      </p:sp>
      <p:sp>
        <p:nvSpPr>
          <p:cNvPr id="4413" name="Google Shape;4413;p50"/>
          <p:cNvSpPr txBox="1">
            <a:spLocks noGrp="1"/>
          </p:cNvSpPr>
          <p:nvPr>
            <p:ph type="title"/>
          </p:nvPr>
        </p:nvSpPr>
        <p:spPr>
          <a:xfrm>
            <a:off x="4961261" y="2404154"/>
            <a:ext cx="4275206" cy="614460"/>
          </a:xfrm>
          <a:prstGeom prst="rect">
            <a:avLst/>
          </a:prstGeom>
          <a:solidFill>
            <a:schemeClr val="accent1"/>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a:t>Campimetría</a:t>
            </a:r>
            <a:endParaRPr dirty="0"/>
          </a:p>
        </p:txBody>
      </p:sp>
      <p:pic>
        <p:nvPicPr>
          <p:cNvPr id="1028" name="Picture 4" descr="Campimetría - Oftalmoimagen">
            <a:extLst>
              <a:ext uri="{FF2B5EF4-FFF2-40B4-BE49-F238E27FC236}">
                <a16:creationId xmlns:a16="http://schemas.microsoft.com/office/drawing/2014/main" id="{FCEB48FA-92FD-7D85-3647-3FCB41F20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42" y="371972"/>
            <a:ext cx="4132553" cy="275503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36D5F19-92AE-55E2-A558-9D50C82514CC}"/>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6</a:t>
            </a:fld>
            <a:endParaRPr lang="es-AR" b="1" dirty="0">
              <a:solidFill>
                <a:schemeClr val="bg2"/>
              </a:solidFill>
              <a:latin typeface="Montserrat" panose="00000500000000000000" pitchFamily="2" charset="0"/>
            </a:endParaRPr>
          </a:p>
        </p:txBody>
      </p:sp>
    </p:spTree>
    <p:extLst>
      <p:ext uri="{BB962C8B-B14F-4D97-AF65-F5344CB8AC3E}">
        <p14:creationId xmlns:p14="http://schemas.microsoft.com/office/powerpoint/2010/main" val="1043404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13"/>
                                        </p:tgtEl>
                                        <p:attrNameLst>
                                          <p:attrName>style.visibility</p:attrName>
                                        </p:attrNameLst>
                                      </p:cBhvr>
                                      <p:to>
                                        <p:strVal val="visible"/>
                                      </p:to>
                                    </p:set>
                                    <p:anim calcmode="lin" valueType="num">
                                      <p:cBhvr additive="base">
                                        <p:cTn id="7" dur="500" fill="hold"/>
                                        <p:tgtEl>
                                          <p:spTgt spid="4413"/>
                                        </p:tgtEl>
                                        <p:attrNameLst>
                                          <p:attrName>ppt_x</p:attrName>
                                        </p:attrNameLst>
                                      </p:cBhvr>
                                      <p:tavLst>
                                        <p:tav tm="0">
                                          <p:val>
                                            <p:strVal val="1+#ppt_w/2"/>
                                          </p:val>
                                        </p:tav>
                                        <p:tav tm="100000">
                                          <p:val>
                                            <p:strVal val="#ppt_x"/>
                                          </p:val>
                                        </p:tav>
                                      </p:tavLst>
                                    </p:anim>
                                    <p:anim calcmode="lin" valueType="num">
                                      <p:cBhvr additive="base">
                                        <p:cTn id="8" dur="500" fill="hold"/>
                                        <p:tgtEl>
                                          <p:spTgt spid="44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414">
                                            <p:txEl>
                                              <p:pRg st="0" end="0"/>
                                            </p:txEl>
                                          </p:spTgt>
                                        </p:tgtEl>
                                        <p:attrNameLst>
                                          <p:attrName>style.visibility</p:attrName>
                                        </p:attrNameLst>
                                      </p:cBhvr>
                                      <p:to>
                                        <p:strVal val="visible"/>
                                      </p:to>
                                    </p:set>
                                    <p:animEffect transition="in" filter="fade">
                                      <p:cBhvr>
                                        <p:cTn id="16" dur="500"/>
                                        <p:tgtEl>
                                          <p:spTgt spid="441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14">
                                            <p:txEl>
                                              <p:pRg st="1" end="1"/>
                                            </p:txEl>
                                          </p:spTgt>
                                        </p:tgtEl>
                                        <p:attrNameLst>
                                          <p:attrName>style.visibility</p:attrName>
                                        </p:attrNameLst>
                                      </p:cBhvr>
                                      <p:to>
                                        <p:strVal val="visible"/>
                                      </p:to>
                                    </p:set>
                                    <p:animEffect transition="in" filter="fade">
                                      <p:cBhvr>
                                        <p:cTn id="19" dur="500"/>
                                        <p:tgtEl>
                                          <p:spTgt spid="44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 grpId="0" uiExpand="1" build="p"/>
      <p:bldP spid="44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3"/>
        <p:cNvGrpSpPr/>
        <p:nvPr/>
      </p:nvGrpSpPr>
      <p:grpSpPr>
        <a:xfrm>
          <a:off x="0" y="0"/>
          <a:ext cx="0" cy="0"/>
          <a:chOff x="0" y="0"/>
          <a:chExt cx="0" cy="0"/>
        </a:xfrm>
      </p:grpSpPr>
      <p:grpSp>
        <p:nvGrpSpPr>
          <p:cNvPr id="5406" name="Google Shape;5406;p61"/>
          <p:cNvGrpSpPr/>
          <p:nvPr/>
        </p:nvGrpSpPr>
        <p:grpSpPr>
          <a:xfrm>
            <a:off x="6229125" y="-506863"/>
            <a:ext cx="3475627" cy="5898194"/>
            <a:chOff x="6229125" y="-506863"/>
            <a:chExt cx="3475627" cy="5898194"/>
          </a:xfrm>
        </p:grpSpPr>
        <p:sp>
          <p:nvSpPr>
            <p:cNvPr id="5407" name="Google Shape;5407;p61"/>
            <p:cNvSpPr/>
            <p:nvPr/>
          </p:nvSpPr>
          <p:spPr>
            <a:xfrm>
              <a:off x="6229125" y="0"/>
              <a:ext cx="2914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61"/>
            <p:cNvSpPr/>
            <p:nvPr/>
          </p:nvSpPr>
          <p:spPr>
            <a:xfrm rot="2700000">
              <a:off x="8035225" y="1225128"/>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61"/>
            <p:cNvSpPr/>
            <p:nvPr/>
          </p:nvSpPr>
          <p:spPr>
            <a:xfrm rot="2700000">
              <a:off x="6780876" y="46821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0" name="Google Shape;5410;p61"/>
            <p:cNvGrpSpPr/>
            <p:nvPr/>
          </p:nvGrpSpPr>
          <p:grpSpPr>
            <a:xfrm>
              <a:off x="6735536" y="2566905"/>
              <a:ext cx="1452345" cy="1450434"/>
              <a:chOff x="3007636" y="1529825"/>
              <a:chExt cx="1710452" cy="1708201"/>
            </a:xfrm>
          </p:grpSpPr>
          <p:sp>
            <p:nvSpPr>
              <p:cNvPr id="5411" name="Google Shape;5411;p61"/>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61"/>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61"/>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61"/>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61"/>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61"/>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61"/>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61"/>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61"/>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61"/>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61"/>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61"/>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61"/>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61"/>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61"/>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61"/>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61"/>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61"/>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61"/>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61"/>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61"/>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61"/>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61"/>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61"/>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61"/>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61"/>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61"/>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61"/>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61"/>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61"/>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61"/>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61"/>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61"/>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61"/>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61"/>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61"/>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61"/>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61"/>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61"/>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61"/>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61"/>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61"/>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61"/>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61"/>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61"/>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61"/>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61"/>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61"/>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61"/>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0" name="Google Shape;5460;p61"/>
            <p:cNvGrpSpPr/>
            <p:nvPr/>
          </p:nvGrpSpPr>
          <p:grpSpPr>
            <a:xfrm>
              <a:off x="7735391" y="3792907"/>
              <a:ext cx="1969361" cy="1003983"/>
              <a:chOff x="529500" y="1798295"/>
              <a:chExt cx="2203358" cy="1123275"/>
            </a:xfrm>
          </p:grpSpPr>
          <p:sp>
            <p:nvSpPr>
              <p:cNvPr id="5461" name="Google Shape;5461;p61"/>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61"/>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61"/>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61"/>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61"/>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61"/>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61"/>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61"/>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61"/>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61"/>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61"/>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2" name="Google Shape;5472;p61"/>
            <p:cNvSpPr/>
            <p:nvPr/>
          </p:nvSpPr>
          <p:spPr>
            <a:xfrm rot="2700000">
              <a:off x="8941551" y="2752759"/>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3" name="Google Shape;5473;p61"/>
            <p:cNvGrpSpPr/>
            <p:nvPr/>
          </p:nvGrpSpPr>
          <p:grpSpPr>
            <a:xfrm>
              <a:off x="7993911" y="304805"/>
              <a:ext cx="1452345" cy="1450434"/>
              <a:chOff x="3007636" y="1529825"/>
              <a:chExt cx="1710452" cy="1708201"/>
            </a:xfrm>
          </p:grpSpPr>
          <p:sp>
            <p:nvSpPr>
              <p:cNvPr id="5474" name="Google Shape;5474;p61"/>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61"/>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61"/>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61"/>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61"/>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61"/>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61"/>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61"/>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61"/>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61"/>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61"/>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61"/>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61"/>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61"/>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61"/>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61"/>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61"/>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61"/>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61"/>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61"/>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61"/>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61"/>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61"/>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61"/>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61"/>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61"/>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61"/>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61"/>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61"/>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61"/>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61"/>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61"/>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61"/>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61"/>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61"/>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61"/>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61"/>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61"/>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61"/>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61"/>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61"/>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61"/>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61"/>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61"/>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61"/>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61"/>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61"/>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61"/>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61"/>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3" name="Google Shape;5523;p61"/>
            <p:cNvSpPr/>
            <p:nvPr/>
          </p:nvSpPr>
          <p:spPr>
            <a:xfrm rot="2700000">
              <a:off x="6614225" y="-270147"/>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61"/>
            <p:cNvSpPr/>
            <p:nvPr/>
          </p:nvSpPr>
          <p:spPr>
            <a:xfrm rot="2700000">
              <a:off x="6503051" y="1906309"/>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284;p50">
            <a:extLst>
              <a:ext uri="{FF2B5EF4-FFF2-40B4-BE49-F238E27FC236}">
                <a16:creationId xmlns:a16="http://schemas.microsoft.com/office/drawing/2014/main" id="{F8B8CF8E-E0F8-5CF2-4AAC-8E8913564BDE}"/>
              </a:ext>
            </a:extLst>
          </p:cNvPr>
          <p:cNvGrpSpPr/>
          <p:nvPr/>
        </p:nvGrpSpPr>
        <p:grpSpPr>
          <a:xfrm flipH="1">
            <a:off x="6239508" y="9448"/>
            <a:ext cx="4096293" cy="5640916"/>
            <a:chOff x="-1111241" y="0"/>
            <a:chExt cx="3791441" cy="5640916"/>
          </a:xfrm>
        </p:grpSpPr>
        <p:sp>
          <p:nvSpPr>
            <p:cNvPr id="3" name="Google Shape;4285;p50">
              <a:extLst>
                <a:ext uri="{FF2B5EF4-FFF2-40B4-BE49-F238E27FC236}">
                  <a16:creationId xmlns:a16="http://schemas.microsoft.com/office/drawing/2014/main" id="{A11198E6-C8B1-338F-D392-D1616669097D}"/>
                </a:ext>
              </a:extLst>
            </p:cNvPr>
            <p:cNvSpPr/>
            <p:nvPr/>
          </p:nvSpPr>
          <p:spPr>
            <a:xfrm>
              <a:off x="0" y="0"/>
              <a:ext cx="2680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86;p50">
              <a:extLst>
                <a:ext uri="{FF2B5EF4-FFF2-40B4-BE49-F238E27FC236}">
                  <a16:creationId xmlns:a16="http://schemas.microsoft.com/office/drawing/2014/main" id="{71BAEA0D-39D9-955E-C18A-633630706C4A}"/>
                </a:ext>
              </a:extLst>
            </p:cNvPr>
            <p:cNvSpPr/>
            <p:nvPr/>
          </p:nvSpPr>
          <p:spPr>
            <a:xfrm rot="2700000">
              <a:off x="-112525" y="2367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287;p50">
              <a:extLst>
                <a:ext uri="{FF2B5EF4-FFF2-40B4-BE49-F238E27FC236}">
                  <a16:creationId xmlns:a16="http://schemas.microsoft.com/office/drawing/2014/main" id="{1FD99005-8DDC-8220-438D-16F8918B447F}"/>
                </a:ext>
              </a:extLst>
            </p:cNvPr>
            <p:cNvGrpSpPr/>
            <p:nvPr/>
          </p:nvGrpSpPr>
          <p:grpSpPr>
            <a:xfrm>
              <a:off x="1164936" y="179393"/>
              <a:ext cx="1452345" cy="1450434"/>
              <a:chOff x="3007636" y="1529825"/>
              <a:chExt cx="1710452" cy="1708201"/>
            </a:xfrm>
          </p:grpSpPr>
          <p:sp>
            <p:nvSpPr>
              <p:cNvPr id="5394" name="Google Shape;4288;p50">
                <a:extLst>
                  <a:ext uri="{FF2B5EF4-FFF2-40B4-BE49-F238E27FC236}">
                    <a16:creationId xmlns:a16="http://schemas.microsoft.com/office/drawing/2014/main" id="{8716526F-03D7-1EB1-21BC-F3401768E800}"/>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4289;p50">
                <a:extLst>
                  <a:ext uri="{FF2B5EF4-FFF2-40B4-BE49-F238E27FC236}">
                    <a16:creationId xmlns:a16="http://schemas.microsoft.com/office/drawing/2014/main" id="{588F6BE1-75CE-FC81-F605-FB30B6245851}"/>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4290;p50">
                <a:extLst>
                  <a:ext uri="{FF2B5EF4-FFF2-40B4-BE49-F238E27FC236}">
                    <a16:creationId xmlns:a16="http://schemas.microsoft.com/office/drawing/2014/main" id="{F6E51A68-0464-1B33-51D4-9BECC53F1CAD}"/>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4291;p50">
                <a:extLst>
                  <a:ext uri="{FF2B5EF4-FFF2-40B4-BE49-F238E27FC236}">
                    <a16:creationId xmlns:a16="http://schemas.microsoft.com/office/drawing/2014/main" id="{BFEFFD21-6BA6-CAB0-52BA-2F64EAE1B6ED}"/>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4292;p50">
                <a:extLst>
                  <a:ext uri="{FF2B5EF4-FFF2-40B4-BE49-F238E27FC236}">
                    <a16:creationId xmlns:a16="http://schemas.microsoft.com/office/drawing/2014/main" id="{0F974A7C-F120-F83C-0274-9AE0250A5D28}"/>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4293;p50">
                <a:extLst>
                  <a:ext uri="{FF2B5EF4-FFF2-40B4-BE49-F238E27FC236}">
                    <a16:creationId xmlns:a16="http://schemas.microsoft.com/office/drawing/2014/main" id="{C3565459-32DA-07E2-39FE-EE092FBDF737}"/>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4294;p50">
                <a:extLst>
                  <a:ext uri="{FF2B5EF4-FFF2-40B4-BE49-F238E27FC236}">
                    <a16:creationId xmlns:a16="http://schemas.microsoft.com/office/drawing/2014/main" id="{B56A2A13-248B-C760-87E5-95C2865E0710}"/>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4295;p50">
                <a:extLst>
                  <a:ext uri="{FF2B5EF4-FFF2-40B4-BE49-F238E27FC236}">
                    <a16:creationId xmlns:a16="http://schemas.microsoft.com/office/drawing/2014/main" id="{3380C827-E3AC-78FB-4D34-DDB2EA3A75A8}"/>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4296;p50">
                <a:extLst>
                  <a:ext uri="{FF2B5EF4-FFF2-40B4-BE49-F238E27FC236}">
                    <a16:creationId xmlns:a16="http://schemas.microsoft.com/office/drawing/2014/main" id="{D1351655-FBF4-1570-10BC-B7A5D98AF0A8}"/>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4297;p50">
                <a:extLst>
                  <a:ext uri="{FF2B5EF4-FFF2-40B4-BE49-F238E27FC236}">
                    <a16:creationId xmlns:a16="http://schemas.microsoft.com/office/drawing/2014/main" id="{FB6669F6-78B5-94C6-074B-9A50B67148DF}"/>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4298;p50">
                <a:extLst>
                  <a:ext uri="{FF2B5EF4-FFF2-40B4-BE49-F238E27FC236}">
                    <a16:creationId xmlns:a16="http://schemas.microsoft.com/office/drawing/2014/main" id="{E922C063-778D-F7B3-3F17-E0B44C6DF965}"/>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4299;p50">
                <a:extLst>
                  <a:ext uri="{FF2B5EF4-FFF2-40B4-BE49-F238E27FC236}">
                    <a16:creationId xmlns:a16="http://schemas.microsoft.com/office/drawing/2014/main" id="{3757B45A-714A-33A0-FF60-FEEF1A63F2FC}"/>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4300;p50">
                <a:extLst>
                  <a:ext uri="{FF2B5EF4-FFF2-40B4-BE49-F238E27FC236}">
                    <a16:creationId xmlns:a16="http://schemas.microsoft.com/office/drawing/2014/main" id="{A5750836-CD3B-A727-B70A-09C6722202F1}"/>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4301;p50">
                <a:extLst>
                  <a:ext uri="{FF2B5EF4-FFF2-40B4-BE49-F238E27FC236}">
                    <a16:creationId xmlns:a16="http://schemas.microsoft.com/office/drawing/2014/main" id="{B607C0C5-AF32-41BB-03BE-03C49DA17DB0}"/>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4302;p50">
                <a:extLst>
                  <a:ext uri="{FF2B5EF4-FFF2-40B4-BE49-F238E27FC236}">
                    <a16:creationId xmlns:a16="http://schemas.microsoft.com/office/drawing/2014/main" id="{B353DE4F-58A5-B9F1-59F1-495225E39583}"/>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4303;p50">
                <a:extLst>
                  <a:ext uri="{FF2B5EF4-FFF2-40B4-BE49-F238E27FC236}">
                    <a16:creationId xmlns:a16="http://schemas.microsoft.com/office/drawing/2014/main" id="{69492E4F-246F-9C35-1CF5-B428CCC66056}"/>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4304;p50">
                <a:extLst>
                  <a:ext uri="{FF2B5EF4-FFF2-40B4-BE49-F238E27FC236}">
                    <a16:creationId xmlns:a16="http://schemas.microsoft.com/office/drawing/2014/main" id="{8830438E-2B37-1CA5-9FA4-19F0803FCBA4}"/>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4305;p50">
                <a:extLst>
                  <a:ext uri="{FF2B5EF4-FFF2-40B4-BE49-F238E27FC236}">
                    <a16:creationId xmlns:a16="http://schemas.microsoft.com/office/drawing/2014/main" id="{6972BCBC-9852-CBCD-520C-5A172AEEFA0B}"/>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4306;p50">
                <a:extLst>
                  <a:ext uri="{FF2B5EF4-FFF2-40B4-BE49-F238E27FC236}">
                    <a16:creationId xmlns:a16="http://schemas.microsoft.com/office/drawing/2014/main" id="{47CE3953-B57E-E072-8209-0E8DFFAD6567}"/>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4307;p50">
                <a:extLst>
                  <a:ext uri="{FF2B5EF4-FFF2-40B4-BE49-F238E27FC236}">
                    <a16:creationId xmlns:a16="http://schemas.microsoft.com/office/drawing/2014/main" id="{17243F97-65B2-FB00-4AC2-AB6565EDCB14}"/>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4308;p50">
                <a:extLst>
                  <a:ext uri="{FF2B5EF4-FFF2-40B4-BE49-F238E27FC236}">
                    <a16:creationId xmlns:a16="http://schemas.microsoft.com/office/drawing/2014/main" id="{C60318B3-B6CA-CA13-C1F9-4BFEA2510972}"/>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4309;p50">
                <a:extLst>
                  <a:ext uri="{FF2B5EF4-FFF2-40B4-BE49-F238E27FC236}">
                    <a16:creationId xmlns:a16="http://schemas.microsoft.com/office/drawing/2014/main" id="{9A2D4970-E0AA-BE6D-A62F-AB4669B59BAD}"/>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4310;p50">
                <a:extLst>
                  <a:ext uri="{FF2B5EF4-FFF2-40B4-BE49-F238E27FC236}">
                    <a16:creationId xmlns:a16="http://schemas.microsoft.com/office/drawing/2014/main" id="{C11C1F87-1240-ED64-AA77-357E612C28EF}"/>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4311;p50">
                <a:extLst>
                  <a:ext uri="{FF2B5EF4-FFF2-40B4-BE49-F238E27FC236}">
                    <a16:creationId xmlns:a16="http://schemas.microsoft.com/office/drawing/2014/main" id="{797AE6CE-30D4-D9BB-D603-957390731E31}"/>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4312;p50">
                <a:extLst>
                  <a:ext uri="{FF2B5EF4-FFF2-40B4-BE49-F238E27FC236}">
                    <a16:creationId xmlns:a16="http://schemas.microsoft.com/office/drawing/2014/main" id="{9E2ED869-6A03-BE17-AD84-4801B801F6EB}"/>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4313;p50">
                <a:extLst>
                  <a:ext uri="{FF2B5EF4-FFF2-40B4-BE49-F238E27FC236}">
                    <a16:creationId xmlns:a16="http://schemas.microsoft.com/office/drawing/2014/main" id="{F0A43342-D1F9-E0F8-D3F5-F0BECF9A6A86}"/>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4314;p50">
                <a:extLst>
                  <a:ext uri="{FF2B5EF4-FFF2-40B4-BE49-F238E27FC236}">
                    <a16:creationId xmlns:a16="http://schemas.microsoft.com/office/drawing/2014/main" id="{0174134A-D342-4602-E787-811AA5361002}"/>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4315;p50">
                <a:extLst>
                  <a:ext uri="{FF2B5EF4-FFF2-40B4-BE49-F238E27FC236}">
                    <a16:creationId xmlns:a16="http://schemas.microsoft.com/office/drawing/2014/main" id="{7BC0BAC5-070F-C63B-C4EA-132A6783E6BE}"/>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4316;p50">
                <a:extLst>
                  <a:ext uri="{FF2B5EF4-FFF2-40B4-BE49-F238E27FC236}">
                    <a16:creationId xmlns:a16="http://schemas.microsoft.com/office/drawing/2014/main" id="{D886A59C-E6D9-F424-53C2-7FF60CFE32DD}"/>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4317;p50">
                <a:extLst>
                  <a:ext uri="{FF2B5EF4-FFF2-40B4-BE49-F238E27FC236}">
                    <a16:creationId xmlns:a16="http://schemas.microsoft.com/office/drawing/2014/main" id="{5D8F5E60-EE2F-AF1D-B708-7DD561013B09}"/>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4318;p50">
                <a:extLst>
                  <a:ext uri="{FF2B5EF4-FFF2-40B4-BE49-F238E27FC236}">
                    <a16:creationId xmlns:a16="http://schemas.microsoft.com/office/drawing/2014/main" id="{2A53DA58-D32F-C45B-C038-1ED881F8D31B}"/>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4319;p50">
                <a:extLst>
                  <a:ext uri="{FF2B5EF4-FFF2-40B4-BE49-F238E27FC236}">
                    <a16:creationId xmlns:a16="http://schemas.microsoft.com/office/drawing/2014/main" id="{0D7F457E-E155-A7A5-8A4C-9E2CD90C0015}"/>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4320;p50">
                <a:extLst>
                  <a:ext uri="{FF2B5EF4-FFF2-40B4-BE49-F238E27FC236}">
                    <a16:creationId xmlns:a16="http://schemas.microsoft.com/office/drawing/2014/main" id="{81D4A59C-60BA-F8BE-DE2E-F2D212346A73}"/>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4321;p50">
                <a:extLst>
                  <a:ext uri="{FF2B5EF4-FFF2-40B4-BE49-F238E27FC236}">
                    <a16:creationId xmlns:a16="http://schemas.microsoft.com/office/drawing/2014/main" id="{4FEBD779-AE5F-0C3E-29AD-ABDC5D0AF8A1}"/>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4322;p50">
                <a:extLst>
                  <a:ext uri="{FF2B5EF4-FFF2-40B4-BE49-F238E27FC236}">
                    <a16:creationId xmlns:a16="http://schemas.microsoft.com/office/drawing/2014/main" id="{C3FA962B-370B-C720-C90E-5144CB888BAD}"/>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4323;p50">
                <a:extLst>
                  <a:ext uri="{FF2B5EF4-FFF2-40B4-BE49-F238E27FC236}">
                    <a16:creationId xmlns:a16="http://schemas.microsoft.com/office/drawing/2014/main" id="{75BEAF27-BFF8-EDFD-D301-915F71B3630F}"/>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4324;p50">
                <a:extLst>
                  <a:ext uri="{FF2B5EF4-FFF2-40B4-BE49-F238E27FC236}">
                    <a16:creationId xmlns:a16="http://schemas.microsoft.com/office/drawing/2014/main" id="{3F27D5B0-BD37-0E9D-A9D6-AEC49D880306}"/>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4325;p50">
                <a:extLst>
                  <a:ext uri="{FF2B5EF4-FFF2-40B4-BE49-F238E27FC236}">
                    <a16:creationId xmlns:a16="http://schemas.microsoft.com/office/drawing/2014/main" id="{07DE1D01-7027-8541-E1C4-D9031284C3F9}"/>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4326;p50">
                <a:extLst>
                  <a:ext uri="{FF2B5EF4-FFF2-40B4-BE49-F238E27FC236}">
                    <a16:creationId xmlns:a16="http://schemas.microsoft.com/office/drawing/2014/main" id="{CF15FBBA-071E-DB3B-8261-A1F7DF8F0641}"/>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4327;p50">
                <a:extLst>
                  <a:ext uri="{FF2B5EF4-FFF2-40B4-BE49-F238E27FC236}">
                    <a16:creationId xmlns:a16="http://schemas.microsoft.com/office/drawing/2014/main" id="{D880E04F-2030-9CC3-E077-BFF33EA48D43}"/>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4328;p50">
                <a:extLst>
                  <a:ext uri="{FF2B5EF4-FFF2-40B4-BE49-F238E27FC236}">
                    <a16:creationId xmlns:a16="http://schemas.microsoft.com/office/drawing/2014/main" id="{E9CB3DEC-1B1D-56A2-A336-9B4C315F54C3}"/>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4329;p50">
                <a:extLst>
                  <a:ext uri="{FF2B5EF4-FFF2-40B4-BE49-F238E27FC236}">
                    <a16:creationId xmlns:a16="http://schemas.microsoft.com/office/drawing/2014/main" id="{DCDF178E-E180-7426-7321-724AF1BC5031}"/>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4330;p50">
                <a:extLst>
                  <a:ext uri="{FF2B5EF4-FFF2-40B4-BE49-F238E27FC236}">
                    <a16:creationId xmlns:a16="http://schemas.microsoft.com/office/drawing/2014/main" id="{356D220A-ECDC-579F-D4A8-7AAFD247FAAA}"/>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4331;p50">
                <a:extLst>
                  <a:ext uri="{FF2B5EF4-FFF2-40B4-BE49-F238E27FC236}">
                    <a16:creationId xmlns:a16="http://schemas.microsoft.com/office/drawing/2014/main" id="{3CD922CA-F13D-7B43-B448-FE8EA3653DF8}"/>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4332;p50">
                <a:extLst>
                  <a:ext uri="{FF2B5EF4-FFF2-40B4-BE49-F238E27FC236}">
                    <a16:creationId xmlns:a16="http://schemas.microsoft.com/office/drawing/2014/main" id="{FC5B96EF-DCBA-6C7A-8687-38625FA7B8CB}"/>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4333;p50">
                <a:extLst>
                  <a:ext uri="{FF2B5EF4-FFF2-40B4-BE49-F238E27FC236}">
                    <a16:creationId xmlns:a16="http://schemas.microsoft.com/office/drawing/2014/main" id="{A028B650-B447-E0A7-8D6C-A96211F3D3E3}"/>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4334;p50">
                <a:extLst>
                  <a:ext uri="{FF2B5EF4-FFF2-40B4-BE49-F238E27FC236}">
                    <a16:creationId xmlns:a16="http://schemas.microsoft.com/office/drawing/2014/main" id="{787B54F8-3F90-C5D5-87DC-F520CE0CD28E}"/>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4335;p50">
                <a:extLst>
                  <a:ext uri="{FF2B5EF4-FFF2-40B4-BE49-F238E27FC236}">
                    <a16:creationId xmlns:a16="http://schemas.microsoft.com/office/drawing/2014/main" id="{C72EFFDD-1737-241F-3A2A-C9F200D22BAD}"/>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4336;p50">
                <a:extLst>
                  <a:ext uri="{FF2B5EF4-FFF2-40B4-BE49-F238E27FC236}">
                    <a16:creationId xmlns:a16="http://schemas.microsoft.com/office/drawing/2014/main" id="{0C0585C8-064C-2A51-ED92-C058704FA365}"/>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337;p50">
              <a:extLst>
                <a:ext uri="{FF2B5EF4-FFF2-40B4-BE49-F238E27FC236}">
                  <a16:creationId xmlns:a16="http://schemas.microsoft.com/office/drawing/2014/main" id="{55DDF54B-C137-0E8D-3178-9BFF21B734E0}"/>
                </a:ext>
              </a:extLst>
            </p:cNvPr>
            <p:cNvGrpSpPr/>
            <p:nvPr/>
          </p:nvGrpSpPr>
          <p:grpSpPr>
            <a:xfrm>
              <a:off x="-525734" y="1824320"/>
              <a:ext cx="1969361" cy="1003983"/>
              <a:chOff x="529500" y="1798295"/>
              <a:chExt cx="2203358" cy="1123275"/>
            </a:xfrm>
          </p:grpSpPr>
          <p:sp>
            <p:nvSpPr>
              <p:cNvPr id="5383" name="Google Shape;4338;p50">
                <a:extLst>
                  <a:ext uri="{FF2B5EF4-FFF2-40B4-BE49-F238E27FC236}">
                    <a16:creationId xmlns:a16="http://schemas.microsoft.com/office/drawing/2014/main" id="{431AC175-1DC4-01C7-C728-3F2A4A98DF76}"/>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4339;p50">
                <a:extLst>
                  <a:ext uri="{FF2B5EF4-FFF2-40B4-BE49-F238E27FC236}">
                    <a16:creationId xmlns:a16="http://schemas.microsoft.com/office/drawing/2014/main" id="{0C658681-C569-E0CC-866E-0E67CE2A3867}"/>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4340;p50">
                <a:extLst>
                  <a:ext uri="{FF2B5EF4-FFF2-40B4-BE49-F238E27FC236}">
                    <a16:creationId xmlns:a16="http://schemas.microsoft.com/office/drawing/2014/main" id="{03FC2BF3-303B-0ED6-8154-356A1DF7A762}"/>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4341;p50">
                <a:extLst>
                  <a:ext uri="{FF2B5EF4-FFF2-40B4-BE49-F238E27FC236}">
                    <a16:creationId xmlns:a16="http://schemas.microsoft.com/office/drawing/2014/main" id="{6D175522-A792-5D52-3047-18119150E181}"/>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4342;p50">
                <a:extLst>
                  <a:ext uri="{FF2B5EF4-FFF2-40B4-BE49-F238E27FC236}">
                    <a16:creationId xmlns:a16="http://schemas.microsoft.com/office/drawing/2014/main" id="{E7C8DDDD-CDC6-BBED-EF46-711911ACFA2D}"/>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4343;p50">
                <a:extLst>
                  <a:ext uri="{FF2B5EF4-FFF2-40B4-BE49-F238E27FC236}">
                    <a16:creationId xmlns:a16="http://schemas.microsoft.com/office/drawing/2014/main" id="{252BB162-270A-25DC-81E7-1E4D051C4F73}"/>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4344;p50">
                <a:extLst>
                  <a:ext uri="{FF2B5EF4-FFF2-40B4-BE49-F238E27FC236}">
                    <a16:creationId xmlns:a16="http://schemas.microsoft.com/office/drawing/2014/main" id="{AE12A81D-3105-B722-86FE-6073281353D7}"/>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4345;p50">
                <a:extLst>
                  <a:ext uri="{FF2B5EF4-FFF2-40B4-BE49-F238E27FC236}">
                    <a16:creationId xmlns:a16="http://schemas.microsoft.com/office/drawing/2014/main" id="{E1DB6400-77C7-38D2-0636-B44C5D36FEAC}"/>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4346;p50">
                <a:extLst>
                  <a:ext uri="{FF2B5EF4-FFF2-40B4-BE49-F238E27FC236}">
                    <a16:creationId xmlns:a16="http://schemas.microsoft.com/office/drawing/2014/main" id="{EACDADAE-516C-90A8-C91B-A9CFDCB84349}"/>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4347;p50">
                <a:extLst>
                  <a:ext uri="{FF2B5EF4-FFF2-40B4-BE49-F238E27FC236}">
                    <a16:creationId xmlns:a16="http://schemas.microsoft.com/office/drawing/2014/main" id="{A312631F-567E-C4AE-A728-74F80D47D5D3}"/>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4348;p50">
                <a:extLst>
                  <a:ext uri="{FF2B5EF4-FFF2-40B4-BE49-F238E27FC236}">
                    <a16:creationId xmlns:a16="http://schemas.microsoft.com/office/drawing/2014/main" id="{3BB1C706-D020-6BE6-552B-9E1D0F97DE48}"/>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349;p50">
              <a:extLst>
                <a:ext uri="{FF2B5EF4-FFF2-40B4-BE49-F238E27FC236}">
                  <a16:creationId xmlns:a16="http://schemas.microsoft.com/office/drawing/2014/main" id="{4D132597-9E9C-BC8F-DFA3-FFD10A8CDDDF}"/>
                </a:ext>
              </a:extLst>
            </p:cNvPr>
            <p:cNvGrpSpPr/>
            <p:nvPr/>
          </p:nvGrpSpPr>
          <p:grpSpPr>
            <a:xfrm>
              <a:off x="355416" y="4636932"/>
              <a:ext cx="1969361" cy="1003983"/>
              <a:chOff x="529500" y="1798295"/>
              <a:chExt cx="2203358" cy="1123275"/>
            </a:xfrm>
          </p:grpSpPr>
          <p:sp>
            <p:nvSpPr>
              <p:cNvPr id="60" name="Google Shape;4350;p50">
                <a:extLst>
                  <a:ext uri="{FF2B5EF4-FFF2-40B4-BE49-F238E27FC236}">
                    <a16:creationId xmlns:a16="http://schemas.microsoft.com/office/drawing/2014/main" id="{F76F2F31-8333-D032-27EA-2912E6FA9621}"/>
                  </a:ext>
                </a:extLst>
              </p:cNvPr>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351;p50">
                <a:extLst>
                  <a:ext uri="{FF2B5EF4-FFF2-40B4-BE49-F238E27FC236}">
                    <a16:creationId xmlns:a16="http://schemas.microsoft.com/office/drawing/2014/main" id="{022A4C49-C945-E4AC-AC34-87C147B95423}"/>
                  </a:ext>
                </a:extLst>
              </p:cNvPr>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52;p50">
                <a:extLst>
                  <a:ext uri="{FF2B5EF4-FFF2-40B4-BE49-F238E27FC236}">
                    <a16:creationId xmlns:a16="http://schemas.microsoft.com/office/drawing/2014/main" id="{F077119A-7821-74BB-1200-D19CB6F2A199}"/>
                  </a:ext>
                </a:extLst>
              </p:cNvPr>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53;p50">
                <a:extLst>
                  <a:ext uri="{FF2B5EF4-FFF2-40B4-BE49-F238E27FC236}">
                    <a16:creationId xmlns:a16="http://schemas.microsoft.com/office/drawing/2014/main" id="{8DE2E2D7-B9CA-9E5D-EAC2-C4E659918833}"/>
                  </a:ext>
                </a:extLst>
              </p:cNvPr>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4354;p50">
                <a:extLst>
                  <a:ext uri="{FF2B5EF4-FFF2-40B4-BE49-F238E27FC236}">
                    <a16:creationId xmlns:a16="http://schemas.microsoft.com/office/drawing/2014/main" id="{DF57D208-AAEB-57BC-8F87-446A4F42FFB7}"/>
                  </a:ext>
                </a:extLst>
              </p:cNvPr>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4355;p50">
                <a:extLst>
                  <a:ext uri="{FF2B5EF4-FFF2-40B4-BE49-F238E27FC236}">
                    <a16:creationId xmlns:a16="http://schemas.microsoft.com/office/drawing/2014/main" id="{46554600-72D4-C207-FF2D-28DC646A2939}"/>
                  </a:ext>
                </a:extLst>
              </p:cNvPr>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4356;p50">
                <a:extLst>
                  <a:ext uri="{FF2B5EF4-FFF2-40B4-BE49-F238E27FC236}">
                    <a16:creationId xmlns:a16="http://schemas.microsoft.com/office/drawing/2014/main" id="{FEF36570-6744-04AB-3AFA-044E62BC1CA3}"/>
                  </a:ext>
                </a:extLst>
              </p:cNvPr>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4357;p50">
                <a:extLst>
                  <a:ext uri="{FF2B5EF4-FFF2-40B4-BE49-F238E27FC236}">
                    <a16:creationId xmlns:a16="http://schemas.microsoft.com/office/drawing/2014/main" id="{1FC3BE57-DB96-5B00-9FE2-6E35F79FF20B}"/>
                  </a:ext>
                </a:extLst>
              </p:cNvPr>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4358;p50">
                <a:extLst>
                  <a:ext uri="{FF2B5EF4-FFF2-40B4-BE49-F238E27FC236}">
                    <a16:creationId xmlns:a16="http://schemas.microsoft.com/office/drawing/2014/main" id="{57F33E5D-B228-5787-9C13-3830A0D587C4}"/>
                  </a:ext>
                </a:extLst>
              </p:cNvPr>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4359;p50">
                <a:extLst>
                  <a:ext uri="{FF2B5EF4-FFF2-40B4-BE49-F238E27FC236}">
                    <a16:creationId xmlns:a16="http://schemas.microsoft.com/office/drawing/2014/main" id="{472398B8-FABA-288A-3E82-F0159BE8DEED}"/>
                  </a:ext>
                </a:extLst>
              </p:cNvPr>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4360;p50">
                <a:extLst>
                  <a:ext uri="{FF2B5EF4-FFF2-40B4-BE49-F238E27FC236}">
                    <a16:creationId xmlns:a16="http://schemas.microsoft.com/office/drawing/2014/main" id="{7DCCF7FA-B01F-5CD0-F082-FE908AA9D7D5}"/>
                  </a:ext>
                </a:extLst>
              </p:cNvPr>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361;p50">
              <a:extLst>
                <a:ext uri="{FF2B5EF4-FFF2-40B4-BE49-F238E27FC236}">
                  <a16:creationId xmlns:a16="http://schemas.microsoft.com/office/drawing/2014/main" id="{0D9487B5-FE5E-97DA-75CF-70C23B7077C3}"/>
                </a:ext>
              </a:extLst>
            </p:cNvPr>
            <p:cNvSpPr/>
            <p:nvPr/>
          </p:nvSpPr>
          <p:spPr>
            <a:xfrm rot="2700000">
              <a:off x="1597301" y="28396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62;p50">
              <a:extLst>
                <a:ext uri="{FF2B5EF4-FFF2-40B4-BE49-F238E27FC236}">
                  <a16:creationId xmlns:a16="http://schemas.microsoft.com/office/drawing/2014/main" id="{6504F15B-9EDA-D5FA-84CD-43C7CDE5CD1D}"/>
                </a:ext>
              </a:extLst>
            </p:cNvPr>
            <p:cNvSpPr/>
            <p:nvPr/>
          </p:nvSpPr>
          <p:spPr>
            <a:xfrm rot="2700000">
              <a:off x="-874525" y="34180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363;p50">
              <a:extLst>
                <a:ext uri="{FF2B5EF4-FFF2-40B4-BE49-F238E27FC236}">
                  <a16:creationId xmlns:a16="http://schemas.microsoft.com/office/drawing/2014/main" id="{E70EDD32-6FB6-0271-3400-BF10D29321F6}"/>
                </a:ext>
              </a:extLst>
            </p:cNvPr>
            <p:cNvGrpSpPr/>
            <p:nvPr/>
          </p:nvGrpSpPr>
          <p:grpSpPr>
            <a:xfrm>
              <a:off x="854111" y="2717868"/>
              <a:ext cx="1452345" cy="1450434"/>
              <a:chOff x="3007636" y="1529825"/>
              <a:chExt cx="1710452" cy="1708201"/>
            </a:xfrm>
          </p:grpSpPr>
          <p:sp>
            <p:nvSpPr>
              <p:cNvPr id="11" name="Google Shape;4364;p50">
                <a:extLst>
                  <a:ext uri="{FF2B5EF4-FFF2-40B4-BE49-F238E27FC236}">
                    <a16:creationId xmlns:a16="http://schemas.microsoft.com/office/drawing/2014/main" id="{E5E3314A-7F6F-D28C-1B2F-3FFEC16BF7BF}"/>
                  </a:ext>
                </a:extLst>
              </p:cNvPr>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65;p50">
                <a:extLst>
                  <a:ext uri="{FF2B5EF4-FFF2-40B4-BE49-F238E27FC236}">
                    <a16:creationId xmlns:a16="http://schemas.microsoft.com/office/drawing/2014/main" id="{73324D15-FA7A-0BDB-DADC-3BB28D321A41}"/>
                  </a:ext>
                </a:extLst>
              </p:cNvPr>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66;p50">
                <a:extLst>
                  <a:ext uri="{FF2B5EF4-FFF2-40B4-BE49-F238E27FC236}">
                    <a16:creationId xmlns:a16="http://schemas.microsoft.com/office/drawing/2014/main" id="{ECF2CF49-3D7E-DE95-E902-32633A0A7A17}"/>
                  </a:ext>
                </a:extLst>
              </p:cNvPr>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67;p50">
                <a:extLst>
                  <a:ext uri="{FF2B5EF4-FFF2-40B4-BE49-F238E27FC236}">
                    <a16:creationId xmlns:a16="http://schemas.microsoft.com/office/drawing/2014/main" id="{F9855010-069B-EC50-1901-1CEC76CF2BF1}"/>
                  </a:ext>
                </a:extLst>
              </p:cNvPr>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68;p50">
                <a:extLst>
                  <a:ext uri="{FF2B5EF4-FFF2-40B4-BE49-F238E27FC236}">
                    <a16:creationId xmlns:a16="http://schemas.microsoft.com/office/drawing/2014/main" id="{CC84053F-9BA5-ECAD-5C99-76B8853D5E90}"/>
                  </a:ext>
                </a:extLst>
              </p:cNvPr>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69;p50">
                <a:extLst>
                  <a:ext uri="{FF2B5EF4-FFF2-40B4-BE49-F238E27FC236}">
                    <a16:creationId xmlns:a16="http://schemas.microsoft.com/office/drawing/2014/main" id="{0D8FE7C8-DF9B-EBE4-F62D-69872BA01D42}"/>
                  </a:ext>
                </a:extLst>
              </p:cNvPr>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70;p50">
                <a:extLst>
                  <a:ext uri="{FF2B5EF4-FFF2-40B4-BE49-F238E27FC236}">
                    <a16:creationId xmlns:a16="http://schemas.microsoft.com/office/drawing/2014/main" id="{25D0500F-55A2-3D1F-D456-0A1A499BAB84}"/>
                  </a:ext>
                </a:extLst>
              </p:cNvPr>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71;p50">
                <a:extLst>
                  <a:ext uri="{FF2B5EF4-FFF2-40B4-BE49-F238E27FC236}">
                    <a16:creationId xmlns:a16="http://schemas.microsoft.com/office/drawing/2014/main" id="{68549C4F-2B6B-E24B-EEB9-85026DBAF89C}"/>
                  </a:ext>
                </a:extLst>
              </p:cNvPr>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72;p50">
                <a:extLst>
                  <a:ext uri="{FF2B5EF4-FFF2-40B4-BE49-F238E27FC236}">
                    <a16:creationId xmlns:a16="http://schemas.microsoft.com/office/drawing/2014/main" id="{4703E425-699C-B938-5A3A-B7524A72A445}"/>
                  </a:ext>
                </a:extLst>
              </p:cNvPr>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73;p50">
                <a:extLst>
                  <a:ext uri="{FF2B5EF4-FFF2-40B4-BE49-F238E27FC236}">
                    <a16:creationId xmlns:a16="http://schemas.microsoft.com/office/drawing/2014/main" id="{6EF1610E-6E5D-E9F0-CC4F-7225336BF234}"/>
                  </a:ext>
                </a:extLst>
              </p:cNvPr>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74;p50">
                <a:extLst>
                  <a:ext uri="{FF2B5EF4-FFF2-40B4-BE49-F238E27FC236}">
                    <a16:creationId xmlns:a16="http://schemas.microsoft.com/office/drawing/2014/main" id="{ECB751E5-41CC-B822-6DEC-CBAEB212F1E1}"/>
                  </a:ext>
                </a:extLst>
              </p:cNvPr>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75;p50">
                <a:extLst>
                  <a:ext uri="{FF2B5EF4-FFF2-40B4-BE49-F238E27FC236}">
                    <a16:creationId xmlns:a16="http://schemas.microsoft.com/office/drawing/2014/main" id="{9E7A88A1-70D3-61A0-3AA6-7B74C17D23D5}"/>
                  </a:ext>
                </a:extLst>
              </p:cNvPr>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76;p50">
                <a:extLst>
                  <a:ext uri="{FF2B5EF4-FFF2-40B4-BE49-F238E27FC236}">
                    <a16:creationId xmlns:a16="http://schemas.microsoft.com/office/drawing/2014/main" id="{4451CED5-9587-6F8F-2A3A-BA55BEC6CF43}"/>
                  </a:ext>
                </a:extLst>
              </p:cNvPr>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77;p50">
                <a:extLst>
                  <a:ext uri="{FF2B5EF4-FFF2-40B4-BE49-F238E27FC236}">
                    <a16:creationId xmlns:a16="http://schemas.microsoft.com/office/drawing/2014/main" id="{F58E309C-90EF-5A12-DA6D-142ECC3F983F}"/>
                  </a:ext>
                </a:extLst>
              </p:cNvPr>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78;p50">
                <a:extLst>
                  <a:ext uri="{FF2B5EF4-FFF2-40B4-BE49-F238E27FC236}">
                    <a16:creationId xmlns:a16="http://schemas.microsoft.com/office/drawing/2014/main" id="{ABD6C56C-629B-CD95-0D38-F9B2BF86490F}"/>
                  </a:ext>
                </a:extLst>
              </p:cNvPr>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79;p50">
                <a:extLst>
                  <a:ext uri="{FF2B5EF4-FFF2-40B4-BE49-F238E27FC236}">
                    <a16:creationId xmlns:a16="http://schemas.microsoft.com/office/drawing/2014/main" id="{2AC35F1A-90A0-6EDB-CE83-2D42D1C8A269}"/>
                  </a:ext>
                </a:extLst>
              </p:cNvPr>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0;p50">
                <a:extLst>
                  <a:ext uri="{FF2B5EF4-FFF2-40B4-BE49-F238E27FC236}">
                    <a16:creationId xmlns:a16="http://schemas.microsoft.com/office/drawing/2014/main" id="{E02ECECC-6134-D4C7-9AA5-89D00A78B0FD}"/>
                  </a:ext>
                </a:extLst>
              </p:cNvPr>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81;p50">
                <a:extLst>
                  <a:ext uri="{FF2B5EF4-FFF2-40B4-BE49-F238E27FC236}">
                    <a16:creationId xmlns:a16="http://schemas.microsoft.com/office/drawing/2014/main" id="{AA8A6A17-5002-21ED-AD42-04E3CD32E1B7}"/>
                  </a:ext>
                </a:extLst>
              </p:cNvPr>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82;p50">
                <a:extLst>
                  <a:ext uri="{FF2B5EF4-FFF2-40B4-BE49-F238E27FC236}">
                    <a16:creationId xmlns:a16="http://schemas.microsoft.com/office/drawing/2014/main" id="{D4BCFD1A-9F87-AA48-07B1-792289A83E77}"/>
                  </a:ext>
                </a:extLst>
              </p:cNvPr>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83;p50">
                <a:extLst>
                  <a:ext uri="{FF2B5EF4-FFF2-40B4-BE49-F238E27FC236}">
                    <a16:creationId xmlns:a16="http://schemas.microsoft.com/office/drawing/2014/main" id="{A91499D7-668F-F38E-424A-6893814FB918}"/>
                  </a:ext>
                </a:extLst>
              </p:cNvPr>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84;p50">
                <a:extLst>
                  <a:ext uri="{FF2B5EF4-FFF2-40B4-BE49-F238E27FC236}">
                    <a16:creationId xmlns:a16="http://schemas.microsoft.com/office/drawing/2014/main" id="{C15FF4DB-71E4-75E6-25A0-6DBC83706A68}"/>
                  </a:ext>
                </a:extLst>
              </p:cNvPr>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85;p50">
                <a:extLst>
                  <a:ext uri="{FF2B5EF4-FFF2-40B4-BE49-F238E27FC236}">
                    <a16:creationId xmlns:a16="http://schemas.microsoft.com/office/drawing/2014/main" id="{D52125DE-E822-39DC-13E1-C87539F674A8}"/>
                  </a:ext>
                </a:extLst>
              </p:cNvPr>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86;p50">
                <a:extLst>
                  <a:ext uri="{FF2B5EF4-FFF2-40B4-BE49-F238E27FC236}">
                    <a16:creationId xmlns:a16="http://schemas.microsoft.com/office/drawing/2014/main" id="{F0D09E68-8122-93E8-CF86-1571A818B701}"/>
                  </a:ext>
                </a:extLst>
              </p:cNvPr>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87;p50">
                <a:extLst>
                  <a:ext uri="{FF2B5EF4-FFF2-40B4-BE49-F238E27FC236}">
                    <a16:creationId xmlns:a16="http://schemas.microsoft.com/office/drawing/2014/main" id="{D28479EC-0DFD-61A5-3F16-3D8087C90DEF}"/>
                  </a:ext>
                </a:extLst>
              </p:cNvPr>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88;p50">
                <a:extLst>
                  <a:ext uri="{FF2B5EF4-FFF2-40B4-BE49-F238E27FC236}">
                    <a16:creationId xmlns:a16="http://schemas.microsoft.com/office/drawing/2014/main" id="{F80B7DAF-702C-0F93-FBE2-BF671860202D}"/>
                  </a:ext>
                </a:extLst>
              </p:cNvPr>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89;p50">
                <a:extLst>
                  <a:ext uri="{FF2B5EF4-FFF2-40B4-BE49-F238E27FC236}">
                    <a16:creationId xmlns:a16="http://schemas.microsoft.com/office/drawing/2014/main" id="{BA9DA9CE-2E85-C20A-47DD-0E8617A8EBE6}"/>
                  </a:ext>
                </a:extLst>
              </p:cNvPr>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90;p50">
                <a:extLst>
                  <a:ext uri="{FF2B5EF4-FFF2-40B4-BE49-F238E27FC236}">
                    <a16:creationId xmlns:a16="http://schemas.microsoft.com/office/drawing/2014/main" id="{3D61809C-42A5-6D39-95CE-ABB9680A4B8A}"/>
                  </a:ext>
                </a:extLst>
              </p:cNvPr>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91;p50">
                <a:extLst>
                  <a:ext uri="{FF2B5EF4-FFF2-40B4-BE49-F238E27FC236}">
                    <a16:creationId xmlns:a16="http://schemas.microsoft.com/office/drawing/2014/main" id="{29EABD44-36F1-5996-AA82-27A71C77B127}"/>
                  </a:ext>
                </a:extLst>
              </p:cNvPr>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92;p50">
                <a:extLst>
                  <a:ext uri="{FF2B5EF4-FFF2-40B4-BE49-F238E27FC236}">
                    <a16:creationId xmlns:a16="http://schemas.microsoft.com/office/drawing/2014/main" id="{B5769311-3225-CE9B-114F-41A803FCA2E9}"/>
                  </a:ext>
                </a:extLst>
              </p:cNvPr>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93;p50">
                <a:extLst>
                  <a:ext uri="{FF2B5EF4-FFF2-40B4-BE49-F238E27FC236}">
                    <a16:creationId xmlns:a16="http://schemas.microsoft.com/office/drawing/2014/main" id="{8274A7E6-D207-BE64-B5A4-67C442809676}"/>
                  </a:ext>
                </a:extLst>
              </p:cNvPr>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94;p50">
                <a:extLst>
                  <a:ext uri="{FF2B5EF4-FFF2-40B4-BE49-F238E27FC236}">
                    <a16:creationId xmlns:a16="http://schemas.microsoft.com/office/drawing/2014/main" id="{3F7953B6-B5F3-1D8F-8469-767363E71542}"/>
                  </a:ext>
                </a:extLst>
              </p:cNvPr>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95;p50">
                <a:extLst>
                  <a:ext uri="{FF2B5EF4-FFF2-40B4-BE49-F238E27FC236}">
                    <a16:creationId xmlns:a16="http://schemas.microsoft.com/office/drawing/2014/main" id="{884CB56E-6F90-51E3-B85A-A036E1072706}"/>
                  </a:ext>
                </a:extLst>
              </p:cNvPr>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96;p50">
                <a:extLst>
                  <a:ext uri="{FF2B5EF4-FFF2-40B4-BE49-F238E27FC236}">
                    <a16:creationId xmlns:a16="http://schemas.microsoft.com/office/drawing/2014/main" id="{C06CCB45-3EB6-6F00-D142-D419ACE59E52}"/>
                  </a:ext>
                </a:extLst>
              </p:cNvPr>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97;p50">
                <a:extLst>
                  <a:ext uri="{FF2B5EF4-FFF2-40B4-BE49-F238E27FC236}">
                    <a16:creationId xmlns:a16="http://schemas.microsoft.com/office/drawing/2014/main" id="{347BCE08-5C07-B377-2E27-01EC47E760EB}"/>
                  </a:ext>
                </a:extLst>
              </p:cNvPr>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98;p50">
                <a:extLst>
                  <a:ext uri="{FF2B5EF4-FFF2-40B4-BE49-F238E27FC236}">
                    <a16:creationId xmlns:a16="http://schemas.microsoft.com/office/drawing/2014/main" id="{697A4065-6E07-FAFB-F92C-7A461A29B633}"/>
                  </a:ext>
                </a:extLst>
              </p:cNvPr>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99;p50">
                <a:extLst>
                  <a:ext uri="{FF2B5EF4-FFF2-40B4-BE49-F238E27FC236}">
                    <a16:creationId xmlns:a16="http://schemas.microsoft.com/office/drawing/2014/main" id="{52A55F57-0A78-9E02-DA41-97D3DB7F3CF0}"/>
                  </a:ext>
                </a:extLst>
              </p:cNvPr>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0;p50">
                <a:extLst>
                  <a:ext uri="{FF2B5EF4-FFF2-40B4-BE49-F238E27FC236}">
                    <a16:creationId xmlns:a16="http://schemas.microsoft.com/office/drawing/2014/main" id="{88977E55-DA92-08A0-4725-7E579E12DEDB}"/>
                  </a:ext>
                </a:extLst>
              </p:cNvPr>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01;p50">
                <a:extLst>
                  <a:ext uri="{FF2B5EF4-FFF2-40B4-BE49-F238E27FC236}">
                    <a16:creationId xmlns:a16="http://schemas.microsoft.com/office/drawing/2014/main" id="{537477A8-7B0E-4A51-1A04-29C361626AFD}"/>
                  </a:ext>
                </a:extLst>
              </p:cNvPr>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02;p50">
                <a:extLst>
                  <a:ext uri="{FF2B5EF4-FFF2-40B4-BE49-F238E27FC236}">
                    <a16:creationId xmlns:a16="http://schemas.microsoft.com/office/drawing/2014/main" id="{5D13B11C-E405-38CF-6D79-5A7E11DCC0B0}"/>
                  </a:ext>
                </a:extLst>
              </p:cNvPr>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03;p50">
                <a:extLst>
                  <a:ext uri="{FF2B5EF4-FFF2-40B4-BE49-F238E27FC236}">
                    <a16:creationId xmlns:a16="http://schemas.microsoft.com/office/drawing/2014/main" id="{AAFBDFF0-624F-CBD5-2B4A-3CF0213BF21D}"/>
                  </a:ext>
                </a:extLst>
              </p:cNvPr>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04;p50">
                <a:extLst>
                  <a:ext uri="{FF2B5EF4-FFF2-40B4-BE49-F238E27FC236}">
                    <a16:creationId xmlns:a16="http://schemas.microsoft.com/office/drawing/2014/main" id="{0AAC71F9-439C-8A32-29CF-508F07D6FA7B}"/>
                  </a:ext>
                </a:extLst>
              </p:cNvPr>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05;p50">
                <a:extLst>
                  <a:ext uri="{FF2B5EF4-FFF2-40B4-BE49-F238E27FC236}">
                    <a16:creationId xmlns:a16="http://schemas.microsoft.com/office/drawing/2014/main" id="{16ACE9A6-B0EF-70B7-20FF-BC2DF4216DBE}"/>
                  </a:ext>
                </a:extLst>
              </p:cNvPr>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06;p50">
                <a:extLst>
                  <a:ext uri="{FF2B5EF4-FFF2-40B4-BE49-F238E27FC236}">
                    <a16:creationId xmlns:a16="http://schemas.microsoft.com/office/drawing/2014/main" id="{E1FA6B6C-0789-A50F-5F28-C35F25C58CA5}"/>
                  </a:ext>
                </a:extLst>
              </p:cNvPr>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07;p50">
                <a:extLst>
                  <a:ext uri="{FF2B5EF4-FFF2-40B4-BE49-F238E27FC236}">
                    <a16:creationId xmlns:a16="http://schemas.microsoft.com/office/drawing/2014/main" id="{81A4A19E-EE2A-D15C-5C16-BBDE539F627F}"/>
                  </a:ext>
                </a:extLst>
              </p:cNvPr>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08;p50">
                <a:extLst>
                  <a:ext uri="{FF2B5EF4-FFF2-40B4-BE49-F238E27FC236}">
                    <a16:creationId xmlns:a16="http://schemas.microsoft.com/office/drawing/2014/main" id="{898D784E-BE7E-2FE3-285F-24F83BD2FEFB}"/>
                  </a:ext>
                </a:extLst>
              </p:cNvPr>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09;p50">
                <a:extLst>
                  <a:ext uri="{FF2B5EF4-FFF2-40B4-BE49-F238E27FC236}">
                    <a16:creationId xmlns:a16="http://schemas.microsoft.com/office/drawing/2014/main" id="{7F593279-7A6B-01BB-6BA5-0D0A5776CD7A}"/>
                  </a:ext>
                </a:extLst>
              </p:cNvPr>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10;p50">
                <a:extLst>
                  <a:ext uri="{FF2B5EF4-FFF2-40B4-BE49-F238E27FC236}">
                    <a16:creationId xmlns:a16="http://schemas.microsoft.com/office/drawing/2014/main" id="{7AA85A1A-46BD-D145-05F3-8F7505F84960}"/>
                  </a:ext>
                </a:extLst>
              </p:cNvPr>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11;p50">
                <a:extLst>
                  <a:ext uri="{FF2B5EF4-FFF2-40B4-BE49-F238E27FC236}">
                    <a16:creationId xmlns:a16="http://schemas.microsoft.com/office/drawing/2014/main" id="{70E450AF-1B94-8B7E-7E2C-13BBA8C66BC6}"/>
                  </a:ext>
                </a:extLst>
              </p:cNvPr>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12;p50">
                <a:extLst>
                  <a:ext uri="{FF2B5EF4-FFF2-40B4-BE49-F238E27FC236}">
                    <a16:creationId xmlns:a16="http://schemas.microsoft.com/office/drawing/2014/main" id="{C991D0D7-EB07-C1C1-2A78-5CBCB6D820C8}"/>
                  </a:ext>
                </a:extLst>
              </p:cNvPr>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69" name="Google Shape;4413;p50">
            <a:extLst>
              <a:ext uri="{FF2B5EF4-FFF2-40B4-BE49-F238E27FC236}">
                <a16:creationId xmlns:a16="http://schemas.microsoft.com/office/drawing/2014/main" id="{BE07F0D7-7517-45F0-42CF-7AEA2051CE35}"/>
              </a:ext>
            </a:extLst>
          </p:cNvPr>
          <p:cNvSpPr txBox="1">
            <a:spLocks/>
          </p:cNvSpPr>
          <p:nvPr/>
        </p:nvSpPr>
        <p:spPr>
          <a:xfrm>
            <a:off x="-454035" y="1150771"/>
            <a:ext cx="3872130" cy="562351"/>
          </a:xfrm>
          <a:prstGeom prst="rect">
            <a:avLst/>
          </a:prstGeom>
          <a:solidFill>
            <a:schemeClr val="accen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9pPr>
          </a:lstStyle>
          <a:p>
            <a:pPr algn="r"/>
            <a:r>
              <a:rPr lang="es-AR" dirty="0" err="1"/>
              <a:t>Perimetría</a:t>
            </a:r>
            <a:endParaRPr lang="es-AR" dirty="0"/>
          </a:p>
        </p:txBody>
      </p:sp>
      <p:sp>
        <p:nvSpPr>
          <p:cNvPr id="5570" name="Google Shape;4414;p50">
            <a:extLst>
              <a:ext uri="{FF2B5EF4-FFF2-40B4-BE49-F238E27FC236}">
                <a16:creationId xmlns:a16="http://schemas.microsoft.com/office/drawing/2014/main" id="{C9169620-01A4-024A-07B1-F2BF9B2A6330}"/>
              </a:ext>
            </a:extLst>
          </p:cNvPr>
          <p:cNvSpPr txBox="1">
            <a:spLocks/>
          </p:cNvSpPr>
          <p:nvPr/>
        </p:nvSpPr>
        <p:spPr>
          <a:xfrm>
            <a:off x="160588" y="2505818"/>
            <a:ext cx="4103187" cy="1686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naheim"/>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rgbClr val="191919"/>
              </a:buClr>
              <a:buSzPts val="1400"/>
              <a:buFont typeface="Anaheim"/>
              <a:buChar char="■"/>
              <a:defRPr sz="1400" b="0" i="0" u="none" strike="noStrike" cap="none">
                <a:solidFill>
                  <a:schemeClr val="dk1"/>
                </a:solidFill>
                <a:latin typeface="Montserrat"/>
                <a:ea typeface="Montserrat"/>
                <a:cs typeface="Montserrat"/>
                <a:sym typeface="Montserrat"/>
              </a:defRPr>
            </a:lvl9pPr>
          </a:lstStyle>
          <a:p>
            <a:pPr marL="285750" indent="-285750"/>
            <a:r>
              <a:rPr lang="es-AR" sz="1800" dirty="0">
                <a:effectLst/>
                <a:latin typeface="Calibri" panose="020F0502020204030204" pitchFamily="34" charset="0"/>
              </a:rPr>
              <a:t>Puede evaluar hasta 90 grados o más en cada dirección desde el punto de fijación. </a:t>
            </a:r>
          </a:p>
          <a:p>
            <a:pPr marL="285750" indent="-285750"/>
            <a:r>
              <a:rPr lang="es-AR" sz="1800" dirty="0">
                <a:latin typeface="Calibri" panose="020F0502020204030204" pitchFamily="34" charset="0"/>
              </a:rPr>
              <a:t>Se</a:t>
            </a:r>
            <a:r>
              <a:rPr lang="es-AR" sz="1800" dirty="0">
                <a:effectLst/>
                <a:latin typeface="Calibri" panose="020F0502020204030204" pitchFamily="34" charset="0"/>
              </a:rPr>
              <a:t> utiliza un dispositivo llamado perímetro, que puede ser manual (como el perímetro de </a:t>
            </a:r>
            <a:r>
              <a:rPr lang="es-AR" sz="1800" dirty="0" err="1">
                <a:effectLst/>
                <a:latin typeface="Calibri" panose="020F0502020204030204" pitchFamily="34" charset="0"/>
              </a:rPr>
              <a:t>Goldmann</a:t>
            </a:r>
            <a:r>
              <a:rPr lang="es-AR" sz="1800" dirty="0">
                <a:effectLst/>
                <a:latin typeface="Calibri" panose="020F0502020204030204" pitchFamily="34" charset="0"/>
              </a:rPr>
              <a:t>) o automatizado (como el perímetro Humphrey).</a:t>
            </a:r>
            <a:endParaRPr lang="es-MX" dirty="0"/>
          </a:p>
        </p:txBody>
      </p:sp>
      <p:pic>
        <p:nvPicPr>
          <p:cNvPr id="1026" name="Picture 2" descr="Cátedra N° 09 Campimetría y Perimetría">
            <a:extLst>
              <a:ext uri="{FF2B5EF4-FFF2-40B4-BE49-F238E27FC236}">
                <a16:creationId xmlns:a16="http://schemas.microsoft.com/office/drawing/2014/main" id="{5D1CC8AF-6B23-41B1-B389-0AA288EDB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888" y="612042"/>
            <a:ext cx="4436386" cy="2372663"/>
          </a:xfrm>
          <a:prstGeom prst="rect">
            <a:avLst/>
          </a:prstGeom>
          <a:noFill/>
          <a:extLst>
            <a:ext uri="{909E8E84-426E-40DD-AFC4-6F175D3DCCD1}">
              <a14:hiddenFill xmlns:a14="http://schemas.microsoft.com/office/drawing/2010/main">
                <a:solidFill>
                  <a:srgbClr val="FFFFFF"/>
                </a:solidFill>
              </a14:hiddenFill>
            </a:ext>
          </a:extLst>
        </p:spPr>
      </p:pic>
      <p:sp>
        <p:nvSpPr>
          <p:cNvPr id="5404" name="CuadroTexto 5403">
            <a:extLst>
              <a:ext uri="{FF2B5EF4-FFF2-40B4-BE49-F238E27FC236}">
                <a16:creationId xmlns:a16="http://schemas.microsoft.com/office/drawing/2014/main" id="{000F2304-11BE-D653-7410-924B34D3C1B0}"/>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1"/>
                </a:solidFill>
                <a:latin typeface="Montserrat" panose="00000500000000000000" pitchFamily="2" charset="0"/>
              </a:rPr>
              <a:t>7</a:t>
            </a:fld>
            <a:endParaRPr lang="es-AR"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90418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69"/>
                                        </p:tgtEl>
                                        <p:attrNameLst>
                                          <p:attrName>style.visibility</p:attrName>
                                        </p:attrNameLst>
                                      </p:cBhvr>
                                      <p:to>
                                        <p:strVal val="visible"/>
                                      </p:to>
                                    </p:set>
                                    <p:anim calcmode="lin" valueType="num">
                                      <p:cBhvr additive="base">
                                        <p:cTn id="7" dur="500" fill="hold"/>
                                        <p:tgtEl>
                                          <p:spTgt spid="5569"/>
                                        </p:tgtEl>
                                        <p:attrNameLst>
                                          <p:attrName>ppt_x</p:attrName>
                                        </p:attrNameLst>
                                      </p:cBhvr>
                                      <p:tavLst>
                                        <p:tav tm="0">
                                          <p:val>
                                            <p:strVal val="0-#ppt_w/2"/>
                                          </p:val>
                                        </p:tav>
                                        <p:tav tm="100000">
                                          <p:val>
                                            <p:strVal val="#ppt_x"/>
                                          </p:val>
                                        </p:tav>
                                      </p:tavLst>
                                    </p:anim>
                                    <p:anim calcmode="lin" valueType="num">
                                      <p:cBhvr additive="base">
                                        <p:cTn id="8" dur="500" fill="hold"/>
                                        <p:tgtEl>
                                          <p:spTgt spid="55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570"/>
                                        </p:tgtEl>
                                        <p:attrNameLst>
                                          <p:attrName>style.visibility</p:attrName>
                                        </p:attrNameLst>
                                      </p:cBhvr>
                                      <p:to>
                                        <p:strVal val="visible"/>
                                      </p:to>
                                    </p:set>
                                    <p:animEffect transition="in" filter="fade">
                                      <p:cBhvr>
                                        <p:cTn id="16" dur="500"/>
                                        <p:tgtEl>
                                          <p:spTgt spid="5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9" grpId="0" animBg="1"/>
      <p:bldP spid="55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1"/>
        <p:cNvGrpSpPr/>
        <p:nvPr/>
      </p:nvGrpSpPr>
      <p:grpSpPr>
        <a:xfrm>
          <a:off x="0" y="0"/>
          <a:ext cx="0" cy="0"/>
          <a:chOff x="0" y="0"/>
          <a:chExt cx="0" cy="0"/>
        </a:xfrm>
      </p:grpSpPr>
      <p:pic>
        <p:nvPicPr>
          <p:cNvPr id="2050" name="Picture 2" descr="Campimetría visual – Institut de la Màcula">
            <a:extLst>
              <a:ext uri="{FF2B5EF4-FFF2-40B4-BE49-F238E27FC236}">
                <a16:creationId xmlns:a16="http://schemas.microsoft.com/office/drawing/2014/main" id="{87DCACEF-5DEA-EB28-DEE8-121F6AF5A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0" y="-994628"/>
            <a:ext cx="8309094" cy="6231821"/>
          </a:xfrm>
          <a:prstGeom prst="rect">
            <a:avLst/>
          </a:prstGeom>
          <a:noFill/>
          <a:extLst>
            <a:ext uri="{909E8E84-426E-40DD-AFC4-6F175D3DCCD1}">
              <a14:hiddenFill xmlns:a14="http://schemas.microsoft.com/office/drawing/2010/main">
                <a:solidFill>
                  <a:srgbClr val="FFFFFF"/>
                </a:solidFill>
              </a14:hiddenFill>
            </a:ext>
          </a:extLst>
        </p:spPr>
      </p:pic>
      <p:grpSp>
        <p:nvGrpSpPr>
          <p:cNvPr id="4213" name="Google Shape;4213;p49"/>
          <p:cNvGrpSpPr/>
          <p:nvPr/>
        </p:nvGrpSpPr>
        <p:grpSpPr>
          <a:xfrm>
            <a:off x="7676600" y="0"/>
            <a:ext cx="2178777" cy="5655781"/>
            <a:chOff x="7676600" y="0"/>
            <a:chExt cx="2178777" cy="5655781"/>
          </a:xfrm>
        </p:grpSpPr>
        <p:sp>
          <p:nvSpPr>
            <p:cNvPr id="4214" name="Google Shape;4214;p49"/>
            <p:cNvSpPr/>
            <p:nvPr/>
          </p:nvSpPr>
          <p:spPr>
            <a:xfrm>
              <a:off x="7676600" y="0"/>
              <a:ext cx="1467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9"/>
            <p:cNvSpPr/>
            <p:nvPr/>
          </p:nvSpPr>
          <p:spPr>
            <a:xfrm rot="2700000">
              <a:off x="8053251" y="494658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6" name="Google Shape;4216;p49"/>
            <p:cNvGrpSpPr/>
            <p:nvPr/>
          </p:nvGrpSpPr>
          <p:grpSpPr>
            <a:xfrm>
              <a:off x="8021036" y="4039130"/>
              <a:ext cx="1452345" cy="1450434"/>
              <a:chOff x="3007636" y="1529825"/>
              <a:chExt cx="1710452" cy="1708201"/>
            </a:xfrm>
          </p:grpSpPr>
          <p:sp>
            <p:nvSpPr>
              <p:cNvPr id="4217" name="Google Shape;4217;p49"/>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9"/>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9"/>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9"/>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9"/>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9"/>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9"/>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9"/>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9"/>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9"/>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9"/>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9"/>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9"/>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9"/>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9"/>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9"/>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9"/>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9"/>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9"/>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9"/>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9"/>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9"/>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9"/>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9"/>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9"/>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9"/>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9"/>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9"/>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9"/>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9"/>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9"/>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9"/>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9"/>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9"/>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49"/>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9"/>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9"/>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9"/>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9"/>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9"/>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9"/>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9"/>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9"/>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9"/>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9"/>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9"/>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9"/>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9"/>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9"/>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6" name="Google Shape;4266;p49"/>
            <p:cNvSpPr/>
            <p:nvPr/>
          </p:nvSpPr>
          <p:spPr>
            <a:xfrm rot="2700000">
              <a:off x="8122750" y="3001928"/>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9"/>
            <p:cNvSpPr/>
            <p:nvPr/>
          </p:nvSpPr>
          <p:spPr>
            <a:xfrm rot="2700000">
              <a:off x="8274351" y="1612834"/>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49"/>
            <p:cNvGrpSpPr/>
            <p:nvPr/>
          </p:nvGrpSpPr>
          <p:grpSpPr>
            <a:xfrm>
              <a:off x="7886016" y="272882"/>
              <a:ext cx="1969361" cy="1003983"/>
              <a:chOff x="529500" y="1798295"/>
              <a:chExt cx="2203358" cy="1123275"/>
            </a:xfrm>
          </p:grpSpPr>
          <p:sp>
            <p:nvSpPr>
              <p:cNvPr id="4269" name="Google Shape;4269;p49"/>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9"/>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9"/>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9"/>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9"/>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9"/>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9"/>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9"/>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9"/>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9"/>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9"/>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3209;p40">
            <a:extLst>
              <a:ext uri="{FF2B5EF4-FFF2-40B4-BE49-F238E27FC236}">
                <a16:creationId xmlns:a16="http://schemas.microsoft.com/office/drawing/2014/main" id="{AE358C4D-A68C-FC90-BD9A-BBFFC53CF69A}"/>
              </a:ext>
            </a:extLst>
          </p:cNvPr>
          <p:cNvSpPr txBox="1">
            <a:spLocks/>
          </p:cNvSpPr>
          <p:nvPr/>
        </p:nvSpPr>
        <p:spPr>
          <a:xfrm>
            <a:off x="580885" y="3706307"/>
            <a:ext cx="5208300" cy="713100"/>
          </a:xfrm>
          <a:prstGeom prst="rect">
            <a:avLst/>
          </a:prstGeom>
          <a:solidFill>
            <a:schemeClr val="accent1"/>
          </a:solidFill>
          <a:ln>
            <a:solidFill>
              <a:schemeClr val="accent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MX" sz="1600" dirty="0">
                <a:solidFill>
                  <a:schemeClr val="dk1"/>
                </a:solidFill>
                <a:latin typeface="Montserrat Black"/>
                <a:sym typeface="Montserrat Black"/>
              </a:rPr>
              <a:t> Ambos métodos dependen de la respuesta subjetiva del paciente</a:t>
            </a:r>
            <a:endParaRPr lang="en-US" sz="1600" dirty="0">
              <a:solidFill>
                <a:schemeClr val="dk1"/>
              </a:solidFill>
              <a:latin typeface="Montserrat Black"/>
              <a:sym typeface="Montserrat Black"/>
            </a:endParaRPr>
          </a:p>
        </p:txBody>
      </p:sp>
      <p:sp>
        <p:nvSpPr>
          <p:cNvPr id="7" name="Elipse 6">
            <a:extLst>
              <a:ext uri="{FF2B5EF4-FFF2-40B4-BE49-F238E27FC236}">
                <a16:creationId xmlns:a16="http://schemas.microsoft.com/office/drawing/2014/main" id="{6423B9CF-C1E3-6619-1DCA-5966811B5B06}"/>
              </a:ext>
            </a:extLst>
          </p:cNvPr>
          <p:cNvSpPr/>
          <p:nvPr/>
        </p:nvSpPr>
        <p:spPr>
          <a:xfrm>
            <a:off x="2833374" y="2321957"/>
            <a:ext cx="1615336" cy="138435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71D323A-C573-6C9B-7A68-68FD25BACD7A}"/>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1"/>
                </a:solidFill>
                <a:latin typeface="Montserrat" panose="00000500000000000000" pitchFamily="2" charset="0"/>
              </a:rPr>
              <a:t>8</a:t>
            </a:fld>
            <a:endParaRPr lang="es-AR"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22200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40"/>
          <p:cNvSpPr txBox="1">
            <a:spLocks noGrp="1"/>
          </p:cNvSpPr>
          <p:nvPr>
            <p:ph type="title"/>
          </p:nvPr>
        </p:nvSpPr>
        <p:spPr>
          <a:xfrm>
            <a:off x="3056750" y="1419200"/>
            <a:ext cx="5208300" cy="14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Limitaciones</a:t>
            </a:r>
            <a:endParaRPr sz="5400" dirty="0"/>
          </a:p>
        </p:txBody>
      </p:sp>
      <p:sp>
        <p:nvSpPr>
          <p:cNvPr id="3209" name="Google Shape;3209;p40"/>
          <p:cNvSpPr txBox="1">
            <a:spLocks noGrp="1"/>
          </p:cNvSpPr>
          <p:nvPr>
            <p:ph type="subTitle" idx="1"/>
          </p:nvPr>
        </p:nvSpPr>
        <p:spPr>
          <a:xfrm>
            <a:off x="3056750" y="2710303"/>
            <a:ext cx="5208300" cy="83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Estos métodos no son prácticos en niños pequeños o personas de avanzada edad y resultan poco fiables en adolescentes</a:t>
            </a:r>
            <a:endParaRPr lang="en-US" dirty="0"/>
          </a:p>
        </p:txBody>
      </p:sp>
      <p:grpSp>
        <p:nvGrpSpPr>
          <p:cNvPr id="3210" name="Google Shape;3210;p40"/>
          <p:cNvGrpSpPr/>
          <p:nvPr/>
        </p:nvGrpSpPr>
        <p:grpSpPr>
          <a:xfrm>
            <a:off x="-1111241" y="0"/>
            <a:ext cx="3791441" cy="5640916"/>
            <a:chOff x="-1111241" y="0"/>
            <a:chExt cx="3791441" cy="5640916"/>
          </a:xfrm>
        </p:grpSpPr>
        <p:sp>
          <p:nvSpPr>
            <p:cNvPr id="3211" name="Google Shape;3211;p40"/>
            <p:cNvSpPr/>
            <p:nvPr/>
          </p:nvSpPr>
          <p:spPr>
            <a:xfrm>
              <a:off x="0" y="0"/>
              <a:ext cx="2680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0"/>
            <p:cNvSpPr/>
            <p:nvPr/>
          </p:nvSpPr>
          <p:spPr>
            <a:xfrm rot="2700000">
              <a:off x="-112525" y="23671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40"/>
            <p:cNvGrpSpPr/>
            <p:nvPr/>
          </p:nvGrpSpPr>
          <p:grpSpPr>
            <a:xfrm>
              <a:off x="1164936" y="179393"/>
              <a:ext cx="1452345" cy="1450434"/>
              <a:chOff x="3007636" y="1529825"/>
              <a:chExt cx="1710452" cy="1708201"/>
            </a:xfrm>
          </p:grpSpPr>
          <p:sp>
            <p:nvSpPr>
              <p:cNvPr id="3214" name="Google Shape;3214;p4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40"/>
            <p:cNvGrpSpPr/>
            <p:nvPr/>
          </p:nvGrpSpPr>
          <p:grpSpPr>
            <a:xfrm>
              <a:off x="-525734" y="1824320"/>
              <a:ext cx="1969361" cy="1003983"/>
              <a:chOff x="529500" y="1798295"/>
              <a:chExt cx="2203358" cy="1123275"/>
            </a:xfrm>
          </p:grpSpPr>
          <p:sp>
            <p:nvSpPr>
              <p:cNvPr id="3264" name="Google Shape;3264;p4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5" name="Google Shape;3275;p40"/>
            <p:cNvGrpSpPr/>
            <p:nvPr/>
          </p:nvGrpSpPr>
          <p:grpSpPr>
            <a:xfrm>
              <a:off x="355416" y="4636932"/>
              <a:ext cx="1969361" cy="1003983"/>
              <a:chOff x="529500" y="1798295"/>
              <a:chExt cx="2203358" cy="1123275"/>
            </a:xfrm>
          </p:grpSpPr>
          <p:sp>
            <p:nvSpPr>
              <p:cNvPr id="3276" name="Google Shape;3276;p40"/>
              <p:cNvSpPr/>
              <p:nvPr/>
            </p:nvSpPr>
            <p:spPr>
              <a:xfrm>
                <a:off x="529500" y="1798569"/>
                <a:ext cx="1101716" cy="561580"/>
              </a:xfrm>
              <a:custGeom>
                <a:avLst/>
                <a:gdLst/>
                <a:ahLst/>
                <a:cxnLst/>
                <a:rect l="l" t="t" r="r" b="b"/>
                <a:pathLst>
                  <a:path w="68536" h="34935" extrusionOk="0">
                    <a:moveTo>
                      <a:pt x="67662" y="0"/>
                    </a:moveTo>
                    <a:cubicBezTo>
                      <a:pt x="65145" y="0"/>
                      <a:pt x="62456" y="361"/>
                      <a:pt x="59393" y="1132"/>
                    </a:cubicBezTo>
                    <a:cubicBezTo>
                      <a:pt x="57532" y="1574"/>
                      <a:pt x="55694" y="2132"/>
                      <a:pt x="53972" y="2807"/>
                    </a:cubicBezTo>
                    <a:cubicBezTo>
                      <a:pt x="36734" y="8948"/>
                      <a:pt x="15680" y="23814"/>
                      <a:pt x="14796" y="24442"/>
                    </a:cubicBezTo>
                    <a:lnTo>
                      <a:pt x="0" y="34934"/>
                    </a:lnTo>
                    <a:lnTo>
                      <a:pt x="20147" y="34934"/>
                    </a:lnTo>
                    <a:cubicBezTo>
                      <a:pt x="20147" y="34934"/>
                      <a:pt x="40875" y="20231"/>
                      <a:pt x="57090" y="14485"/>
                    </a:cubicBezTo>
                    <a:cubicBezTo>
                      <a:pt x="58486" y="13927"/>
                      <a:pt x="59974" y="13485"/>
                      <a:pt x="61510" y="13136"/>
                    </a:cubicBezTo>
                    <a:cubicBezTo>
                      <a:pt x="63743" y="12554"/>
                      <a:pt x="65837" y="12229"/>
                      <a:pt x="67698" y="12229"/>
                    </a:cubicBezTo>
                    <a:cubicBezTo>
                      <a:pt x="67977" y="12229"/>
                      <a:pt x="68256" y="12252"/>
                      <a:pt x="68536" y="12252"/>
                    </a:cubicBezTo>
                    <a:lnTo>
                      <a:pt x="68536" y="15"/>
                    </a:lnTo>
                    <a:cubicBezTo>
                      <a:pt x="68247" y="5"/>
                      <a:pt x="67955" y="0"/>
                      <a:pt x="67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0"/>
              <p:cNvSpPr/>
              <p:nvPr/>
            </p:nvSpPr>
            <p:spPr>
              <a:xfrm>
                <a:off x="1631142" y="2360103"/>
                <a:ext cx="1101346" cy="561323"/>
              </a:xfrm>
              <a:custGeom>
                <a:avLst/>
                <a:gdLst/>
                <a:ahLst/>
                <a:cxnLst/>
                <a:rect l="l" t="t" r="r" b="b"/>
                <a:pathLst>
                  <a:path w="68513" h="34919" extrusionOk="0">
                    <a:moveTo>
                      <a:pt x="48366" y="0"/>
                    </a:moveTo>
                    <a:cubicBezTo>
                      <a:pt x="48366" y="0"/>
                      <a:pt x="27638" y="14703"/>
                      <a:pt x="11446" y="20426"/>
                    </a:cubicBezTo>
                    <a:cubicBezTo>
                      <a:pt x="10027" y="20984"/>
                      <a:pt x="8562" y="21426"/>
                      <a:pt x="7026" y="21775"/>
                    </a:cubicBezTo>
                    <a:cubicBezTo>
                      <a:pt x="4770" y="22357"/>
                      <a:pt x="2676" y="22682"/>
                      <a:pt x="815" y="22682"/>
                    </a:cubicBezTo>
                    <a:cubicBezTo>
                      <a:pt x="536" y="22682"/>
                      <a:pt x="256" y="22659"/>
                      <a:pt x="1" y="22659"/>
                    </a:cubicBezTo>
                    <a:lnTo>
                      <a:pt x="1" y="34919"/>
                    </a:lnTo>
                    <a:lnTo>
                      <a:pt x="815" y="34919"/>
                    </a:lnTo>
                    <a:cubicBezTo>
                      <a:pt x="3327" y="34919"/>
                      <a:pt x="6049" y="34547"/>
                      <a:pt x="9120" y="33779"/>
                    </a:cubicBezTo>
                    <a:cubicBezTo>
                      <a:pt x="11004" y="33337"/>
                      <a:pt x="12819" y="32779"/>
                      <a:pt x="14564" y="32104"/>
                    </a:cubicBezTo>
                    <a:cubicBezTo>
                      <a:pt x="31802" y="25962"/>
                      <a:pt x="52856" y="11120"/>
                      <a:pt x="53740" y="10469"/>
                    </a:cubicBezTo>
                    <a:lnTo>
                      <a:pt x="6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0"/>
              <p:cNvSpPr/>
              <p:nvPr/>
            </p:nvSpPr>
            <p:spPr>
              <a:xfrm>
                <a:off x="1631142" y="1798295"/>
                <a:ext cx="1101716" cy="561853"/>
              </a:xfrm>
              <a:custGeom>
                <a:avLst/>
                <a:gdLst/>
                <a:ahLst/>
                <a:cxnLst/>
                <a:rect l="l" t="t" r="r" b="b"/>
                <a:pathLst>
                  <a:path w="68536" h="34952" extrusionOk="0">
                    <a:moveTo>
                      <a:pt x="690" y="0"/>
                    </a:moveTo>
                    <a:cubicBezTo>
                      <a:pt x="459" y="0"/>
                      <a:pt x="229" y="3"/>
                      <a:pt x="1" y="9"/>
                    </a:cubicBezTo>
                    <a:lnTo>
                      <a:pt x="1" y="12269"/>
                    </a:lnTo>
                    <a:cubicBezTo>
                      <a:pt x="280" y="12269"/>
                      <a:pt x="536" y="12246"/>
                      <a:pt x="815" y="12246"/>
                    </a:cubicBezTo>
                    <a:cubicBezTo>
                      <a:pt x="2676" y="12246"/>
                      <a:pt x="4770" y="12571"/>
                      <a:pt x="7026" y="13153"/>
                    </a:cubicBezTo>
                    <a:cubicBezTo>
                      <a:pt x="8538" y="13502"/>
                      <a:pt x="10027" y="13967"/>
                      <a:pt x="11446" y="14502"/>
                    </a:cubicBezTo>
                    <a:cubicBezTo>
                      <a:pt x="27638" y="20225"/>
                      <a:pt x="48366" y="34951"/>
                      <a:pt x="48366" y="34951"/>
                    </a:cubicBezTo>
                    <a:lnTo>
                      <a:pt x="68536" y="34951"/>
                    </a:lnTo>
                    <a:lnTo>
                      <a:pt x="53740" y="24459"/>
                    </a:lnTo>
                    <a:cubicBezTo>
                      <a:pt x="52856" y="23831"/>
                      <a:pt x="31802" y="8965"/>
                      <a:pt x="14564" y="2824"/>
                    </a:cubicBezTo>
                    <a:cubicBezTo>
                      <a:pt x="12842" y="2149"/>
                      <a:pt x="11004" y="1591"/>
                      <a:pt x="9120" y="1149"/>
                    </a:cubicBezTo>
                    <a:cubicBezTo>
                      <a:pt x="6004" y="359"/>
                      <a:pt x="3260" y="0"/>
                      <a:pt x="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0"/>
              <p:cNvSpPr/>
              <p:nvPr/>
            </p:nvSpPr>
            <p:spPr>
              <a:xfrm>
                <a:off x="529500" y="2359717"/>
                <a:ext cx="1101716" cy="561853"/>
              </a:xfrm>
              <a:custGeom>
                <a:avLst/>
                <a:gdLst/>
                <a:ahLst/>
                <a:cxnLst/>
                <a:rect l="l" t="t" r="r" b="b"/>
                <a:pathLst>
                  <a:path w="68536" h="34952" extrusionOk="0">
                    <a:moveTo>
                      <a:pt x="0" y="1"/>
                    </a:moveTo>
                    <a:lnTo>
                      <a:pt x="14796" y="10493"/>
                    </a:lnTo>
                    <a:cubicBezTo>
                      <a:pt x="15680" y="11144"/>
                      <a:pt x="36734" y="25986"/>
                      <a:pt x="53972" y="32128"/>
                    </a:cubicBezTo>
                    <a:cubicBezTo>
                      <a:pt x="55694" y="32803"/>
                      <a:pt x="57532" y="33361"/>
                      <a:pt x="59393" y="33803"/>
                    </a:cubicBezTo>
                    <a:cubicBezTo>
                      <a:pt x="62530" y="34593"/>
                      <a:pt x="65276" y="34952"/>
                      <a:pt x="67846" y="34952"/>
                    </a:cubicBezTo>
                    <a:cubicBezTo>
                      <a:pt x="68077" y="34952"/>
                      <a:pt x="68307" y="34949"/>
                      <a:pt x="68536" y="34943"/>
                    </a:cubicBezTo>
                    <a:lnTo>
                      <a:pt x="68536" y="22683"/>
                    </a:lnTo>
                    <a:cubicBezTo>
                      <a:pt x="68256" y="22683"/>
                      <a:pt x="67977" y="22706"/>
                      <a:pt x="67698" y="22706"/>
                    </a:cubicBezTo>
                    <a:cubicBezTo>
                      <a:pt x="65837" y="22706"/>
                      <a:pt x="63743" y="22381"/>
                      <a:pt x="61510" y="21799"/>
                    </a:cubicBezTo>
                    <a:cubicBezTo>
                      <a:pt x="59974" y="21450"/>
                      <a:pt x="58486" y="21008"/>
                      <a:pt x="57090" y="20450"/>
                    </a:cubicBezTo>
                    <a:cubicBezTo>
                      <a:pt x="40875" y="14727"/>
                      <a:pt x="20147" y="1"/>
                      <a:pt x="20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0"/>
              <p:cNvSpPr/>
              <p:nvPr/>
            </p:nvSpPr>
            <p:spPr>
              <a:xfrm>
                <a:off x="853330" y="1995123"/>
                <a:ext cx="1555353" cy="729628"/>
              </a:xfrm>
              <a:custGeom>
                <a:avLst/>
                <a:gdLst/>
                <a:ahLst/>
                <a:cxnLst/>
                <a:rect l="l" t="t" r="r" b="b"/>
                <a:pathLst>
                  <a:path w="96756" h="45389" extrusionOk="0">
                    <a:moveTo>
                      <a:pt x="47552" y="1"/>
                    </a:moveTo>
                    <a:cubicBezTo>
                      <a:pt x="45691" y="1"/>
                      <a:pt x="43597" y="326"/>
                      <a:pt x="41364" y="908"/>
                    </a:cubicBezTo>
                    <a:cubicBezTo>
                      <a:pt x="39828" y="1257"/>
                      <a:pt x="38340" y="1722"/>
                      <a:pt x="36944" y="2257"/>
                    </a:cubicBezTo>
                    <a:cubicBezTo>
                      <a:pt x="20729" y="7980"/>
                      <a:pt x="1" y="22706"/>
                      <a:pt x="1" y="22706"/>
                    </a:cubicBezTo>
                    <a:cubicBezTo>
                      <a:pt x="1" y="22706"/>
                      <a:pt x="20729" y="37409"/>
                      <a:pt x="36944" y="43132"/>
                    </a:cubicBezTo>
                    <a:cubicBezTo>
                      <a:pt x="38340" y="43690"/>
                      <a:pt x="39828" y="44132"/>
                      <a:pt x="41364" y="44481"/>
                    </a:cubicBezTo>
                    <a:cubicBezTo>
                      <a:pt x="43597" y="45063"/>
                      <a:pt x="45691" y="45388"/>
                      <a:pt x="47552" y="45388"/>
                    </a:cubicBezTo>
                    <a:cubicBezTo>
                      <a:pt x="47831" y="45388"/>
                      <a:pt x="48110" y="45365"/>
                      <a:pt x="48390" y="45365"/>
                    </a:cubicBezTo>
                    <a:cubicBezTo>
                      <a:pt x="48645" y="45365"/>
                      <a:pt x="48925" y="45388"/>
                      <a:pt x="49204" y="45388"/>
                    </a:cubicBezTo>
                    <a:cubicBezTo>
                      <a:pt x="51065" y="45388"/>
                      <a:pt x="53159" y="45063"/>
                      <a:pt x="55415" y="44481"/>
                    </a:cubicBezTo>
                    <a:cubicBezTo>
                      <a:pt x="56927" y="44132"/>
                      <a:pt x="58416" y="43690"/>
                      <a:pt x="59835" y="43132"/>
                    </a:cubicBezTo>
                    <a:cubicBezTo>
                      <a:pt x="76027" y="37409"/>
                      <a:pt x="96755" y="22683"/>
                      <a:pt x="96755" y="22683"/>
                    </a:cubicBezTo>
                    <a:cubicBezTo>
                      <a:pt x="96755" y="22683"/>
                      <a:pt x="76027" y="7980"/>
                      <a:pt x="59835" y="2257"/>
                    </a:cubicBezTo>
                    <a:cubicBezTo>
                      <a:pt x="58416" y="1699"/>
                      <a:pt x="56927" y="1257"/>
                      <a:pt x="55415" y="908"/>
                    </a:cubicBezTo>
                    <a:cubicBezTo>
                      <a:pt x="53159" y="326"/>
                      <a:pt x="51065" y="1"/>
                      <a:pt x="49204" y="1"/>
                    </a:cubicBezTo>
                    <a:cubicBezTo>
                      <a:pt x="48925" y="1"/>
                      <a:pt x="48645" y="24"/>
                      <a:pt x="48390" y="24"/>
                    </a:cubicBezTo>
                    <a:cubicBezTo>
                      <a:pt x="48110" y="24"/>
                      <a:pt x="47831" y="1"/>
                      <a:pt x="4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0"/>
              <p:cNvSpPr/>
              <p:nvPr/>
            </p:nvSpPr>
            <p:spPr>
              <a:xfrm>
                <a:off x="1266548" y="1995879"/>
                <a:ext cx="364629" cy="364260"/>
              </a:xfrm>
              <a:custGeom>
                <a:avLst/>
                <a:gdLst/>
                <a:ahLst/>
                <a:cxnLst/>
                <a:rect l="l" t="t" r="r" b="b"/>
                <a:pathLst>
                  <a:path w="22683" h="22660" extrusionOk="0">
                    <a:moveTo>
                      <a:pt x="22683" y="0"/>
                    </a:moveTo>
                    <a:cubicBezTo>
                      <a:pt x="10143" y="0"/>
                      <a:pt x="0" y="10143"/>
                      <a:pt x="0" y="22659"/>
                    </a:cubicBezTo>
                    <a:lnTo>
                      <a:pt x="11632" y="22659"/>
                    </a:lnTo>
                    <a:cubicBezTo>
                      <a:pt x="11632" y="16587"/>
                      <a:pt x="16587" y="11632"/>
                      <a:pt x="22683" y="11632"/>
                    </a:cubicBezTo>
                    <a:lnTo>
                      <a:pt x="2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0"/>
              <p:cNvSpPr/>
              <p:nvPr/>
            </p:nvSpPr>
            <p:spPr>
              <a:xfrm>
                <a:off x="1630772" y="1995493"/>
                <a:ext cx="364629" cy="364645"/>
              </a:xfrm>
              <a:custGeom>
                <a:avLst/>
                <a:gdLst/>
                <a:ahLst/>
                <a:cxnLst/>
                <a:rect l="l" t="t" r="r" b="b"/>
                <a:pathLst>
                  <a:path w="22683" h="22684" extrusionOk="0">
                    <a:moveTo>
                      <a:pt x="0" y="1"/>
                    </a:moveTo>
                    <a:lnTo>
                      <a:pt x="0" y="11656"/>
                    </a:lnTo>
                    <a:cubicBezTo>
                      <a:pt x="6095" y="11656"/>
                      <a:pt x="11051" y="16588"/>
                      <a:pt x="11051" y="22683"/>
                    </a:cubicBezTo>
                    <a:lnTo>
                      <a:pt x="22683" y="22683"/>
                    </a:lnTo>
                    <a:cubicBezTo>
                      <a:pt x="22683" y="10167"/>
                      <a:pt x="1253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0"/>
              <p:cNvSpPr/>
              <p:nvPr/>
            </p:nvSpPr>
            <p:spPr>
              <a:xfrm>
                <a:off x="1266548" y="2360103"/>
                <a:ext cx="364259" cy="364629"/>
              </a:xfrm>
              <a:custGeom>
                <a:avLst/>
                <a:gdLst/>
                <a:ahLst/>
                <a:cxnLst/>
                <a:rect l="l" t="t" r="r" b="b"/>
                <a:pathLst>
                  <a:path w="22660" h="22683" extrusionOk="0">
                    <a:moveTo>
                      <a:pt x="0" y="0"/>
                    </a:moveTo>
                    <a:cubicBezTo>
                      <a:pt x="0" y="12539"/>
                      <a:pt x="10143" y="22682"/>
                      <a:pt x="22659" y="22682"/>
                    </a:cubicBezTo>
                    <a:lnTo>
                      <a:pt x="22659" y="11027"/>
                    </a:lnTo>
                    <a:cubicBezTo>
                      <a:pt x="16587" y="11027"/>
                      <a:pt x="11632" y="6095"/>
                      <a:pt x="1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0"/>
              <p:cNvSpPr/>
              <p:nvPr/>
            </p:nvSpPr>
            <p:spPr>
              <a:xfrm>
                <a:off x="1630772" y="2360103"/>
                <a:ext cx="364629" cy="364629"/>
              </a:xfrm>
              <a:custGeom>
                <a:avLst/>
                <a:gdLst/>
                <a:ahLst/>
                <a:cxnLst/>
                <a:rect l="l" t="t" r="r" b="b"/>
                <a:pathLst>
                  <a:path w="22683" h="22683" extrusionOk="0">
                    <a:moveTo>
                      <a:pt x="11051" y="0"/>
                    </a:moveTo>
                    <a:cubicBezTo>
                      <a:pt x="11051" y="6095"/>
                      <a:pt x="6095" y="11027"/>
                      <a:pt x="0" y="11027"/>
                    </a:cubicBezTo>
                    <a:lnTo>
                      <a:pt x="0" y="22682"/>
                    </a:lnTo>
                    <a:cubicBezTo>
                      <a:pt x="12539" y="22682"/>
                      <a:pt x="22683" y="12539"/>
                      <a:pt x="22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0"/>
              <p:cNvSpPr/>
              <p:nvPr/>
            </p:nvSpPr>
            <p:spPr>
              <a:xfrm>
                <a:off x="1429588" y="2183014"/>
                <a:ext cx="402775" cy="354566"/>
              </a:xfrm>
              <a:custGeom>
                <a:avLst/>
                <a:gdLst/>
                <a:ahLst/>
                <a:cxnLst/>
                <a:rect l="l" t="t" r="r" b="b"/>
                <a:pathLst>
                  <a:path w="25056" h="22057" extrusionOk="0">
                    <a:moveTo>
                      <a:pt x="12522" y="1"/>
                    </a:moveTo>
                    <a:cubicBezTo>
                      <a:pt x="11091" y="1"/>
                      <a:pt x="9636" y="281"/>
                      <a:pt x="8236" y="874"/>
                    </a:cubicBezTo>
                    <a:cubicBezTo>
                      <a:pt x="2629" y="3247"/>
                      <a:pt x="0" y="9714"/>
                      <a:pt x="2373" y="15321"/>
                    </a:cubicBezTo>
                    <a:cubicBezTo>
                      <a:pt x="4153" y="19527"/>
                      <a:pt x="8237" y="22057"/>
                      <a:pt x="12534" y="22057"/>
                    </a:cubicBezTo>
                    <a:cubicBezTo>
                      <a:pt x="13965" y="22057"/>
                      <a:pt x="15419" y="21776"/>
                      <a:pt x="16820" y="21183"/>
                    </a:cubicBezTo>
                    <a:cubicBezTo>
                      <a:pt x="22427" y="18810"/>
                      <a:pt x="25055" y="12343"/>
                      <a:pt x="22683" y="6736"/>
                    </a:cubicBezTo>
                    <a:cubicBezTo>
                      <a:pt x="20903" y="2531"/>
                      <a:pt x="16818" y="1"/>
                      <a:pt x="12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0"/>
              <p:cNvSpPr/>
              <p:nvPr/>
            </p:nvSpPr>
            <p:spPr>
              <a:xfrm>
                <a:off x="1657327" y="2101470"/>
                <a:ext cx="230741" cy="214762"/>
              </a:xfrm>
              <a:custGeom>
                <a:avLst/>
                <a:gdLst/>
                <a:ahLst/>
                <a:cxnLst/>
                <a:rect l="l" t="t" r="r" b="b"/>
                <a:pathLst>
                  <a:path w="14354" h="13360" extrusionOk="0">
                    <a:moveTo>
                      <a:pt x="7151" y="0"/>
                    </a:moveTo>
                    <a:cubicBezTo>
                      <a:pt x="3919" y="0"/>
                      <a:pt x="1083" y="2347"/>
                      <a:pt x="558" y="5621"/>
                    </a:cubicBezTo>
                    <a:cubicBezTo>
                      <a:pt x="0" y="9274"/>
                      <a:pt x="2489" y="12694"/>
                      <a:pt x="6118" y="13275"/>
                    </a:cubicBezTo>
                    <a:cubicBezTo>
                      <a:pt x="6475" y="13332"/>
                      <a:pt x="6830" y="13359"/>
                      <a:pt x="7179" y="13359"/>
                    </a:cubicBezTo>
                    <a:cubicBezTo>
                      <a:pt x="10412" y="13359"/>
                      <a:pt x="13247" y="11011"/>
                      <a:pt x="13772" y="7715"/>
                    </a:cubicBezTo>
                    <a:cubicBezTo>
                      <a:pt x="14354" y="4063"/>
                      <a:pt x="11865" y="643"/>
                      <a:pt x="8212" y="85"/>
                    </a:cubicBezTo>
                    <a:cubicBezTo>
                      <a:pt x="7855" y="28"/>
                      <a:pt x="7501" y="0"/>
                      <a:pt x="7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7" name="Google Shape;3287;p40"/>
            <p:cNvSpPr/>
            <p:nvPr/>
          </p:nvSpPr>
          <p:spPr>
            <a:xfrm rot="2700000">
              <a:off x="1597301" y="2839672"/>
              <a:ext cx="587606" cy="5873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0"/>
            <p:cNvSpPr/>
            <p:nvPr/>
          </p:nvSpPr>
          <p:spPr>
            <a:xfrm rot="2700000">
              <a:off x="-874525" y="3418066"/>
              <a:ext cx="1142967" cy="1142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9" name="Google Shape;3289;p40"/>
            <p:cNvGrpSpPr/>
            <p:nvPr/>
          </p:nvGrpSpPr>
          <p:grpSpPr>
            <a:xfrm>
              <a:off x="854111" y="2717868"/>
              <a:ext cx="1452345" cy="1450434"/>
              <a:chOff x="3007636" y="1529825"/>
              <a:chExt cx="1710452" cy="1708201"/>
            </a:xfrm>
          </p:grpSpPr>
          <p:sp>
            <p:nvSpPr>
              <p:cNvPr id="3290" name="Google Shape;3290;p40"/>
              <p:cNvSpPr/>
              <p:nvPr/>
            </p:nvSpPr>
            <p:spPr>
              <a:xfrm>
                <a:off x="3837432" y="1529825"/>
                <a:ext cx="28067" cy="25302"/>
              </a:xfrm>
              <a:custGeom>
                <a:avLst/>
                <a:gdLst/>
                <a:ahLst/>
                <a:cxnLst/>
                <a:rect l="l" t="t" r="r" b="b"/>
                <a:pathLst>
                  <a:path w="1746" h="1574" extrusionOk="0">
                    <a:moveTo>
                      <a:pt x="972" y="0"/>
                    </a:moveTo>
                    <a:cubicBezTo>
                      <a:pt x="754" y="0"/>
                      <a:pt x="525" y="88"/>
                      <a:pt x="349" y="263"/>
                    </a:cubicBezTo>
                    <a:cubicBezTo>
                      <a:pt x="24" y="589"/>
                      <a:pt x="0" y="1101"/>
                      <a:pt x="279" y="1380"/>
                    </a:cubicBezTo>
                    <a:cubicBezTo>
                      <a:pt x="408" y="1509"/>
                      <a:pt x="587" y="1573"/>
                      <a:pt x="774" y="1573"/>
                    </a:cubicBezTo>
                    <a:cubicBezTo>
                      <a:pt x="991" y="1573"/>
                      <a:pt x="1221" y="1486"/>
                      <a:pt x="1396" y="1310"/>
                    </a:cubicBezTo>
                    <a:cubicBezTo>
                      <a:pt x="1722" y="984"/>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0"/>
              <p:cNvSpPr/>
              <p:nvPr/>
            </p:nvSpPr>
            <p:spPr>
              <a:xfrm>
                <a:off x="3979527" y="1672146"/>
                <a:ext cx="28067" cy="25077"/>
              </a:xfrm>
              <a:custGeom>
                <a:avLst/>
                <a:gdLst/>
                <a:ahLst/>
                <a:cxnLst/>
                <a:rect l="l" t="t" r="r" b="b"/>
                <a:pathLst>
                  <a:path w="1746" h="1560" extrusionOk="0">
                    <a:moveTo>
                      <a:pt x="981" y="0"/>
                    </a:moveTo>
                    <a:cubicBezTo>
                      <a:pt x="761" y="0"/>
                      <a:pt x="527" y="95"/>
                      <a:pt x="350" y="273"/>
                    </a:cubicBezTo>
                    <a:cubicBezTo>
                      <a:pt x="24" y="575"/>
                      <a:pt x="1" y="1087"/>
                      <a:pt x="280" y="1366"/>
                    </a:cubicBezTo>
                    <a:cubicBezTo>
                      <a:pt x="419" y="1495"/>
                      <a:pt x="599" y="1559"/>
                      <a:pt x="783" y="1559"/>
                    </a:cubicBezTo>
                    <a:cubicBezTo>
                      <a:pt x="998" y="1559"/>
                      <a:pt x="1221" y="1472"/>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0"/>
              <p:cNvSpPr/>
              <p:nvPr/>
            </p:nvSpPr>
            <p:spPr>
              <a:xfrm>
                <a:off x="4121623" y="1814241"/>
                <a:ext cx="28067" cy="25238"/>
              </a:xfrm>
              <a:custGeom>
                <a:avLst/>
                <a:gdLst/>
                <a:ahLst/>
                <a:cxnLst/>
                <a:rect l="l" t="t" r="r" b="b"/>
                <a:pathLst>
                  <a:path w="1746" h="1570" extrusionOk="0">
                    <a:moveTo>
                      <a:pt x="982" y="1"/>
                    </a:moveTo>
                    <a:cubicBezTo>
                      <a:pt x="761" y="1"/>
                      <a:pt x="528" y="95"/>
                      <a:pt x="350" y="273"/>
                    </a:cubicBezTo>
                    <a:cubicBezTo>
                      <a:pt x="24" y="599"/>
                      <a:pt x="1" y="1087"/>
                      <a:pt x="280" y="1366"/>
                    </a:cubicBezTo>
                    <a:cubicBezTo>
                      <a:pt x="417" y="1504"/>
                      <a:pt x="593" y="1569"/>
                      <a:pt x="774" y="1569"/>
                    </a:cubicBezTo>
                    <a:cubicBezTo>
                      <a:pt x="992" y="1569"/>
                      <a:pt x="1219" y="1475"/>
                      <a:pt x="1397" y="1297"/>
                    </a:cubicBezTo>
                    <a:cubicBezTo>
                      <a:pt x="1722" y="971"/>
                      <a:pt x="1746" y="482"/>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0"/>
              <p:cNvSpPr/>
              <p:nvPr/>
            </p:nvSpPr>
            <p:spPr>
              <a:xfrm>
                <a:off x="4263734" y="1956337"/>
                <a:ext cx="28051" cy="25238"/>
              </a:xfrm>
              <a:custGeom>
                <a:avLst/>
                <a:gdLst/>
                <a:ahLst/>
                <a:cxnLst/>
                <a:rect l="l" t="t" r="r" b="b"/>
                <a:pathLst>
                  <a:path w="1745" h="1570" extrusionOk="0">
                    <a:moveTo>
                      <a:pt x="981" y="1"/>
                    </a:moveTo>
                    <a:cubicBezTo>
                      <a:pt x="760" y="1"/>
                      <a:pt x="527" y="95"/>
                      <a:pt x="349" y="273"/>
                    </a:cubicBezTo>
                    <a:cubicBezTo>
                      <a:pt x="23"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0"/>
              <p:cNvSpPr/>
              <p:nvPr/>
            </p:nvSpPr>
            <p:spPr>
              <a:xfrm>
                <a:off x="4405830" y="2098593"/>
                <a:ext cx="28067" cy="25077"/>
              </a:xfrm>
              <a:custGeom>
                <a:avLst/>
                <a:gdLst/>
                <a:ahLst/>
                <a:cxnLst/>
                <a:rect l="l" t="t" r="r" b="b"/>
                <a:pathLst>
                  <a:path w="1746" h="1560" extrusionOk="0">
                    <a:moveTo>
                      <a:pt x="972" y="0"/>
                    </a:moveTo>
                    <a:cubicBezTo>
                      <a:pt x="754" y="0"/>
                      <a:pt x="525" y="88"/>
                      <a:pt x="349" y="264"/>
                    </a:cubicBezTo>
                    <a:cubicBezTo>
                      <a:pt x="24" y="589"/>
                      <a:pt x="0" y="1078"/>
                      <a:pt x="280" y="1357"/>
                    </a:cubicBezTo>
                    <a:cubicBezTo>
                      <a:pt x="417" y="1494"/>
                      <a:pt x="592" y="1560"/>
                      <a:pt x="774" y="1560"/>
                    </a:cubicBezTo>
                    <a:cubicBezTo>
                      <a:pt x="992" y="1560"/>
                      <a:pt x="1218" y="1465"/>
                      <a:pt x="1396" y="1287"/>
                    </a:cubicBezTo>
                    <a:cubicBezTo>
                      <a:pt x="1722" y="961"/>
                      <a:pt x="1745" y="473"/>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0"/>
              <p:cNvSpPr/>
              <p:nvPr/>
            </p:nvSpPr>
            <p:spPr>
              <a:xfrm>
                <a:off x="4547925" y="2240688"/>
                <a:ext cx="28067" cy="25302"/>
              </a:xfrm>
              <a:custGeom>
                <a:avLst/>
                <a:gdLst/>
                <a:ahLst/>
                <a:cxnLst/>
                <a:rect l="l" t="t" r="r" b="b"/>
                <a:pathLst>
                  <a:path w="1746" h="1574" extrusionOk="0">
                    <a:moveTo>
                      <a:pt x="972" y="1"/>
                    </a:moveTo>
                    <a:cubicBezTo>
                      <a:pt x="754" y="1"/>
                      <a:pt x="525" y="88"/>
                      <a:pt x="350" y="264"/>
                    </a:cubicBezTo>
                    <a:cubicBezTo>
                      <a:pt x="24" y="589"/>
                      <a:pt x="1" y="1078"/>
                      <a:pt x="280" y="1380"/>
                    </a:cubicBezTo>
                    <a:cubicBezTo>
                      <a:pt x="409" y="1509"/>
                      <a:pt x="587" y="1574"/>
                      <a:pt x="774" y="1574"/>
                    </a:cubicBezTo>
                    <a:cubicBezTo>
                      <a:pt x="992" y="1574"/>
                      <a:pt x="1221" y="1486"/>
                      <a:pt x="1396" y="1311"/>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0"/>
              <p:cNvSpPr/>
              <p:nvPr/>
            </p:nvSpPr>
            <p:spPr>
              <a:xfrm>
                <a:off x="4690021" y="2382784"/>
                <a:ext cx="28067" cy="25302"/>
              </a:xfrm>
              <a:custGeom>
                <a:avLst/>
                <a:gdLst/>
                <a:ahLst/>
                <a:cxnLst/>
                <a:rect l="l" t="t" r="r" b="b"/>
                <a:pathLst>
                  <a:path w="1746" h="1574" extrusionOk="0">
                    <a:moveTo>
                      <a:pt x="973" y="1"/>
                    </a:moveTo>
                    <a:cubicBezTo>
                      <a:pt x="755" y="1"/>
                      <a:pt x="525" y="89"/>
                      <a:pt x="350" y="264"/>
                    </a:cubicBezTo>
                    <a:cubicBezTo>
                      <a:pt x="24" y="590"/>
                      <a:pt x="1" y="1078"/>
                      <a:pt x="280" y="1381"/>
                    </a:cubicBezTo>
                    <a:cubicBezTo>
                      <a:pt x="420" y="1510"/>
                      <a:pt x="599" y="1574"/>
                      <a:pt x="783" y="1574"/>
                    </a:cubicBezTo>
                    <a:cubicBezTo>
                      <a:pt x="999" y="1574"/>
                      <a:pt x="1221" y="1486"/>
                      <a:pt x="1397" y="1311"/>
                    </a:cubicBezTo>
                    <a:cubicBezTo>
                      <a:pt x="1722" y="985"/>
                      <a:pt x="1746" y="473"/>
                      <a:pt x="1467" y="194"/>
                    </a:cubicBezTo>
                    <a:cubicBezTo>
                      <a:pt x="1338" y="65"/>
                      <a:pt x="1159"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0"/>
              <p:cNvSpPr/>
              <p:nvPr/>
            </p:nvSpPr>
            <p:spPr>
              <a:xfrm>
                <a:off x="3699065" y="1668175"/>
                <a:ext cx="28067" cy="25302"/>
              </a:xfrm>
              <a:custGeom>
                <a:avLst/>
                <a:gdLst/>
                <a:ahLst/>
                <a:cxnLst/>
                <a:rect l="l" t="t" r="r" b="b"/>
                <a:pathLst>
                  <a:path w="1746" h="1574" extrusionOk="0">
                    <a:moveTo>
                      <a:pt x="972" y="1"/>
                    </a:moveTo>
                    <a:cubicBezTo>
                      <a:pt x="754" y="1"/>
                      <a:pt x="525" y="89"/>
                      <a:pt x="350" y="264"/>
                    </a:cubicBezTo>
                    <a:cubicBezTo>
                      <a:pt x="47" y="590"/>
                      <a:pt x="1" y="1078"/>
                      <a:pt x="280" y="1381"/>
                    </a:cubicBezTo>
                    <a:cubicBezTo>
                      <a:pt x="419" y="1509"/>
                      <a:pt x="599" y="1574"/>
                      <a:pt x="783" y="1574"/>
                    </a:cubicBezTo>
                    <a:cubicBezTo>
                      <a:pt x="999" y="1574"/>
                      <a:pt x="1221" y="1486"/>
                      <a:pt x="1397" y="1311"/>
                    </a:cubicBezTo>
                    <a:cubicBezTo>
                      <a:pt x="1722" y="985"/>
                      <a:pt x="1745" y="497"/>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0"/>
              <p:cNvSpPr/>
              <p:nvPr/>
            </p:nvSpPr>
            <p:spPr>
              <a:xfrm>
                <a:off x="3841161" y="1810287"/>
                <a:ext cx="28067" cy="25302"/>
              </a:xfrm>
              <a:custGeom>
                <a:avLst/>
                <a:gdLst/>
                <a:ahLst/>
                <a:cxnLst/>
                <a:rect l="l" t="t" r="r" b="b"/>
                <a:pathLst>
                  <a:path w="1746" h="1574" extrusionOk="0">
                    <a:moveTo>
                      <a:pt x="973" y="0"/>
                    </a:moveTo>
                    <a:cubicBezTo>
                      <a:pt x="755" y="0"/>
                      <a:pt x="525" y="88"/>
                      <a:pt x="350" y="263"/>
                    </a:cubicBezTo>
                    <a:cubicBezTo>
                      <a:pt x="47" y="589"/>
                      <a:pt x="1" y="1101"/>
                      <a:pt x="280" y="1380"/>
                    </a:cubicBezTo>
                    <a:cubicBezTo>
                      <a:pt x="420" y="1509"/>
                      <a:pt x="599" y="1573"/>
                      <a:pt x="783" y="1573"/>
                    </a:cubicBezTo>
                    <a:cubicBezTo>
                      <a:pt x="999" y="1573"/>
                      <a:pt x="1221" y="1485"/>
                      <a:pt x="1397" y="1310"/>
                    </a:cubicBezTo>
                    <a:cubicBezTo>
                      <a:pt x="1722" y="984"/>
                      <a:pt x="1746" y="496"/>
                      <a:pt x="1467" y="193"/>
                    </a:cubicBezTo>
                    <a:cubicBezTo>
                      <a:pt x="1338" y="65"/>
                      <a:pt x="1159" y="0"/>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0"/>
              <p:cNvSpPr/>
              <p:nvPr/>
            </p:nvSpPr>
            <p:spPr>
              <a:xfrm>
                <a:off x="3983272" y="1952607"/>
                <a:ext cx="28051" cy="25077"/>
              </a:xfrm>
              <a:custGeom>
                <a:avLst/>
                <a:gdLst/>
                <a:ahLst/>
                <a:cxnLst/>
                <a:rect l="l" t="t" r="r" b="b"/>
                <a:pathLst>
                  <a:path w="1745" h="1560" extrusionOk="0">
                    <a:moveTo>
                      <a:pt x="981" y="0"/>
                    </a:moveTo>
                    <a:cubicBezTo>
                      <a:pt x="760" y="0"/>
                      <a:pt x="527" y="95"/>
                      <a:pt x="349" y="273"/>
                    </a:cubicBezTo>
                    <a:cubicBezTo>
                      <a:pt x="47" y="598"/>
                      <a:pt x="0" y="1087"/>
                      <a:pt x="279" y="1366"/>
                    </a:cubicBezTo>
                    <a:cubicBezTo>
                      <a:pt x="419" y="1495"/>
                      <a:pt x="598" y="1559"/>
                      <a:pt x="783" y="1559"/>
                    </a:cubicBezTo>
                    <a:cubicBezTo>
                      <a:pt x="998" y="1559"/>
                      <a:pt x="1221" y="1472"/>
                      <a:pt x="1396" y="1296"/>
                    </a:cubicBezTo>
                    <a:cubicBezTo>
                      <a:pt x="1722" y="971"/>
                      <a:pt x="1745" y="482"/>
                      <a:pt x="1466" y="203"/>
                    </a:cubicBezTo>
                    <a:cubicBezTo>
                      <a:pt x="1339" y="66"/>
                      <a:pt x="116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0"/>
              <p:cNvSpPr/>
              <p:nvPr/>
            </p:nvSpPr>
            <p:spPr>
              <a:xfrm>
                <a:off x="4125368" y="2094703"/>
                <a:ext cx="28067" cy="25222"/>
              </a:xfrm>
              <a:custGeom>
                <a:avLst/>
                <a:gdLst/>
                <a:ahLst/>
                <a:cxnLst/>
                <a:rect l="l" t="t" r="r" b="b"/>
                <a:pathLst>
                  <a:path w="1746" h="1569" extrusionOk="0">
                    <a:moveTo>
                      <a:pt x="981" y="0"/>
                    </a:moveTo>
                    <a:cubicBezTo>
                      <a:pt x="761" y="0"/>
                      <a:pt x="527" y="95"/>
                      <a:pt x="349" y="273"/>
                    </a:cubicBezTo>
                    <a:cubicBezTo>
                      <a:pt x="47" y="599"/>
                      <a:pt x="0" y="1087"/>
                      <a:pt x="280" y="1366"/>
                    </a:cubicBezTo>
                    <a:cubicBezTo>
                      <a:pt x="417" y="1504"/>
                      <a:pt x="593" y="1569"/>
                      <a:pt x="774" y="1569"/>
                    </a:cubicBezTo>
                    <a:cubicBezTo>
                      <a:pt x="992" y="1569"/>
                      <a:pt x="1218" y="1474"/>
                      <a:pt x="1396" y="1297"/>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0"/>
              <p:cNvSpPr/>
              <p:nvPr/>
            </p:nvSpPr>
            <p:spPr>
              <a:xfrm>
                <a:off x="4267463" y="2236959"/>
                <a:ext cx="28067" cy="25077"/>
              </a:xfrm>
              <a:custGeom>
                <a:avLst/>
                <a:gdLst/>
                <a:ahLst/>
                <a:cxnLst/>
                <a:rect l="l" t="t" r="r" b="b"/>
                <a:pathLst>
                  <a:path w="1746" h="1560" extrusionOk="0">
                    <a:moveTo>
                      <a:pt x="972" y="0"/>
                    </a:moveTo>
                    <a:cubicBezTo>
                      <a:pt x="754" y="0"/>
                      <a:pt x="525" y="88"/>
                      <a:pt x="350" y="263"/>
                    </a:cubicBezTo>
                    <a:cubicBezTo>
                      <a:pt x="47" y="589"/>
                      <a:pt x="1" y="1077"/>
                      <a:pt x="280" y="1357"/>
                    </a:cubicBezTo>
                    <a:cubicBezTo>
                      <a:pt x="417" y="1494"/>
                      <a:pt x="593" y="1559"/>
                      <a:pt x="774" y="1559"/>
                    </a:cubicBezTo>
                    <a:cubicBezTo>
                      <a:pt x="992" y="1559"/>
                      <a:pt x="1219" y="1465"/>
                      <a:pt x="1397" y="1287"/>
                    </a:cubicBezTo>
                    <a:cubicBezTo>
                      <a:pt x="1722" y="961"/>
                      <a:pt x="1746" y="473"/>
                      <a:pt x="1466" y="193"/>
                    </a:cubicBezTo>
                    <a:cubicBezTo>
                      <a:pt x="1338" y="64"/>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0"/>
              <p:cNvSpPr/>
              <p:nvPr/>
            </p:nvSpPr>
            <p:spPr>
              <a:xfrm>
                <a:off x="4409575" y="2379055"/>
                <a:ext cx="28051" cy="25302"/>
              </a:xfrm>
              <a:custGeom>
                <a:avLst/>
                <a:gdLst/>
                <a:ahLst/>
                <a:cxnLst/>
                <a:rect l="l" t="t" r="r" b="b"/>
                <a:pathLst>
                  <a:path w="1745" h="1574" extrusionOk="0">
                    <a:moveTo>
                      <a:pt x="972" y="0"/>
                    </a:moveTo>
                    <a:cubicBezTo>
                      <a:pt x="754" y="0"/>
                      <a:pt x="524" y="88"/>
                      <a:pt x="349" y="263"/>
                    </a:cubicBezTo>
                    <a:cubicBezTo>
                      <a:pt x="47" y="589"/>
                      <a:pt x="0" y="1078"/>
                      <a:pt x="279" y="1380"/>
                    </a:cubicBezTo>
                    <a:cubicBezTo>
                      <a:pt x="419" y="1509"/>
                      <a:pt x="598" y="1573"/>
                      <a:pt x="783" y="1573"/>
                    </a:cubicBezTo>
                    <a:cubicBezTo>
                      <a:pt x="998" y="1573"/>
                      <a:pt x="1220" y="1486"/>
                      <a:pt x="1396" y="1310"/>
                    </a:cubicBezTo>
                    <a:cubicBezTo>
                      <a:pt x="1722" y="985"/>
                      <a:pt x="1745" y="473"/>
                      <a:pt x="1466" y="194"/>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0"/>
              <p:cNvSpPr/>
              <p:nvPr/>
            </p:nvSpPr>
            <p:spPr>
              <a:xfrm>
                <a:off x="4551670" y="2521150"/>
                <a:ext cx="28067" cy="25302"/>
              </a:xfrm>
              <a:custGeom>
                <a:avLst/>
                <a:gdLst/>
                <a:ahLst/>
                <a:cxnLst/>
                <a:rect l="l" t="t" r="r" b="b"/>
                <a:pathLst>
                  <a:path w="1746" h="1574" extrusionOk="0">
                    <a:moveTo>
                      <a:pt x="972" y="1"/>
                    </a:moveTo>
                    <a:cubicBezTo>
                      <a:pt x="754" y="1"/>
                      <a:pt x="525" y="88"/>
                      <a:pt x="349" y="264"/>
                    </a:cubicBezTo>
                    <a:cubicBezTo>
                      <a:pt x="47" y="589"/>
                      <a:pt x="0" y="1078"/>
                      <a:pt x="279" y="1380"/>
                    </a:cubicBezTo>
                    <a:cubicBezTo>
                      <a:pt x="419" y="1509"/>
                      <a:pt x="598" y="1574"/>
                      <a:pt x="783" y="1574"/>
                    </a:cubicBezTo>
                    <a:cubicBezTo>
                      <a:pt x="998" y="1574"/>
                      <a:pt x="1221" y="1486"/>
                      <a:pt x="1396" y="1310"/>
                    </a:cubicBezTo>
                    <a:cubicBezTo>
                      <a:pt x="1722" y="985"/>
                      <a:pt x="1745" y="473"/>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0"/>
              <p:cNvSpPr/>
              <p:nvPr/>
            </p:nvSpPr>
            <p:spPr>
              <a:xfrm>
                <a:off x="3560715" y="1806542"/>
                <a:ext cx="28051" cy="25302"/>
              </a:xfrm>
              <a:custGeom>
                <a:avLst/>
                <a:gdLst/>
                <a:ahLst/>
                <a:cxnLst/>
                <a:rect l="l" t="t" r="r" b="b"/>
                <a:pathLst>
                  <a:path w="1745" h="1574" extrusionOk="0">
                    <a:moveTo>
                      <a:pt x="982" y="0"/>
                    </a:moveTo>
                    <a:cubicBezTo>
                      <a:pt x="770" y="0"/>
                      <a:pt x="548" y="88"/>
                      <a:pt x="372" y="264"/>
                    </a:cubicBezTo>
                    <a:cubicBezTo>
                      <a:pt x="47" y="589"/>
                      <a:pt x="0" y="1101"/>
                      <a:pt x="302" y="1380"/>
                    </a:cubicBezTo>
                    <a:cubicBezTo>
                      <a:pt x="431" y="1509"/>
                      <a:pt x="605" y="1573"/>
                      <a:pt x="786" y="1573"/>
                    </a:cubicBezTo>
                    <a:cubicBezTo>
                      <a:pt x="998" y="1573"/>
                      <a:pt x="1221" y="1486"/>
                      <a:pt x="1396" y="1310"/>
                    </a:cubicBezTo>
                    <a:cubicBezTo>
                      <a:pt x="1722" y="985"/>
                      <a:pt x="1745" y="496"/>
                      <a:pt x="1466" y="194"/>
                    </a:cubicBezTo>
                    <a:cubicBezTo>
                      <a:pt x="1337" y="65"/>
                      <a:pt x="116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0"/>
              <p:cNvSpPr/>
              <p:nvPr/>
            </p:nvSpPr>
            <p:spPr>
              <a:xfrm>
                <a:off x="3702811" y="1948637"/>
                <a:ext cx="28067" cy="25302"/>
              </a:xfrm>
              <a:custGeom>
                <a:avLst/>
                <a:gdLst/>
                <a:ahLst/>
                <a:cxnLst/>
                <a:rect l="l" t="t" r="r" b="b"/>
                <a:pathLst>
                  <a:path w="1746" h="1574" extrusionOk="0">
                    <a:moveTo>
                      <a:pt x="982" y="1"/>
                    </a:moveTo>
                    <a:cubicBezTo>
                      <a:pt x="771" y="1"/>
                      <a:pt x="548" y="88"/>
                      <a:pt x="373" y="264"/>
                    </a:cubicBezTo>
                    <a:cubicBezTo>
                      <a:pt x="47" y="589"/>
                      <a:pt x="0" y="1101"/>
                      <a:pt x="303" y="1380"/>
                    </a:cubicBezTo>
                    <a:cubicBezTo>
                      <a:pt x="432" y="1509"/>
                      <a:pt x="605" y="1574"/>
                      <a:pt x="786" y="1574"/>
                    </a:cubicBezTo>
                    <a:cubicBezTo>
                      <a:pt x="998" y="1574"/>
                      <a:pt x="1221" y="1486"/>
                      <a:pt x="1396" y="1311"/>
                    </a:cubicBezTo>
                    <a:cubicBezTo>
                      <a:pt x="1722" y="985"/>
                      <a:pt x="1745" y="496"/>
                      <a:pt x="1466" y="194"/>
                    </a:cubicBezTo>
                    <a:cubicBezTo>
                      <a:pt x="1337" y="65"/>
                      <a:pt x="1164"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0"/>
              <p:cNvSpPr/>
              <p:nvPr/>
            </p:nvSpPr>
            <p:spPr>
              <a:xfrm>
                <a:off x="3844906" y="2090958"/>
                <a:ext cx="28067" cy="25077"/>
              </a:xfrm>
              <a:custGeom>
                <a:avLst/>
                <a:gdLst/>
                <a:ahLst/>
                <a:cxnLst/>
                <a:rect l="l" t="t" r="r" b="b"/>
                <a:pathLst>
                  <a:path w="1746" h="1560" extrusionOk="0">
                    <a:moveTo>
                      <a:pt x="991" y="1"/>
                    </a:moveTo>
                    <a:cubicBezTo>
                      <a:pt x="777" y="1"/>
                      <a:pt x="551" y="95"/>
                      <a:pt x="373" y="273"/>
                    </a:cubicBezTo>
                    <a:cubicBezTo>
                      <a:pt x="47" y="599"/>
                      <a:pt x="1" y="1087"/>
                      <a:pt x="303" y="1367"/>
                    </a:cubicBezTo>
                    <a:cubicBezTo>
                      <a:pt x="432" y="1495"/>
                      <a:pt x="605" y="1560"/>
                      <a:pt x="787" y="1560"/>
                    </a:cubicBezTo>
                    <a:cubicBezTo>
                      <a:pt x="998" y="1560"/>
                      <a:pt x="1221" y="1472"/>
                      <a:pt x="1396" y="1297"/>
                    </a:cubicBezTo>
                    <a:cubicBezTo>
                      <a:pt x="1722" y="971"/>
                      <a:pt x="1745" y="483"/>
                      <a:pt x="1466" y="203"/>
                    </a:cubicBezTo>
                    <a:cubicBezTo>
                      <a:pt x="1339" y="66"/>
                      <a:pt x="1170"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0"/>
              <p:cNvSpPr/>
              <p:nvPr/>
            </p:nvSpPr>
            <p:spPr>
              <a:xfrm>
                <a:off x="3987002" y="2233069"/>
                <a:ext cx="28067" cy="25222"/>
              </a:xfrm>
              <a:custGeom>
                <a:avLst/>
                <a:gdLst/>
                <a:ahLst/>
                <a:cxnLst/>
                <a:rect l="l" t="t" r="r" b="b"/>
                <a:pathLst>
                  <a:path w="1746" h="1569" extrusionOk="0">
                    <a:moveTo>
                      <a:pt x="992" y="0"/>
                    </a:moveTo>
                    <a:cubicBezTo>
                      <a:pt x="777" y="0"/>
                      <a:pt x="551" y="95"/>
                      <a:pt x="373" y="272"/>
                    </a:cubicBezTo>
                    <a:cubicBezTo>
                      <a:pt x="47" y="598"/>
                      <a:pt x="1" y="1087"/>
                      <a:pt x="303" y="1366"/>
                    </a:cubicBezTo>
                    <a:cubicBezTo>
                      <a:pt x="430" y="1503"/>
                      <a:pt x="600" y="1569"/>
                      <a:pt x="778" y="1569"/>
                    </a:cubicBezTo>
                    <a:cubicBezTo>
                      <a:pt x="992" y="1569"/>
                      <a:pt x="1219" y="1474"/>
                      <a:pt x="1397" y="1296"/>
                    </a:cubicBezTo>
                    <a:cubicBezTo>
                      <a:pt x="1722" y="970"/>
                      <a:pt x="1746" y="482"/>
                      <a:pt x="1466" y="203"/>
                    </a:cubicBezTo>
                    <a:cubicBezTo>
                      <a:pt x="1340" y="65"/>
                      <a:pt x="1170" y="0"/>
                      <a:pt x="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0"/>
              <p:cNvSpPr/>
              <p:nvPr/>
            </p:nvSpPr>
            <p:spPr>
              <a:xfrm>
                <a:off x="4129113" y="2375165"/>
                <a:ext cx="28051" cy="25222"/>
              </a:xfrm>
              <a:custGeom>
                <a:avLst/>
                <a:gdLst/>
                <a:ahLst/>
                <a:cxnLst/>
                <a:rect l="l" t="t" r="r" b="b"/>
                <a:pathLst>
                  <a:path w="1745" h="1569" extrusionOk="0">
                    <a:moveTo>
                      <a:pt x="991" y="0"/>
                    </a:moveTo>
                    <a:cubicBezTo>
                      <a:pt x="777" y="0"/>
                      <a:pt x="550" y="95"/>
                      <a:pt x="372" y="273"/>
                    </a:cubicBezTo>
                    <a:cubicBezTo>
                      <a:pt x="47" y="598"/>
                      <a:pt x="0" y="1087"/>
                      <a:pt x="303" y="1366"/>
                    </a:cubicBezTo>
                    <a:cubicBezTo>
                      <a:pt x="429" y="1503"/>
                      <a:pt x="599" y="1569"/>
                      <a:pt x="777" y="1569"/>
                    </a:cubicBezTo>
                    <a:cubicBezTo>
                      <a:pt x="992" y="1569"/>
                      <a:pt x="1218" y="1474"/>
                      <a:pt x="1396" y="1296"/>
                    </a:cubicBezTo>
                    <a:cubicBezTo>
                      <a:pt x="1722" y="971"/>
                      <a:pt x="1745" y="482"/>
                      <a:pt x="1466" y="203"/>
                    </a:cubicBezTo>
                    <a:cubicBezTo>
                      <a:pt x="1339" y="66"/>
                      <a:pt x="1169"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0"/>
              <p:cNvSpPr/>
              <p:nvPr/>
            </p:nvSpPr>
            <p:spPr>
              <a:xfrm>
                <a:off x="4271209" y="2517260"/>
                <a:ext cx="28067" cy="25238"/>
              </a:xfrm>
              <a:custGeom>
                <a:avLst/>
                <a:gdLst/>
                <a:ahLst/>
                <a:cxnLst/>
                <a:rect l="l" t="t" r="r" b="b"/>
                <a:pathLst>
                  <a:path w="1746" h="1570" extrusionOk="0">
                    <a:moveTo>
                      <a:pt x="991" y="1"/>
                    </a:moveTo>
                    <a:cubicBezTo>
                      <a:pt x="777" y="1"/>
                      <a:pt x="550" y="95"/>
                      <a:pt x="373" y="273"/>
                    </a:cubicBezTo>
                    <a:cubicBezTo>
                      <a:pt x="47" y="599"/>
                      <a:pt x="0" y="1087"/>
                      <a:pt x="303" y="1366"/>
                    </a:cubicBezTo>
                    <a:cubicBezTo>
                      <a:pt x="430" y="1504"/>
                      <a:pt x="599" y="1569"/>
                      <a:pt x="778" y="1569"/>
                    </a:cubicBezTo>
                    <a:cubicBezTo>
                      <a:pt x="992" y="1569"/>
                      <a:pt x="1218" y="1474"/>
                      <a:pt x="1396" y="1297"/>
                    </a:cubicBezTo>
                    <a:cubicBezTo>
                      <a:pt x="1722" y="971"/>
                      <a:pt x="1745" y="482"/>
                      <a:pt x="1466" y="203"/>
                    </a:cubicBezTo>
                    <a:cubicBezTo>
                      <a:pt x="1339" y="66"/>
                      <a:pt x="1169"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0"/>
              <p:cNvSpPr/>
              <p:nvPr/>
            </p:nvSpPr>
            <p:spPr>
              <a:xfrm>
                <a:off x="4413304" y="2659516"/>
                <a:ext cx="28067" cy="25302"/>
              </a:xfrm>
              <a:custGeom>
                <a:avLst/>
                <a:gdLst/>
                <a:ahLst/>
                <a:cxnLst/>
                <a:rect l="l" t="t" r="r" b="b"/>
                <a:pathLst>
                  <a:path w="1746" h="1574" extrusionOk="0">
                    <a:moveTo>
                      <a:pt x="983" y="0"/>
                    </a:moveTo>
                    <a:cubicBezTo>
                      <a:pt x="771" y="0"/>
                      <a:pt x="548" y="88"/>
                      <a:pt x="373" y="263"/>
                    </a:cubicBezTo>
                    <a:cubicBezTo>
                      <a:pt x="47" y="589"/>
                      <a:pt x="1" y="1077"/>
                      <a:pt x="303" y="1380"/>
                    </a:cubicBezTo>
                    <a:cubicBezTo>
                      <a:pt x="432" y="1509"/>
                      <a:pt x="605" y="1573"/>
                      <a:pt x="787" y="1573"/>
                    </a:cubicBezTo>
                    <a:cubicBezTo>
                      <a:pt x="999" y="1573"/>
                      <a:pt x="1221" y="1485"/>
                      <a:pt x="1396" y="1310"/>
                    </a:cubicBezTo>
                    <a:cubicBezTo>
                      <a:pt x="1722" y="984"/>
                      <a:pt x="1745" y="473"/>
                      <a:pt x="1466" y="193"/>
                    </a:cubicBezTo>
                    <a:cubicBezTo>
                      <a:pt x="1337" y="65"/>
                      <a:pt x="1164" y="0"/>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0"/>
              <p:cNvSpPr/>
              <p:nvPr/>
            </p:nvSpPr>
            <p:spPr>
              <a:xfrm>
                <a:off x="3422719" y="1944908"/>
                <a:ext cx="28067" cy="25302"/>
              </a:xfrm>
              <a:custGeom>
                <a:avLst/>
                <a:gdLst/>
                <a:ahLst/>
                <a:cxnLst/>
                <a:rect l="l" t="t" r="r" b="b"/>
                <a:pathLst>
                  <a:path w="1746" h="1574" extrusionOk="0">
                    <a:moveTo>
                      <a:pt x="959" y="0"/>
                    </a:moveTo>
                    <a:cubicBezTo>
                      <a:pt x="748" y="0"/>
                      <a:pt x="525" y="88"/>
                      <a:pt x="350" y="263"/>
                    </a:cubicBezTo>
                    <a:cubicBezTo>
                      <a:pt x="24" y="589"/>
                      <a:pt x="1" y="1077"/>
                      <a:pt x="280" y="1380"/>
                    </a:cubicBezTo>
                    <a:cubicBezTo>
                      <a:pt x="409" y="1509"/>
                      <a:pt x="582" y="1573"/>
                      <a:pt x="764" y="1573"/>
                    </a:cubicBezTo>
                    <a:cubicBezTo>
                      <a:pt x="975" y="1573"/>
                      <a:pt x="1198" y="1485"/>
                      <a:pt x="1373" y="1310"/>
                    </a:cubicBezTo>
                    <a:cubicBezTo>
                      <a:pt x="1699" y="984"/>
                      <a:pt x="1745" y="472"/>
                      <a:pt x="1443" y="193"/>
                    </a:cubicBezTo>
                    <a:cubicBezTo>
                      <a:pt x="1314" y="64"/>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0"/>
              <p:cNvSpPr/>
              <p:nvPr/>
            </p:nvSpPr>
            <p:spPr>
              <a:xfrm>
                <a:off x="3564814" y="2087003"/>
                <a:ext cx="28067" cy="25302"/>
              </a:xfrm>
              <a:custGeom>
                <a:avLst/>
                <a:gdLst/>
                <a:ahLst/>
                <a:cxnLst/>
                <a:rect l="l" t="t" r="r" b="b"/>
                <a:pathLst>
                  <a:path w="1746" h="1574" extrusionOk="0">
                    <a:moveTo>
                      <a:pt x="960" y="0"/>
                    </a:moveTo>
                    <a:cubicBezTo>
                      <a:pt x="748" y="0"/>
                      <a:pt x="525" y="88"/>
                      <a:pt x="350" y="263"/>
                    </a:cubicBezTo>
                    <a:cubicBezTo>
                      <a:pt x="24" y="589"/>
                      <a:pt x="1" y="1101"/>
                      <a:pt x="280" y="1380"/>
                    </a:cubicBezTo>
                    <a:cubicBezTo>
                      <a:pt x="409" y="1509"/>
                      <a:pt x="582" y="1573"/>
                      <a:pt x="764" y="1573"/>
                    </a:cubicBezTo>
                    <a:cubicBezTo>
                      <a:pt x="976" y="1573"/>
                      <a:pt x="1198" y="1486"/>
                      <a:pt x="1374" y="1310"/>
                    </a:cubicBezTo>
                    <a:cubicBezTo>
                      <a:pt x="1699" y="985"/>
                      <a:pt x="1746" y="496"/>
                      <a:pt x="1443" y="194"/>
                    </a:cubicBezTo>
                    <a:cubicBezTo>
                      <a:pt x="1314" y="65"/>
                      <a:pt x="1141"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0"/>
              <p:cNvSpPr/>
              <p:nvPr/>
            </p:nvSpPr>
            <p:spPr>
              <a:xfrm>
                <a:off x="3706926" y="2229260"/>
                <a:ext cx="28051" cy="25141"/>
              </a:xfrm>
              <a:custGeom>
                <a:avLst/>
                <a:gdLst/>
                <a:ahLst/>
                <a:cxnLst/>
                <a:rect l="l" t="t" r="r" b="b"/>
                <a:pathLst>
                  <a:path w="1745" h="1564" extrusionOk="0">
                    <a:moveTo>
                      <a:pt x="981" y="0"/>
                    </a:moveTo>
                    <a:cubicBezTo>
                      <a:pt x="763" y="0"/>
                      <a:pt x="531" y="95"/>
                      <a:pt x="349" y="277"/>
                    </a:cubicBezTo>
                    <a:cubicBezTo>
                      <a:pt x="23" y="603"/>
                      <a:pt x="0" y="1091"/>
                      <a:pt x="279" y="1370"/>
                    </a:cubicBezTo>
                    <a:cubicBezTo>
                      <a:pt x="408" y="1499"/>
                      <a:pt x="582" y="1564"/>
                      <a:pt x="763" y="1564"/>
                    </a:cubicBezTo>
                    <a:cubicBezTo>
                      <a:pt x="975" y="1564"/>
                      <a:pt x="1197" y="1476"/>
                      <a:pt x="1373" y="1300"/>
                    </a:cubicBezTo>
                    <a:cubicBezTo>
                      <a:pt x="1698" y="975"/>
                      <a:pt x="1745" y="486"/>
                      <a:pt x="1443" y="184"/>
                    </a:cubicBezTo>
                    <a:cubicBezTo>
                      <a:pt x="1319" y="60"/>
                      <a:pt x="1154"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0"/>
              <p:cNvSpPr/>
              <p:nvPr/>
            </p:nvSpPr>
            <p:spPr>
              <a:xfrm>
                <a:off x="3849021" y="2371419"/>
                <a:ext cx="28067" cy="25077"/>
              </a:xfrm>
              <a:custGeom>
                <a:avLst/>
                <a:gdLst/>
                <a:ahLst/>
                <a:cxnLst/>
                <a:rect l="l" t="t" r="r" b="b"/>
                <a:pathLst>
                  <a:path w="1746" h="1560" extrusionOk="0">
                    <a:moveTo>
                      <a:pt x="968" y="1"/>
                    </a:moveTo>
                    <a:cubicBezTo>
                      <a:pt x="754" y="1"/>
                      <a:pt x="527" y="95"/>
                      <a:pt x="349" y="273"/>
                    </a:cubicBezTo>
                    <a:cubicBezTo>
                      <a:pt x="24" y="599"/>
                      <a:pt x="0" y="1087"/>
                      <a:pt x="280" y="1366"/>
                    </a:cubicBezTo>
                    <a:cubicBezTo>
                      <a:pt x="409" y="1495"/>
                      <a:pt x="582" y="1560"/>
                      <a:pt x="763" y="1560"/>
                    </a:cubicBezTo>
                    <a:cubicBezTo>
                      <a:pt x="975" y="1560"/>
                      <a:pt x="1198" y="1472"/>
                      <a:pt x="1373" y="1297"/>
                    </a:cubicBezTo>
                    <a:cubicBezTo>
                      <a:pt x="1699" y="971"/>
                      <a:pt x="1745" y="482"/>
                      <a:pt x="1443" y="203"/>
                    </a:cubicBezTo>
                    <a:cubicBezTo>
                      <a:pt x="1316" y="66"/>
                      <a:pt x="1146"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0"/>
              <p:cNvSpPr/>
              <p:nvPr/>
            </p:nvSpPr>
            <p:spPr>
              <a:xfrm>
                <a:off x="3991117" y="2513515"/>
                <a:ext cx="28067" cy="25238"/>
              </a:xfrm>
              <a:custGeom>
                <a:avLst/>
                <a:gdLst/>
                <a:ahLst/>
                <a:cxnLst/>
                <a:rect l="l" t="t" r="r" b="b"/>
                <a:pathLst>
                  <a:path w="1746" h="1570" extrusionOk="0">
                    <a:moveTo>
                      <a:pt x="968" y="1"/>
                    </a:moveTo>
                    <a:cubicBezTo>
                      <a:pt x="754" y="1"/>
                      <a:pt x="528" y="95"/>
                      <a:pt x="350" y="273"/>
                    </a:cubicBezTo>
                    <a:cubicBezTo>
                      <a:pt x="24" y="599"/>
                      <a:pt x="1" y="1088"/>
                      <a:pt x="280" y="1367"/>
                    </a:cubicBezTo>
                    <a:cubicBezTo>
                      <a:pt x="407" y="1504"/>
                      <a:pt x="577" y="1569"/>
                      <a:pt x="755" y="1569"/>
                    </a:cubicBezTo>
                    <a:cubicBezTo>
                      <a:pt x="969" y="1569"/>
                      <a:pt x="1195" y="1475"/>
                      <a:pt x="1373" y="1297"/>
                    </a:cubicBezTo>
                    <a:cubicBezTo>
                      <a:pt x="1699" y="971"/>
                      <a:pt x="1746" y="483"/>
                      <a:pt x="1443" y="204"/>
                    </a:cubicBezTo>
                    <a:cubicBezTo>
                      <a:pt x="1316" y="66"/>
                      <a:pt x="1147" y="1"/>
                      <a:pt x="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0"/>
              <p:cNvSpPr/>
              <p:nvPr/>
            </p:nvSpPr>
            <p:spPr>
              <a:xfrm>
                <a:off x="4133228" y="2655771"/>
                <a:ext cx="28051" cy="25077"/>
              </a:xfrm>
              <a:custGeom>
                <a:avLst/>
                <a:gdLst/>
                <a:ahLst/>
                <a:cxnLst/>
                <a:rect l="l" t="t" r="r" b="b"/>
                <a:pathLst>
                  <a:path w="1745" h="1560" extrusionOk="0">
                    <a:moveTo>
                      <a:pt x="959" y="1"/>
                    </a:moveTo>
                    <a:cubicBezTo>
                      <a:pt x="747" y="1"/>
                      <a:pt x="524" y="88"/>
                      <a:pt x="349" y="264"/>
                    </a:cubicBezTo>
                    <a:cubicBezTo>
                      <a:pt x="23" y="589"/>
                      <a:pt x="0" y="1078"/>
                      <a:pt x="279" y="1357"/>
                    </a:cubicBezTo>
                    <a:cubicBezTo>
                      <a:pt x="406" y="1494"/>
                      <a:pt x="576" y="1560"/>
                      <a:pt x="754" y="1560"/>
                    </a:cubicBezTo>
                    <a:cubicBezTo>
                      <a:pt x="968" y="1560"/>
                      <a:pt x="1195" y="1465"/>
                      <a:pt x="1373" y="1287"/>
                    </a:cubicBezTo>
                    <a:cubicBezTo>
                      <a:pt x="1698" y="961"/>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0"/>
              <p:cNvSpPr/>
              <p:nvPr/>
            </p:nvSpPr>
            <p:spPr>
              <a:xfrm>
                <a:off x="4275324" y="2797867"/>
                <a:ext cx="28067" cy="25270"/>
              </a:xfrm>
              <a:custGeom>
                <a:avLst/>
                <a:gdLst/>
                <a:ahLst/>
                <a:cxnLst/>
                <a:rect l="l" t="t" r="r" b="b"/>
                <a:pathLst>
                  <a:path w="1746" h="1572" extrusionOk="0">
                    <a:moveTo>
                      <a:pt x="959" y="1"/>
                    </a:moveTo>
                    <a:cubicBezTo>
                      <a:pt x="747" y="1"/>
                      <a:pt x="525" y="88"/>
                      <a:pt x="349" y="264"/>
                    </a:cubicBezTo>
                    <a:cubicBezTo>
                      <a:pt x="24" y="590"/>
                      <a:pt x="0" y="1078"/>
                      <a:pt x="279" y="1380"/>
                    </a:cubicBezTo>
                    <a:cubicBezTo>
                      <a:pt x="406" y="1507"/>
                      <a:pt x="576" y="1572"/>
                      <a:pt x="754" y="1572"/>
                    </a:cubicBezTo>
                    <a:cubicBezTo>
                      <a:pt x="968" y="1572"/>
                      <a:pt x="1195" y="1478"/>
                      <a:pt x="1373" y="1287"/>
                    </a:cubicBezTo>
                    <a:cubicBezTo>
                      <a:pt x="1699" y="962"/>
                      <a:pt x="1745" y="473"/>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0"/>
              <p:cNvSpPr/>
              <p:nvPr/>
            </p:nvSpPr>
            <p:spPr>
              <a:xfrm>
                <a:off x="3284368" y="2083258"/>
                <a:ext cx="28051" cy="25302"/>
              </a:xfrm>
              <a:custGeom>
                <a:avLst/>
                <a:gdLst/>
                <a:ahLst/>
                <a:cxnLst/>
                <a:rect l="l" t="t" r="r" b="b"/>
                <a:pathLst>
                  <a:path w="1745" h="1574" extrusionOk="0">
                    <a:moveTo>
                      <a:pt x="959" y="1"/>
                    </a:moveTo>
                    <a:cubicBezTo>
                      <a:pt x="747" y="1"/>
                      <a:pt x="524" y="88"/>
                      <a:pt x="349" y="264"/>
                    </a:cubicBezTo>
                    <a:cubicBezTo>
                      <a:pt x="23" y="589"/>
                      <a:pt x="0" y="1078"/>
                      <a:pt x="279" y="1380"/>
                    </a:cubicBezTo>
                    <a:cubicBezTo>
                      <a:pt x="408" y="1509"/>
                      <a:pt x="582" y="1574"/>
                      <a:pt x="763" y="1574"/>
                    </a:cubicBezTo>
                    <a:cubicBezTo>
                      <a:pt x="975" y="1574"/>
                      <a:pt x="1197" y="1486"/>
                      <a:pt x="1373" y="1311"/>
                    </a:cubicBezTo>
                    <a:cubicBezTo>
                      <a:pt x="1698" y="985"/>
                      <a:pt x="1745" y="473"/>
                      <a:pt x="1442"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0"/>
              <p:cNvSpPr/>
              <p:nvPr/>
            </p:nvSpPr>
            <p:spPr>
              <a:xfrm>
                <a:off x="3426464" y="2225354"/>
                <a:ext cx="28067" cy="25302"/>
              </a:xfrm>
              <a:custGeom>
                <a:avLst/>
                <a:gdLst/>
                <a:ahLst/>
                <a:cxnLst/>
                <a:rect l="l" t="t" r="r" b="b"/>
                <a:pathLst>
                  <a:path w="1746" h="1574" extrusionOk="0">
                    <a:moveTo>
                      <a:pt x="959" y="1"/>
                    </a:moveTo>
                    <a:cubicBezTo>
                      <a:pt x="747" y="1"/>
                      <a:pt x="525" y="89"/>
                      <a:pt x="349" y="264"/>
                    </a:cubicBezTo>
                    <a:cubicBezTo>
                      <a:pt x="24" y="590"/>
                      <a:pt x="0" y="1101"/>
                      <a:pt x="279" y="1381"/>
                    </a:cubicBezTo>
                    <a:cubicBezTo>
                      <a:pt x="408" y="1509"/>
                      <a:pt x="582" y="1574"/>
                      <a:pt x="763" y="1574"/>
                    </a:cubicBezTo>
                    <a:cubicBezTo>
                      <a:pt x="975" y="1574"/>
                      <a:pt x="1198" y="1486"/>
                      <a:pt x="1373" y="1311"/>
                    </a:cubicBezTo>
                    <a:cubicBezTo>
                      <a:pt x="1699" y="985"/>
                      <a:pt x="1745" y="497"/>
                      <a:pt x="1443" y="194"/>
                    </a:cubicBezTo>
                    <a:cubicBezTo>
                      <a:pt x="1314" y="65"/>
                      <a:pt x="1140"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0"/>
              <p:cNvSpPr/>
              <p:nvPr/>
            </p:nvSpPr>
            <p:spPr>
              <a:xfrm>
                <a:off x="3568559" y="2367465"/>
                <a:ext cx="28067" cy="25302"/>
              </a:xfrm>
              <a:custGeom>
                <a:avLst/>
                <a:gdLst/>
                <a:ahLst/>
                <a:cxnLst/>
                <a:rect l="l" t="t" r="r" b="b"/>
                <a:pathLst>
                  <a:path w="1746" h="1574" extrusionOk="0">
                    <a:moveTo>
                      <a:pt x="959" y="0"/>
                    </a:moveTo>
                    <a:cubicBezTo>
                      <a:pt x="748" y="0"/>
                      <a:pt x="525" y="88"/>
                      <a:pt x="350" y="263"/>
                    </a:cubicBezTo>
                    <a:cubicBezTo>
                      <a:pt x="24" y="589"/>
                      <a:pt x="1" y="1101"/>
                      <a:pt x="280" y="1380"/>
                    </a:cubicBezTo>
                    <a:cubicBezTo>
                      <a:pt x="409" y="1509"/>
                      <a:pt x="582" y="1573"/>
                      <a:pt x="764" y="1573"/>
                    </a:cubicBezTo>
                    <a:cubicBezTo>
                      <a:pt x="975" y="1573"/>
                      <a:pt x="1198" y="1485"/>
                      <a:pt x="1373" y="1310"/>
                    </a:cubicBezTo>
                    <a:cubicBezTo>
                      <a:pt x="1699" y="984"/>
                      <a:pt x="1745" y="496"/>
                      <a:pt x="1443" y="193"/>
                    </a:cubicBezTo>
                    <a:cubicBezTo>
                      <a:pt x="1314" y="65"/>
                      <a:pt x="1141"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0"/>
              <p:cNvSpPr/>
              <p:nvPr/>
            </p:nvSpPr>
            <p:spPr>
              <a:xfrm>
                <a:off x="3710655" y="2509721"/>
                <a:ext cx="28067" cy="25141"/>
              </a:xfrm>
              <a:custGeom>
                <a:avLst/>
                <a:gdLst/>
                <a:ahLst/>
                <a:cxnLst/>
                <a:rect l="l" t="t" r="r" b="b"/>
                <a:pathLst>
                  <a:path w="1746" h="1564" extrusionOk="0">
                    <a:moveTo>
                      <a:pt x="986" y="0"/>
                    </a:moveTo>
                    <a:cubicBezTo>
                      <a:pt x="764" y="0"/>
                      <a:pt x="531" y="95"/>
                      <a:pt x="350" y="277"/>
                    </a:cubicBezTo>
                    <a:cubicBezTo>
                      <a:pt x="24" y="602"/>
                      <a:pt x="1" y="1091"/>
                      <a:pt x="280" y="1370"/>
                    </a:cubicBezTo>
                    <a:cubicBezTo>
                      <a:pt x="409" y="1499"/>
                      <a:pt x="587" y="1563"/>
                      <a:pt x="774" y="1563"/>
                    </a:cubicBezTo>
                    <a:cubicBezTo>
                      <a:pt x="992" y="1563"/>
                      <a:pt x="1221" y="1476"/>
                      <a:pt x="1397" y="1300"/>
                    </a:cubicBezTo>
                    <a:cubicBezTo>
                      <a:pt x="1699" y="975"/>
                      <a:pt x="1746" y="486"/>
                      <a:pt x="1466" y="184"/>
                    </a:cubicBezTo>
                    <a:cubicBezTo>
                      <a:pt x="1333" y="60"/>
                      <a:pt x="1162"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0"/>
              <p:cNvSpPr/>
              <p:nvPr/>
            </p:nvSpPr>
            <p:spPr>
              <a:xfrm>
                <a:off x="3852766" y="2651881"/>
                <a:ext cx="28051" cy="25222"/>
              </a:xfrm>
              <a:custGeom>
                <a:avLst/>
                <a:gdLst/>
                <a:ahLst/>
                <a:cxnLst/>
                <a:rect l="l" t="t" r="r" b="b"/>
                <a:pathLst>
                  <a:path w="1745" h="1569" extrusionOk="0">
                    <a:moveTo>
                      <a:pt x="971" y="0"/>
                    </a:moveTo>
                    <a:cubicBezTo>
                      <a:pt x="753" y="0"/>
                      <a:pt x="527" y="95"/>
                      <a:pt x="349" y="273"/>
                    </a:cubicBezTo>
                    <a:cubicBezTo>
                      <a:pt x="23" y="599"/>
                      <a:pt x="0" y="1087"/>
                      <a:pt x="279" y="1366"/>
                    </a:cubicBezTo>
                    <a:cubicBezTo>
                      <a:pt x="406" y="1504"/>
                      <a:pt x="581" y="1569"/>
                      <a:pt x="764" y="1569"/>
                    </a:cubicBezTo>
                    <a:cubicBezTo>
                      <a:pt x="985" y="1569"/>
                      <a:pt x="1218" y="1474"/>
                      <a:pt x="1396" y="1297"/>
                    </a:cubicBezTo>
                    <a:cubicBezTo>
                      <a:pt x="1698" y="971"/>
                      <a:pt x="1745" y="482"/>
                      <a:pt x="1466" y="203"/>
                    </a:cubicBezTo>
                    <a:cubicBezTo>
                      <a:pt x="1328" y="66"/>
                      <a:pt x="1153"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0"/>
              <p:cNvSpPr/>
              <p:nvPr/>
            </p:nvSpPr>
            <p:spPr>
              <a:xfrm>
                <a:off x="3994862" y="2793977"/>
                <a:ext cx="28067" cy="25238"/>
              </a:xfrm>
              <a:custGeom>
                <a:avLst/>
                <a:gdLst/>
                <a:ahLst/>
                <a:cxnLst/>
                <a:rect l="l" t="t" r="r" b="b"/>
                <a:pathLst>
                  <a:path w="1746" h="1570" extrusionOk="0">
                    <a:moveTo>
                      <a:pt x="972" y="1"/>
                    </a:moveTo>
                    <a:cubicBezTo>
                      <a:pt x="754" y="1"/>
                      <a:pt x="527" y="95"/>
                      <a:pt x="349" y="273"/>
                    </a:cubicBezTo>
                    <a:cubicBezTo>
                      <a:pt x="24" y="599"/>
                      <a:pt x="0" y="1087"/>
                      <a:pt x="280" y="1367"/>
                    </a:cubicBezTo>
                    <a:cubicBezTo>
                      <a:pt x="406" y="1504"/>
                      <a:pt x="581" y="1569"/>
                      <a:pt x="764" y="1569"/>
                    </a:cubicBezTo>
                    <a:cubicBezTo>
                      <a:pt x="985" y="1569"/>
                      <a:pt x="1218" y="1475"/>
                      <a:pt x="1396" y="1297"/>
                    </a:cubicBezTo>
                    <a:cubicBezTo>
                      <a:pt x="1699" y="971"/>
                      <a:pt x="1745" y="483"/>
                      <a:pt x="1466" y="203"/>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0"/>
              <p:cNvSpPr/>
              <p:nvPr/>
            </p:nvSpPr>
            <p:spPr>
              <a:xfrm>
                <a:off x="4136957" y="2936233"/>
                <a:ext cx="28067" cy="25077"/>
              </a:xfrm>
              <a:custGeom>
                <a:avLst/>
                <a:gdLst/>
                <a:ahLst/>
                <a:cxnLst/>
                <a:rect l="l" t="t" r="r" b="b"/>
                <a:pathLst>
                  <a:path w="1746" h="1560" extrusionOk="0">
                    <a:moveTo>
                      <a:pt x="963" y="0"/>
                    </a:moveTo>
                    <a:cubicBezTo>
                      <a:pt x="748" y="0"/>
                      <a:pt x="525" y="88"/>
                      <a:pt x="350" y="263"/>
                    </a:cubicBezTo>
                    <a:cubicBezTo>
                      <a:pt x="24" y="589"/>
                      <a:pt x="1" y="1078"/>
                      <a:pt x="280" y="1357"/>
                    </a:cubicBezTo>
                    <a:cubicBezTo>
                      <a:pt x="407" y="1494"/>
                      <a:pt x="581" y="1559"/>
                      <a:pt x="765" y="1559"/>
                    </a:cubicBezTo>
                    <a:cubicBezTo>
                      <a:pt x="985" y="1559"/>
                      <a:pt x="1219" y="1465"/>
                      <a:pt x="1396" y="1287"/>
                    </a:cubicBezTo>
                    <a:cubicBezTo>
                      <a:pt x="1699" y="961"/>
                      <a:pt x="1745" y="473"/>
                      <a:pt x="1466" y="194"/>
                    </a:cubicBezTo>
                    <a:cubicBezTo>
                      <a:pt x="1327"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0"/>
              <p:cNvSpPr/>
              <p:nvPr/>
            </p:nvSpPr>
            <p:spPr>
              <a:xfrm>
                <a:off x="3146002" y="2221624"/>
                <a:ext cx="28067" cy="25302"/>
              </a:xfrm>
              <a:custGeom>
                <a:avLst/>
                <a:gdLst/>
                <a:ahLst/>
                <a:cxnLst/>
                <a:rect l="l" t="t" r="r" b="b"/>
                <a:pathLst>
                  <a:path w="1746" h="1574" extrusionOk="0">
                    <a:moveTo>
                      <a:pt x="963" y="0"/>
                    </a:moveTo>
                    <a:cubicBezTo>
                      <a:pt x="747" y="0"/>
                      <a:pt x="525" y="88"/>
                      <a:pt x="349" y="263"/>
                    </a:cubicBezTo>
                    <a:cubicBezTo>
                      <a:pt x="24" y="589"/>
                      <a:pt x="0" y="1078"/>
                      <a:pt x="280" y="1380"/>
                    </a:cubicBezTo>
                    <a:cubicBezTo>
                      <a:pt x="408" y="1509"/>
                      <a:pt x="587" y="1573"/>
                      <a:pt x="774" y="1573"/>
                    </a:cubicBezTo>
                    <a:cubicBezTo>
                      <a:pt x="992" y="1573"/>
                      <a:pt x="1221" y="1486"/>
                      <a:pt x="1396" y="1310"/>
                    </a:cubicBezTo>
                    <a:cubicBezTo>
                      <a:pt x="1722" y="984"/>
                      <a:pt x="1745" y="473"/>
                      <a:pt x="1466" y="194"/>
                    </a:cubicBezTo>
                    <a:cubicBezTo>
                      <a:pt x="1326" y="65"/>
                      <a:pt x="11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0"/>
              <p:cNvSpPr/>
              <p:nvPr/>
            </p:nvSpPr>
            <p:spPr>
              <a:xfrm>
                <a:off x="3288098" y="2363720"/>
                <a:ext cx="28067" cy="25302"/>
              </a:xfrm>
              <a:custGeom>
                <a:avLst/>
                <a:gdLst/>
                <a:ahLst/>
                <a:cxnLst/>
                <a:rect l="l" t="t" r="r" b="b"/>
                <a:pathLst>
                  <a:path w="1746" h="1574" extrusionOk="0">
                    <a:moveTo>
                      <a:pt x="963" y="0"/>
                    </a:moveTo>
                    <a:cubicBezTo>
                      <a:pt x="748" y="0"/>
                      <a:pt x="525" y="88"/>
                      <a:pt x="350" y="264"/>
                    </a:cubicBezTo>
                    <a:cubicBezTo>
                      <a:pt x="24" y="589"/>
                      <a:pt x="1" y="1101"/>
                      <a:pt x="280" y="1380"/>
                    </a:cubicBezTo>
                    <a:cubicBezTo>
                      <a:pt x="409" y="1509"/>
                      <a:pt x="587" y="1573"/>
                      <a:pt x="774" y="1573"/>
                    </a:cubicBezTo>
                    <a:cubicBezTo>
                      <a:pt x="992" y="1573"/>
                      <a:pt x="1221" y="1486"/>
                      <a:pt x="1397" y="1310"/>
                    </a:cubicBezTo>
                    <a:cubicBezTo>
                      <a:pt x="1722" y="985"/>
                      <a:pt x="1745" y="473"/>
                      <a:pt x="1466" y="194"/>
                    </a:cubicBezTo>
                    <a:cubicBezTo>
                      <a:pt x="1327" y="65"/>
                      <a:pt x="1148"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0"/>
              <p:cNvSpPr/>
              <p:nvPr/>
            </p:nvSpPr>
            <p:spPr>
              <a:xfrm>
                <a:off x="3430193" y="2505815"/>
                <a:ext cx="28067" cy="25302"/>
              </a:xfrm>
              <a:custGeom>
                <a:avLst/>
                <a:gdLst/>
                <a:ahLst/>
                <a:cxnLst/>
                <a:rect l="l" t="t" r="r" b="b"/>
                <a:pathLst>
                  <a:path w="1746" h="1574" extrusionOk="0">
                    <a:moveTo>
                      <a:pt x="963" y="1"/>
                    </a:moveTo>
                    <a:cubicBezTo>
                      <a:pt x="748" y="1"/>
                      <a:pt x="525" y="88"/>
                      <a:pt x="350" y="264"/>
                    </a:cubicBezTo>
                    <a:cubicBezTo>
                      <a:pt x="24" y="589"/>
                      <a:pt x="1" y="1101"/>
                      <a:pt x="280" y="1380"/>
                    </a:cubicBezTo>
                    <a:cubicBezTo>
                      <a:pt x="409" y="1509"/>
                      <a:pt x="587" y="1574"/>
                      <a:pt x="774" y="1574"/>
                    </a:cubicBezTo>
                    <a:cubicBezTo>
                      <a:pt x="992" y="1574"/>
                      <a:pt x="1221" y="1486"/>
                      <a:pt x="1397" y="1311"/>
                    </a:cubicBezTo>
                    <a:cubicBezTo>
                      <a:pt x="1722" y="985"/>
                      <a:pt x="1746" y="496"/>
                      <a:pt x="1467" y="194"/>
                    </a:cubicBezTo>
                    <a:cubicBezTo>
                      <a:pt x="1327" y="65"/>
                      <a:pt x="1148"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0"/>
              <p:cNvSpPr/>
              <p:nvPr/>
            </p:nvSpPr>
            <p:spPr>
              <a:xfrm>
                <a:off x="3572305" y="2648136"/>
                <a:ext cx="28067" cy="25077"/>
              </a:xfrm>
              <a:custGeom>
                <a:avLst/>
                <a:gdLst/>
                <a:ahLst/>
                <a:cxnLst/>
                <a:rect l="l" t="t" r="r" b="b"/>
                <a:pathLst>
                  <a:path w="1746" h="1560" extrusionOk="0">
                    <a:moveTo>
                      <a:pt x="972" y="1"/>
                    </a:moveTo>
                    <a:cubicBezTo>
                      <a:pt x="753" y="1"/>
                      <a:pt x="527" y="95"/>
                      <a:pt x="349" y="273"/>
                    </a:cubicBezTo>
                    <a:cubicBezTo>
                      <a:pt x="23" y="599"/>
                      <a:pt x="0" y="1088"/>
                      <a:pt x="279" y="1367"/>
                    </a:cubicBezTo>
                    <a:cubicBezTo>
                      <a:pt x="408" y="1496"/>
                      <a:pt x="587" y="1560"/>
                      <a:pt x="773" y="1560"/>
                    </a:cubicBezTo>
                    <a:cubicBezTo>
                      <a:pt x="991" y="1560"/>
                      <a:pt x="1221" y="1472"/>
                      <a:pt x="1396" y="1297"/>
                    </a:cubicBezTo>
                    <a:cubicBezTo>
                      <a:pt x="1722" y="971"/>
                      <a:pt x="1745" y="483"/>
                      <a:pt x="1466" y="204"/>
                    </a:cubicBezTo>
                    <a:cubicBezTo>
                      <a:pt x="1329" y="66"/>
                      <a:pt x="1153"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0"/>
              <p:cNvSpPr/>
              <p:nvPr/>
            </p:nvSpPr>
            <p:spPr>
              <a:xfrm>
                <a:off x="3714400" y="2790247"/>
                <a:ext cx="28067" cy="25222"/>
              </a:xfrm>
              <a:custGeom>
                <a:avLst/>
                <a:gdLst/>
                <a:ahLst/>
                <a:cxnLst/>
                <a:rect l="l" t="t" r="r" b="b"/>
                <a:pathLst>
                  <a:path w="1746" h="1569" extrusionOk="0">
                    <a:moveTo>
                      <a:pt x="972" y="0"/>
                    </a:moveTo>
                    <a:cubicBezTo>
                      <a:pt x="754" y="0"/>
                      <a:pt x="527" y="95"/>
                      <a:pt x="349" y="273"/>
                    </a:cubicBezTo>
                    <a:cubicBezTo>
                      <a:pt x="24" y="598"/>
                      <a:pt x="1" y="1087"/>
                      <a:pt x="280" y="1366"/>
                    </a:cubicBezTo>
                    <a:cubicBezTo>
                      <a:pt x="406" y="1503"/>
                      <a:pt x="581" y="1569"/>
                      <a:pt x="764" y="1569"/>
                    </a:cubicBezTo>
                    <a:cubicBezTo>
                      <a:pt x="985" y="1569"/>
                      <a:pt x="1218" y="1474"/>
                      <a:pt x="1396" y="1296"/>
                    </a:cubicBezTo>
                    <a:cubicBezTo>
                      <a:pt x="1722" y="970"/>
                      <a:pt x="1745" y="482"/>
                      <a:pt x="1466" y="203"/>
                    </a:cubicBezTo>
                    <a:cubicBezTo>
                      <a:pt x="1329" y="65"/>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0"/>
              <p:cNvSpPr/>
              <p:nvPr/>
            </p:nvSpPr>
            <p:spPr>
              <a:xfrm>
                <a:off x="3856496" y="2932343"/>
                <a:ext cx="28067" cy="25222"/>
              </a:xfrm>
              <a:custGeom>
                <a:avLst/>
                <a:gdLst/>
                <a:ahLst/>
                <a:cxnLst/>
                <a:rect l="l" t="t" r="r" b="b"/>
                <a:pathLst>
                  <a:path w="1746" h="1569" extrusionOk="0">
                    <a:moveTo>
                      <a:pt x="972" y="0"/>
                    </a:moveTo>
                    <a:cubicBezTo>
                      <a:pt x="754" y="0"/>
                      <a:pt x="528" y="95"/>
                      <a:pt x="350" y="273"/>
                    </a:cubicBezTo>
                    <a:cubicBezTo>
                      <a:pt x="24" y="598"/>
                      <a:pt x="1" y="1087"/>
                      <a:pt x="280" y="1366"/>
                    </a:cubicBezTo>
                    <a:cubicBezTo>
                      <a:pt x="407" y="1503"/>
                      <a:pt x="581" y="1569"/>
                      <a:pt x="765" y="1569"/>
                    </a:cubicBezTo>
                    <a:cubicBezTo>
                      <a:pt x="985" y="1569"/>
                      <a:pt x="1219" y="1474"/>
                      <a:pt x="1397" y="1296"/>
                    </a:cubicBezTo>
                    <a:cubicBezTo>
                      <a:pt x="1722" y="971"/>
                      <a:pt x="1746" y="482"/>
                      <a:pt x="1466" y="203"/>
                    </a:cubicBezTo>
                    <a:cubicBezTo>
                      <a:pt x="1329" y="66"/>
                      <a:pt x="1153"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0"/>
              <p:cNvSpPr/>
              <p:nvPr/>
            </p:nvSpPr>
            <p:spPr>
              <a:xfrm>
                <a:off x="3998607" y="3074438"/>
                <a:ext cx="28051" cy="25238"/>
              </a:xfrm>
              <a:custGeom>
                <a:avLst/>
                <a:gdLst/>
                <a:ahLst/>
                <a:cxnLst/>
                <a:rect l="l" t="t" r="r" b="b"/>
                <a:pathLst>
                  <a:path w="1745" h="1570" extrusionOk="0">
                    <a:moveTo>
                      <a:pt x="971" y="1"/>
                    </a:moveTo>
                    <a:cubicBezTo>
                      <a:pt x="753" y="1"/>
                      <a:pt x="527" y="95"/>
                      <a:pt x="349" y="273"/>
                    </a:cubicBezTo>
                    <a:cubicBezTo>
                      <a:pt x="23" y="599"/>
                      <a:pt x="0" y="1087"/>
                      <a:pt x="279" y="1366"/>
                    </a:cubicBezTo>
                    <a:cubicBezTo>
                      <a:pt x="406" y="1504"/>
                      <a:pt x="581" y="1569"/>
                      <a:pt x="764" y="1569"/>
                    </a:cubicBezTo>
                    <a:cubicBezTo>
                      <a:pt x="985" y="1569"/>
                      <a:pt x="1218" y="1474"/>
                      <a:pt x="1396" y="1297"/>
                    </a:cubicBezTo>
                    <a:cubicBezTo>
                      <a:pt x="1722" y="971"/>
                      <a:pt x="1745" y="482"/>
                      <a:pt x="1466" y="203"/>
                    </a:cubicBezTo>
                    <a:cubicBezTo>
                      <a:pt x="1328" y="66"/>
                      <a:pt x="1153"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0"/>
              <p:cNvSpPr/>
              <p:nvPr/>
            </p:nvSpPr>
            <p:spPr>
              <a:xfrm>
                <a:off x="3007636" y="2359975"/>
                <a:ext cx="28067" cy="25302"/>
              </a:xfrm>
              <a:custGeom>
                <a:avLst/>
                <a:gdLst/>
                <a:ahLst/>
                <a:cxnLst/>
                <a:rect l="l" t="t" r="r" b="b"/>
                <a:pathLst>
                  <a:path w="1746" h="1574" extrusionOk="0">
                    <a:moveTo>
                      <a:pt x="972" y="1"/>
                    </a:moveTo>
                    <a:cubicBezTo>
                      <a:pt x="754" y="1"/>
                      <a:pt x="525" y="89"/>
                      <a:pt x="350" y="264"/>
                    </a:cubicBezTo>
                    <a:cubicBezTo>
                      <a:pt x="24" y="590"/>
                      <a:pt x="1" y="1078"/>
                      <a:pt x="280" y="1381"/>
                    </a:cubicBezTo>
                    <a:cubicBezTo>
                      <a:pt x="409" y="1509"/>
                      <a:pt x="587" y="1574"/>
                      <a:pt x="774" y="1574"/>
                    </a:cubicBezTo>
                    <a:cubicBezTo>
                      <a:pt x="992" y="1574"/>
                      <a:pt x="1221" y="1486"/>
                      <a:pt x="1397" y="1311"/>
                    </a:cubicBezTo>
                    <a:cubicBezTo>
                      <a:pt x="1722" y="985"/>
                      <a:pt x="1746" y="473"/>
                      <a:pt x="1466" y="194"/>
                    </a:cubicBezTo>
                    <a:cubicBezTo>
                      <a:pt x="1338"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0"/>
              <p:cNvSpPr/>
              <p:nvPr/>
            </p:nvSpPr>
            <p:spPr>
              <a:xfrm>
                <a:off x="3149747" y="2502086"/>
                <a:ext cx="28051" cy="25302"/>
              </a:xfrm>
              <a:custGeom>
                <a:avLst/>
                <a:gdLst/>
                <a:ahLst/>
                <a:cxnLst/>
                <a:rect l="l" t="t" r="r" b="b"/>
                <a:pathLst>
                  <a:path w="1745" h="1574" extrusionOk="0">
                    <a:moveTo>
                      <a:pt x="972" y="0"/>
                    </a:moveTo>
                    <a:cubicBezTo>
                      <a:pt x="754" y="0"/>
                      <a:pt x="524" y="88"/>
                      <a:pt x="349" y="263"/>
                    </a:cubicBezTo>
                    <a:cubicBezTo>
                      <a:pt x="23" y="589"/>
                      <a:pt x="0" y="1077"/>
                      <a:pt x="279" y="1380"/>
                    </a:cubicBezTo>
                    <a:cubicBezTo>
                      <a:pt x="408" y="1509"/>
                      <a:pt x="586" y="1573"/>
                      <a:pt x="773" y="1573"/>
                    </a:cubicBezTo>
                    <a:cubicBezTo>
                      <a:pt x="991" y="1573"/>
                      <a:pt x="1221" y="1485"/>
                      <a:pt x="1396" y="1310"/>
                    </a:cubicBezTo>
                    <a:cubicBezTo>
                      <a:pt x="1722" y="984"/>
                      <a:pt x="1745" y="473"/>
                      <a:pt x="1466" y="193"/>
                    </a:cubicBezTo>
                    <a:cubicBezTo>
                      <a:pt x="1337" y="65"/>
                      <a:pt x="1158"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0"/>
              <p:cNvSpPr/>
              <p:nvPr/>
            </p:nvSpPr>
            <p:spPr>
              <a:xfrm>
                <a:off x="3291843" y="2644182"/>
                <a:ext cx="28067" cy="25302"/>
              </a:xfrm>
              <a:custGeom>
                <a:avLst/>
                <a:gdLst/>
                <a:ahLst/>
                <a:cxnLst/>
                <a:rect l="l" t="t" r="r" b="b"/>
                <a:pathLst>
                  <a:path w="1746" h="1574" extrusionOk="0">
                    <a:moveTo>
                      <a:pt x="972" y="0"/>
                    </a:moveTo>
                    <a:cubicBezTo>
                      <a:pt x="754" y="0"/>
                      <a:pt x="525" y="88"/>
                      <a:pt x="349" y="263"/>
                    </a:cubicBezTo>
                    <a:cubicBezTo>
                      <a:pt x="24" y="589"/>
                      <a:pt x="0" y="1101"/>
                      <a:pt x="280" y="1380"/>
                    </a:cubicBezTo>
                    <a:cubicBezTo>
                      <a:pt x="419" y="1509"/>
                      <a:pt x="598" y="1573"/>
                      <a:pt x="783" y="1573"/>
                    </a:cubicBezTo>
                    <a:cubicBezTo>
                      <a:pt x="998" y="1573"/>
                      <a:pt x="1221" y="1486"/>
                      <a:pt x="1396" y="1310"/>
                    </a:cubicBezTo>
                    <a:cubicBezTo>
                      <a:pt x="1722" y="985"/>
                      <a:pt x="1745" y="496"/>
                      <a:pt x="1466" y="194"/>
                    </a:cubicBezTo>
                    <a:cubicBezTo>
                      <a:pt x="1337" y="65"/>
                      <a:pt x="1159"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0"/>
              <p:cNvSpPr/>
              <p:nvPr/>
            </p:nvSpPr>
            <p:spPr>
              <a:xfrm>
                <a:off x="3433938" y="2786277"/>
                <a:ext cx="28067" cy="25302"/>
              </a:xfrm>
              <a:custGeom>
                <a:avLst/>
                <a:gdLst/>
                <a:ahLst/>
                <a:cxnLst/>
                <a:rect l="l" t="t" r="r" b="b"/>
                <a:pathLst>
                  <a:path w="1746" h="1574" extrusionOk="0">
                    <a:moveTo>
                      <a:pt x="972" y="1"/>
                    </a:moveTo>
                    <a:cubicBezTo>
                      <a:pt x="754" y="1"/>
                      <a:pt x="525" y="88"/>
                      <a:pt x="350" y="264"/>
                    </a:cubicBezTo>
                    <a:cubicBezTo>
                      <a:pt x="24" y="589"/>
                      <a:pt x="1" y="1101"/>
                      <a:pt x="280" y="1380"/>
                    </a:cubicBezTo>
                    <a:cubicBezTo>
                      <a:pt x="419" y="1509"/>
                      <a:pt x="599" y="1574"/>
                      <a:pt x="783" y="1574"/>
                    </a:cubicBezTo>
                    <a:cubicBezTo>
                      <a:pt x="998" y="1574"/>
                      <a:pt x="1221" y="1486"/>
                      <a:pt x="1396" y="1311"/>
                    </a:cubicBezTo>
                    <a:cubicBezTo>
                      <a:pt x="1722" y="985"/>
                      <a:pt x="1745" y="496"/>
                      <a:pt x="1466" y="194"/>
                    </a:cubicBezTo>
                    <a:cubicBezTo>
                      <a:pt x="1337" y="65"/>
                      <a:pt x="115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0"/>
              <p:cNvSpPr/>
              <p:nvPr/>
            </p:nvSpPr>
            <p:spPr>
              <a:xfrm>
                <a:off x="3576034" y="2928598"/>
                <a:ext cx="28067" cy="25077"/>
              </a:xfrm>
              <a:custGeom>
                <a:avLst/>
                <a:gdLst/>
                <a:ahLst/>
                <a:cxnLst/>
                <a:rect l="l" t="t" r="r" b="b"/>
                <a:pathLst>
                  <a:path w="1746" h="1560" extrusionOk="0">
                    <a:moveTo>
                      <a:pt x="982" y="1"/>
                    </a:moveTo>
                    <a:cubicBezTo>
                      <a:pt x="761" y="1"/>
                      <a:pt x="528" y="95"/>
                      <a:pt x="350" y="273"/>
                    </a:cubicBezTo>
                    <a:cubicBezTo>
                      <a:pt x="24" y="599"/>
                      <a:pt x="1" y="1087"/>
                      <a:pt x="280" y="1367"/>
                    </a:cubicBezTo>
                    <a:cubicBezTo>
                      <a:pt x="420" y="1495"/>
                      <a:pt x="599" y="1560"/>
                      <a:pt x="783" y="1560"/>
                    </a:cubicBezTo>
                    <a:cubicBezTo>
                      <a:pt x="999" y="1560"/>
                      <a:pt x="1221" y="1472"/>
                      <a:pt x="1397" y="1297"/>
                    </a:cubicBezTo>
                    <a:cubicBezTo>
                      <a:pt x="1722" y="971"/>
                      <a:pt x="1746" y="483"/>
                      <a:pt x="1466" y="203"/>
                    </a:cubicBezTo>
                    <a:cubicBezTo>
                      <a:pt x="1340" y="66"/>
                      <a:pt x="1165" y="1"/>
                      <a:pt x="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0"/>
              <p:cNvSpPr/>
              <p:nvPr/>
            </p:nvSpPr>
            <p:spPr>
              <a:xfrm>
                <a:off x="3718145" y="3070693"/>
                <a:ext cx="28051" cy="25238"/>
              </a:xfrm>
              <a:custGeom>
                <a:avLst/>
                <a:gdLst/>
                <a:ahLst/>
                <a:cxnLst/>
                <a:rect l="l" t="t" r="r" b="b"/>
                <a:pathLst>
                  <a:path w="1745" h="1570" extrusionOk="0">
                    <a:moveTo>
                      <a:pt x="981" y="1"/>
                    </a:moveTo>
                    <a:cubicBezTo>
                      <a:pt x="760" y="1"/>
                      <a:pt x="527" y="96"/>
                      <a:pt x="349" y="273"/>
                    </a:cubicBezTo>
                    <a:cubicBezTo>
                      <a:pt x="47" y="599"/>
                      <a:pt x="0" y="1088"/>
                      <a:pt x="279" y="1367"/>
                    </a:cubicBezTo>
                    <a:cubicBezTo>
                      <a:pt x="417" y="1504"/>
                      <a:pt x="592" y="1569"/>
                      <a:pt x="774" y="1569"/>
                    </a:cubicBezTo>
                    <a:cubicBezTo>
                      <a:pt x="992" y="1569"/>
                      <a:pt x="1218" y="1475"/>
                      <a:pt x="1396" y="1297"/>
                    </a:cubicBezTo>
                    <a:cubicBezTo>
                      <a:pt x="1722" y="971"/>
                      <a:pt x="1745" y="483"/>
                      <a:pt x="1466" y="204"/>
                    </a:cubicBezTo>
                    <a:cubicBezTo>
                      <a:pt x="1339" y="66"/>
                      <a:pt x="1164" y="1"/>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0"/>
              <p:cNvSpPr/>
              <p:nvPr/>
            </p:nvSpPr>
            <p:spPr>
              <a:xfrm>
                <a:off x="3860241" y="3212805"/>
                <a:ext cx="28067" cy="25222"/>
              </a:xfrm>
              <a:custGeom>
                <a:avLst/>
                <a:gdLst/>
                <a:ahLst/>
                <a:cxnLst/>
                <a:rect l="l" t="t" r="r" b="b"/>
                <a:pathLst>
                  <a:path w="1746" h="1569" extrusionOk="0">
                    <a:moveTo>
                      <a:pt x="981" y="0"/>
                    </a:moveTo>
                    <a:cubicBezTo>
                      <a:pt x="761" y="0"/>
                      <a:pt x="527" y="95"/>
                      <a:pt x="349" y="273"/>
                    </a:cubicBezTo>
                    <a:cubicBezTo>
                      <a:pt x="47" y="598"/>
                      <a:pt x="0" y="1087"/>
                      <a:pt x="280" y="1366"/>
                    </a:cubicBezTo>
                    <a:cubicBezTo>
                      <a:pt x="417" y="1503"/>
                      <a:pt x="592" y="1569"/>
                      <a:pt x="774" y="1569"/>
                    </a:cubicBezTo>
                    <a:cubicBezTo>
                      <a:pt x="992" y="1569"/>
                      <a:pt x="1218" y="1474"/>
                      <a:pt x="1396" y="1296"/>
                    </a:cubicBezTo>
                    <a:cubicBezTo>
                      <a:pt x="1722" y="971"/>
                      <a:pt x="1745" y="482"/>
                      <a:pt x="1466" y="203"/>
                    </a:cubicBezTo>
                    <a:cubicBezTo>
                      <a:pt x="1339" y="66"/>
                      <a:pt x="1165"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CuadroTexto 2">
            <a:extLst>
              <a:ext uri="{FF2B5EF4-FFF2-40B4-BE49-F238E27FC236}">
                <a16:creationId xmlns:a16="http://schemas.microsoft.com/office/drawing/2014/main" id="{E800AD75-F4B9-9145-5AF4-8D082AEA9016}"/>
              </a:ext>
            </a:extLst>
          </p:cNvPr>
          <p:cNvSpPr txBox="1"/>
          <p:nvPr/>
        </p:nvSpPr>
        <p:spPr>
          <a:xfrm>
            <a:off x="2894508" y="3708935"/>
            <a:ext cx="5537770" cy="830997"/>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dk1"/>
              </a:buClr>
              <a:buSzPts val="1400"/>
              <a:buFont typeface="Montserrat"/>
              <a:buNone/>
              <a:defRPr sz="1600">
                <a:solidFill>
                  <a:schemeClr val="dk2"/>
                </a:solidFill>
                <a:latin typeface="Montserrat SemiBold"/>
                <a:ea typeface="Montserrat SemiBold"/>
                <a:cs typeface="Montserrat SemiBold"/>
                <a:sym typeface="Montserrat SemiBold"/>
              </a:defRPr>
            </a:lvl1pPr>
            <a:lvl2pPr marL="914400" indent="-317500" algn="r">
              <a:buClr>
                <a:schemeClr val="dk1"/>
              </a:buClr>
              <a:buSzPts val="1400"/>
              <a:buFont typeface="Montserrat"/>
              <a:buNone/>
              <a:defRPr>
                <a:solidFill>
                  <a:schemeClr val="dk1"/>
                </a:solidFill>
                <a:latin typeface="Montserrat"/>
                <a:ea typeface="Montserrat"/>
                <a:cs typeface="Montserrat"/>
                <a:sym typeface="Montserrat"/>
              </a:defRPr>
            </a:lvl2pPr>
            <a:lvl3pPr marL="1371600" indent="-317500" algn="r">
              <a:buClr>
                <a:schemeClr val="dk1"/>
              </a:buClr>
              <a:buSzPts val="1400"/>
              <a:buFont typeface="Montserrat"/>
              <a:buNone/>
              <a:defRPr>
                <a:solidFill>
                  <a:schemeClr val="dk1"/>
                </a:solidFill>
                <a:latin typeface="Montserrat"/>
                <a:ea typeface="Montserrat"/>
                <a:cs typeface="Montserrat"/>
                <a:sym typeface="Montserrat"/>
              </a:defRPr>
            </a:lvl3pPr>
            <a:lvl4pPr marL="1828800" indent="-317500" algn="r">
              <a:buClr>
                <a:schemeClr val="dk1"/>
              </a:buClr>
              <a:buSzPts val="1400"/>
              <a:buFont typeface="Montserrat"/>
              <a:buNone/>
              <a:defRPr>
                <a:solidFill>
                  <a:schemeClr val="dk1"/>
                </a:solidFill>
                <a:latin typeface="Montserrat"/>
                <a:ea typeface="Montserrat"/>
                <a:cs typeface="Montserrat"/>
                <a:sym typeface="Montserrat"/>
              </a:defRPr>
            </a:lvl4pPr>
            <a:lvl5pPr marL="2286000" indent="-317500" algn="r">
              <a:buClr>
                <a:schemeClr val="dk1"/>
              </a:buClr>
              <a:buSzPts val="1400"/>
              <a:buFont typeface="Montserrat"/>
              <a:buNone/>
              <a:defRPr>
                <a:solidFill>
                  <a:schemeClr val="dk1"/>
                </a:solidFill>
                <a:latin typeface="Montserrat"/>
                <a:ea typeface="Montserrat"/>
                <a:cs typeface="Montserrat"/>
                <a:sym typeface="Montserrat"/>
              </a:defRPr>
            </a:lvl5pPr>
            <a:lvl6pPr marL="2743200" indent="-317500" algn="r">
              <a:buClr>
                <a:schemeClr val="dk1"/>
              </a:buClr>
              <a:buSzPts val="1400"/>
              <a:buFont typeface="Montserrat"/>
              <a:buNone/>
              <a:defRPr>
                <a:solidFill>
                  <a:schemeClr val="dk1"/>
                </a:solidFill>
                <a:latin typeface="Montserrat"/>
                <a:ea typeface="Montserrat"/>
                <a:cs typeface="Montserrat"/>
                <a:sym typeface="Montserrat"/>
              </a:defRPr>
            </a:lvl6pPr>
            <a:lvl7pPr marL="3200400" indent="-317500" algn="r">
              <a:buClr>
                <a:schemeClr val="dk1"/>
              </a:buClr>
              <a:buSzPts val="1400"/>
              <a:buFont typeface="Montserrat"/>
              <a:buNone/>
              <a:defRPr>
                <a:solidFill>
                  <a:schemeClr val="dk1"/>
                </a:solidFill>
                <a:latin typeface="Montserrat"/>
                <a:ea typeface="Montserrat"/>
                <a:cs typeface="Montserrat"/>
                <a:sym typeface="Montserrat"/>
              </a:defRPr>
            </a:lvl7pPr>
            <a:lvl8pPr marL="3657600" indent="-317500" algn="r">
              <a:buClr>
                <a:schemeClr val="dk1"/>
              </a:buClr>
              <a:buSzPts val="1400"/>
              <a:buFont typeface="Montserrat"/>
              <a:buNone/>
              <a:defRPr>
                <a:solidFill>
                  <a:schemeClr val="dk1"/>
                </a:solidFill>
                <a:latin typeface="Montserrat"/>
                <a:ea typeface="Montserrat"/>
                <a:cs typeface="Montserrat"/>
                <a:sym typeface="Montserrat"/>
              </a:defRPr>
            </a:lvl8pPr>
            <a:lvl9pPr marL="4114800" indent="-317500" algn="r">
              <a:buClr>
                <a:schemeClr val="dk1"/>
              </a:buClr>
              <a:buSzPts val="1400"/>
              <a:buFont typeface="Montserrat"/>
              <a:buNone/>
              <a:defRPr>
                <a:solidFill>
                  <a:schemeClr val="dk1"/>
                </a:solidFill>
                <a:latin typeface="Montserrat"/>
                <a:ea typeface="Montserrat"/>
                <a:cs typeface="Montserrat"/>
                <a:sym typeface="Montserrat"/>
              </a:defRPr>
            </a:lvl9pPr>
          </a:lstStyle>
          <a:p>
            <a:r>
              <a:rPr lang="es-MX" dirty="0"/>
              <a:t>Diversas circunstancias, como la duración de la prueba y el estado de ánimo del paciente, pueden modificar los resultados.</a:t>
            </a:r>
            <a:endParaRPr lang="es-AR" dirty="0"/>
          </a:p>
        </p:txBody>
      </p:sp>
      <p:sp>
        <p:nvSpPr>
          <p:cNvPr id="2" name="CuadroTexto 1">
            <a:extLst>
              <a:ext uri="{FF2B5EF4-FFF2-40B4-BE49-F238E27FC236}">
                <a16:creationId xmlns:a16="http://schemas.microsoft.com/office/drawing/2014/main" id="{54416269-230B-9A06-220D-3303BE9DC884}"/>
              </a:ext>
            </a:extLst>
          </p:cNvPr>
          <p:cNvSpPr txBox="1"/>
          <p:nvPr/>
        </p:nvSpPr>
        <p:spPr>
          <a:xfrm>
            <a:off x="8850328" y="4806923"/>
            <a:ext cx="259769" cy="307777"/>
          </a:xfrm>
          <a:prstGeom prst="rect">
            <a:avLst/>
          </a:prstGeom>
          <a:noFill/>
        </p:spPr>
        <p:txBody>
          <a:bodyPr wrap="square" rtlCol="0">
            <a:spAutoFit/>
          </a:bodyPr>
          <a:lstStyle/>
          <a:p>
            <a:fld id="{E3B2ECA5-6517-4F6A-9645-E4006E530E94}" type="slidenum">
              <a:rPr lang="es-AR" b="1" smtClean="0">
                <a:solidFill>
                  <a:schemeClr val="bg2"/>
                </a:solidFill>
                <a:latin typeface="Montserrat" panose="00000500000000000000" pitchFamily="2" charset="0"/>
              </a:rPr>
              <a:t>9</a:t>
            </a:fld>
            <a:endParaRPr lang="es-AR" b="1" dirty="0">
              <a:solidFill>
                <a:schemeClr val="bg2"/>
              </a:solidFill>
              <a:latin typeface="Montserrat"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8"/>
                                        </p:tgtEl>
                                        <p:attrNameLst>
                                          <p:attrName>style.visibility</p:attrName>
                                        </p:attrNameLst>
                                      </p:cBhvr>
                                      <p:to>
                                        <p:strVal val="visible"/>
                                      </p:to>
                                    </p:set>
                                    <p:animEffect transition="in" filter="fade">
                                      <p:cBhvr>
                                        <p:cTn id="7" dur="1000"/>
                                        <p:tgtEl>
                                          <p:spTgt spid="3208"/>
                                        </p:tgtEl>
                                      </p:cBhvr>
                                    </p:animEffect>
                                    <p:anim calcmode="lin" valueType="num">
                                      <p:cBhvr>
                                        <p:cTn id="8" dur="1000" fill="hold"/>
                                        <p:tgtEl>
                                          <p:spTgt spid="3208"/>
                                        </p:tgtEl>
                                        <p:attrNameLst>
                                          <p:attrName>ppt_x</p:attrName>
                                        </p:attrNameLst>
                                      </p:cBhvr>
                                      <p:tavLst>
                                        <p:tav tm="0">
                                          <p:val>
                                            <p:strVal val="#ppt_x"/>
                                          </p:val>
                                        </p:tav>
                                        <p:tav tm="100000">
                                          <p:val>
                                            <p:strVal val="#ppt_x"/>
                                          </p:val>
                                        </p:tav>
                                      </p:tavLst>
                                    </p:anim>
                                    <p:anim calcmode="lin" valueType="num">
                                      <p:cBhvr>
                                        <p:cTn id="9" dur="1000" fill="hold"/>
                                        <p:tgtEl>
                                          <p:spTgt spid="32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09">
                                            <p:bg/>
                                          </p:spTgt>
                                        </p:tgtEl>
                                        <p:attrNameLst>
                                          <p:attrName>style.visibility</p:attrName>
                                        </p:attrNameLst>
                                      </p:cBhvr>
                                      <p:to>
                                        <p:strVal val="visible"/>
                                      </p:to>
                                    </p:set>
                                    <p:animEffect transition="in" filter="fade">
                                      <p:cBhvr>
                                        <p:cTn id="14" dur="1000"/>
                                        <p:tgtEl>
                                          <p:spTgt spid="3209">
                                            <p:bg/>
                                          </p:spTgt>
                                        </p:tgtEl>
                                      </p:cBhvr>
                                    </p:animEffect>
                                    <p:anim calcmode="lin" valueType="num">
                                      <p:cBhvr>
                                        <p:cTn id="15" dur="1000" fill="hold"/>
                                        <p:tgtEl>
                                          <p:spTgt spid="3209">
                                            <p:bg/>
                                          </p:spTgt>
                                        </p:tgtEl>
                                        <p:attrNameLst>
                                          <p:attrName>ppt_x</p:attrName>
                                        </p:attrNameLst>
                                      </p:cBhvr>
                                      <p:tavLst>
                                        <p:tav tm="0">
                                          <p:val>
                                            <p:strVal val="#ppt_x"/>
                                          </p:val>
                                        </p:tav>
                                        <p:tav tm="100000">
                                          <p:val>
                                            <p:strVal val="#ppt_x"/>
                                          </p:val>
                                        </p:tav>
                                      </p:tavLst>
                                    </p:anim>
                                    <p:anim calcmode="lin" valueType="num">
                                      <p:cBhvr>
                                        <p:cTn id="16" dur="1000" fill="hold"/>
                                        <p:tgtEl>
                                          <p:spTgt spid="3209">
                                            <p:bg/>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209">
                                            <p:txEl>
                                              <p:pRg st="0" end="0"/>
                                            </p:txEl>
                                          </p:spTgt>
                                        </p:tgtEl>
                                        <p:attrNameLst>
                                          <p:attrName>style.visibility</p:attrName>
                                        </p:attrNameLst>
                                      </p:cBhvr>
                                      <p:to>
                                        <p:strVal val="visible"/>
                                      </p:to>
                                    </p:set>
                                    <p:animEffect transition="in" filter="fade">
                                      <p:cBhvr>
                                        <p:cTn id="19" dur="1000"/>
                                        <p:tgtEl>
                                          <p:spTgt spid="3209">
                                            <p:txEl>
                                              <p:pRg st="0" end="0"/>
                                            </p:txEl>
                                          </p:spTgt>
                                        </p:tgtEl>
                                      </p:cBhvr>
                                    </p:animEffect>
                                    <p:anim calcmode="lin" valueType="num">
                                      <p:cBhvr>
                                        <p:cTn id="20" dur="1000" fill="hold"/>
                                        <p:tgtEl>
                                          <p:spTgt spid="320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8" grpId="0"/>
      <p:bldP spid="3209" grpId="0" uiExpand="1" build="p" animBg="1"/>
      <p:bldP spid="3" grpId="0" animBg="1"/>
    </p:bldLst>
  </p:timing>
</p:sld>
</file>

<file path=ppt/theme/theme1.xml><?xml version="1.0" encoding="utf-8"?>
<a:theme xmlns:a="http://schemas.openxmlformats.org/drawingml/2006/main" name="Amblyopia: Lazy Eye by Slidesgo">
  <a:themeElements>
    <a:clrScheme name="Simple Light">
      <a:dk1>
        <a:srgbClr val="212121"/>
      </a:dk1>
      <a:lt1>
        <a:srgbClr val="DEE2FD"/>
      </a:lt1>
      <a:dk2>
        <a:srgbClr val="3C49B2"/>
      </a:dk2>
      <a:lt2>
        <a:srgbClr val="6881FE"/>
      </a:lt2>
      <a:accent1>
        <a:srgbClr val="E5B8D3"/>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TotalTime>
  <Words>1347</Words>
  <Application>Microsoft Office PowerPoint</Application>
  <PresentationFormat>Presentación en pantalla (16:9)</PresentationFormat>
  <Paragraphs>191</Paragraphs>
  <Slides>32</Slides>
  <Notes>22</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32</vt:i4>
      </vt:variant>
    </vt:vector>
  </HeadingPairs>
  <TitlesOfParts>
    <vt:vector size="45" baseType="lpstr">
      <vt:lpstr>Montserrat Black</vt:lpstr>
      <vt:lpstr>Arial</vt:lpstr>
      <vt:lpstr>Montserrat SemiBold</vt:lpstr>
      <vt:lpstr>Anaheim</vt:lpstr>
      <vt:lpstr>Calibri</vt:lpstr>
      <vt:lpstr>Amiko SemiBold</vt:lpstr>
      <vt:lpstr>Aptos</vt:lpstr>
      <vt:lpstr>Cambria Math</vt:lpstr>
      <vt:lpstr>Montserrat</vt:lpstr>
      <vt:lpstr>Bebas Neue</vt:lpstr>
      <vt:lpstr>Proxima Nova</vt:lpstr>
      <vt:lpstr>Amblyopia: Lazy Eye by Slidesgo</vt:lpstr>
      <vt:lpstr>Slidesgo Final Pages</vt:lpstr>
      <vt:lpstr>Detección automatizada de escotomas basado en el registro de movimientos oculares</vt:lpstr>
      <vt:lpstr>INTRODUCCIÓN</vt:lpstr>
      <vt:lpstr>Presentación de PowerPoint</vt:lpstr>
      <vt:lpstr>Presentación de PowerPoint</vt:lpstr>
      <vt:lpstr>Campimetría y Perimetría</vt:lpstr>
      <vt:lpstr>Campimetría</vt:lpstr>
      <vt:lpstr>Presentación de PowerPoint</vt:lpstr>
      <vt:lpstr>Presentación de PowerPoint</vt:lpstr>
      <vt:lpstr>Limitaciones</vt:lpstr>
      <vt:lpstr>¿Existen alternativas para mejorar estas limitaciones?</vt:lpstr>
      <vt:lpstr>Objetivos del proyecto</vt:lpstr>
      <vt:lpstr>Hipótesis</vt:lpstr>
      <vt:lpstr>Diseño y Sistema Experimental</vt:lpstr>
      <vt:lpstr>Materiales y Métodos</vt:lpstr>
      <vt:lpstr>Materiales y Métodos</vt:lpstr>
      <vt:lpstr>Materiales y Métodos</vt:lpstr>
      <vt:lpstr>Materiales y Métodos</vt:lpstr>
      <vt:lpstr>Materiales y Métodos</vt:lpstr>
      <vt:lpstr>Materiales y Métodos</vt:lpstr>
      <vt:lpstr>Materiales y Métodos</vt:lpstr>
      <vt:lpstr>Materiales y Métodos</vt:lpstr>
      <vt:lpstr>Materiales y Métodos</vt:lpstr>
      <vt:lpstr>Materiales y Métodos</vt:lpstr>
      <vt:lpstr>Materiales y Métodos</vt:lpstr>
      <vt:lpstr>Materiales y Métodos</vt:lpstr>
      <vt:lpstr>Resultados</vt:lpstr>
      <vt:lpstr>Resultados</vt:lpstr>
      <vt:lpstr>Resultados</vt:lpstr>
      <vt:lpstr>Resultados</vt:lpstr>
      <vt:lpstr>Materiales y Métodos</vt:lpstr>
      <vt:lpstr>Situación Actual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Paula Saide Chaya</cp:lastModifiedBy>
  <cp:revision>1</cp:revision>
  <dcterms:modified xsi:type="dcterms:W3CDTF">2024-11-11T12:41:08Z</dcterms:modified>
</cp:coreProperties>
</file>