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72" r:id="rId5"/>
    <p:sldId id="273" r:id="rId6"/>
    <p:sldId id="289" r:id="rId7"/>
    <p:sldId id="279" r:id="rId8"/>
    <p:sldId id="294" r:id="rId9"/>
    <p:sldId id="293" r:id="rId10"/>
    <p:sldId id="292" r:id="rId11"/>
    <p:sldId id="295" r:id="rId12"/>
    <p:sldId id="284" r:id="rId13"/>
    <p:sldId id="285" r:id="rId14"/>
    <p:sldId id="268" r:id="rId15"/>
    <p:sldId id="29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6F33CB-0694-4EA8-91E3-02EED876DF84}" v="13" dt="2022-06-14T09:09:51.2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0704" autoAdjust="0"/>
  </p:normalViewPr>
  <p:slideViewPr>
    <p:cSldViewPr snapToGrid="0">
      <p:cViewPr>
        <p:scale>
          <a:sx n="83" d="100"/>
          <a:sy n="83" d="100"/>
        </p:scale>
        <p:origin x="45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a Castro" userId="f6ca5568ff7c7437" providerId="LiveId" clId="{FF6F33CB-0694-4EA8-91E3-02EED876DF84}"/>
    <pc:docChg chg="undo redo custSel addSld delSld modSld">
      <pc:chgData name="Paula Castro" userId="f6ca5568ff7c7437" providerId="LiveId" clId="{FF6F33CB-0694-4EA8-91E3-02EED876DF84}" dt="2022-06-14T09:14:05.978" v="383" actId="27636"/>
      <pc:docMkLst>
        <pc:docMk/>
      </pc:docMkLst>
      <pc:sldChg chg="delSp mod">
        <pc:chgData name="Paula Castro" userId="f6ca5568ff7c7437" providerId="LiveId" clId="{FF6F33CB-0694-4EA8-91E3-02EED876DF84}" dt="2022-06-14T07:39:08.430" v="79" actId="478"/>
        <pc:sldMkLst>
          <pc:docMk/>
          <pc:sldMk cId="2303579910" sldId="268"/>
        </pc:sldMkLst>
        <pc:spChg chg="del">
          <ac:chgData name="Paula Castro" userId="f6ca5568ff7c7437" providerId="LiveId" clId="{FF6F33CB-0694-4EA8-91E3-02EED876DF84}" dt="2022-06-14T07:39:05.271" v="78" actId="478"/>
          <ac:spMkLst>
            <pc:docMk/>
            <pc:sldMk cId="2303579910" sldId="268"/>
            <ac:spMk id="8" creationId="{24073CBF-18F4-356D-B072-533A981B7969}"/>
          </ac:spMkLst>
        </pc:spChg>
        <pc:spChg chg="del">
          <ac:chgData name="Paula Castro" userId="f6ca5568ff7c7437" providerId="LiveId" clId="{FF6F33CB-0694-4EA8-91E3-02EED876DF84}" dt="2022-06-14T07:39:08.430" v="79" actId="478"/>
          <ac:spMkLst>
            <pc:docMk/>
            <pc:sldMk cId="2303579910" sldId="268"/>
            <ac:spMk id="14" creationId="{2CCDC566-7BE5-46FA-F34A-F4A1A290E39C}"/>
          </ac:spMkLst>
        </pc:spChg>
      </pc:sldChg>
      <pc:sldChg chg="delSp modSp mod">
        <pc:chgData name="Paula Castro" userId="f6ca5568ff7c7437" providerId="LiveId" clId="{FF6F33CB-0694-4EA8-91E3-02EED876DF84}" dt="2022-06-14T07:48:16.442" v="265" actId="478"/>
        <pc:sldMkLst>
          <pc:docMk/>
          <pc:sldMk cId="1969787568" sldId="271"/>
        </pc:sldMkLst>
        <pc:spChg chg="del">
          <ac:chgData name="Paula Castro" userId="f6ca5568ff7c7437" providerId="LiveId" clId="{FF6F33CB-0694-4EA8-91E3-02EED876DF84}" dt="2022-06-14T07:48:16.442" v="265" actId="478"/>
          <ac:spMkLst>
            <pc:docMk/>
            <pc:sldMk cId="1969787568" sldId="271"/>
            <ac:spMk id="3" creationId="{AF64C29E-DF30-4DC6-AB95-2016F9A703B6}"/>
          </ac:spMkLst>
        </pc:spChg>
        <pc:spChg chg="mod">
          <ac:chgData name="Paula Castro" userId="f6ca5568ff7c7437" providerId="LiveId" clId="{FF6F33CB-0694-4EA8-91E3-02EED876DF84}" dt="2022-06-14T07:48:05.227" v="242" actId="20577"/>
          <ac:spMkLst>
            <pc:docMk/>
            <pc:sldMk cId="1969787568" sldId="271"/>
            <ac:spMk id="4" creationId="{A47C7382-18E7-4821-8C61-461D6BBE08FC}"/>
          </ac:spMkLst>
        </pc:spChg>
        <pc:spChg chg="mod">
          <ac:chgData name="Paula Castro" userId="f6ca5568ff7c7437" providerId="LiveId" clId="{FF6F33CB-0694-4EA8-91E3-02EED876DF84}" dt="2022-06-14T07:48:11.989" v="264" actId="20577"/>
          <ac:spMkLst>
            <pc:docMk/>
            <pc:sldMk cId="1969787568" sldId="271"/>
            <ac:spMk id="5" creationId="{3990FA1B-5022-47AB-A0AE-8F5C5797997C}"/>
          </ac:spMkLst>
        </pc:spChg>
      </pc:sldChg>
      <pc:sldChg chg="modSp mod">
        <pc:chgData name="Paula Castro" userId="f6ca5568ff7c7437" providerId="LiveId" clId="{FF6F33CB-0694-4EA8-91E3-02EED876DF84}" dt="2022-06-14T09:13:24.776" v="376" actId="5793"/>
        <pc:sldMkLst>
          <pc:docMk/>
          <pc:sldMk cId="476580204" sldId="273"/>
        </pc:sldMkLst>
        <pc:spChg chg="mod">
          <ac:chgData name="Paula Castro" userId="f6ca5568ff7c7437" providerId="LiveId" clId="{FF6F33CB-0694-4EA8-91E3-02EED876DF84}" dt="2022-06-14T09:13:24.776" v="376" actId="5793"/>
          <ac:spMkLst>
            <pc:docMk/>
            <pc:sldMk cId="476580204" sldId="273"/>
            <ac:spMk id="3" creationId="{9D5232F9-FD00-464A-9F17-619C91AEF8F3}"/>
          </ac:spMkLst>
        </pc:spChg>
      </pc:sldChg>
      <pc:sldChg chg="modSp mod">
        <pc:chgData name="Paula Castro" userId="f6ca5568ff7c7437" providerId="LiveId" clId="{FF6F33CB-0694-4EA8-91E3-02EED876DF84}" dt="2022-06-14T09:14:05.978" v="383" actId="27636"/>
        <pc:sldMkLst>
          <pc:docMk/>
          <pc:sldMk cId="2547415462" sldId="279"/>
        </pc:sldMkLst>
        <pc:spChg chg="mod">
          <ac:chgData name="Paula Castro" userId="f6ca5568ff7c7437" providerId="LiveId" clId="{FF6F33CB-0694-4EA8-91E3-02EED876DF84}" dt="2022-06-14T09:14:05.978" v="383" actId="27636"/>
          <ac:spMkLst>
            <pc:docMk/>
            <pc:sldMk cId="2547415462" sldId="279"/>
            <ac:spMk id="3" creationId="{9D5232F9-FD00-464A-9F17-619C91AEF8F3}"/>
          </ac:spMkLst>
        </pc:spChg>
      </pc:sldChg>
      <pc:sldChg chg="modSp del mod">
        <pc:chgData name="Paula Castro" userId="f6ca5568ff7c7437" providerId="LiveId" clId="{FF6F33CB-0694-4EA8-91E3-02EED876DF84}" dt="2022-06-14T07:45:07.723" v="195" actId="47"/>
        <pc:sldMkLst>
          <pc:docMk/>
          <pc:sldMk cId="658352875" sldId="280"/>
        </pc:sldMkLst>
        <pc:spChg chg="mod">
          <ac:chgData name="Paula Castro" userId="f6ca5568ff7c7437" providerId="LiveId" clId="{FF6F33CB-0694-4EA8-91E3-02EED876DF84}" dt="2022-06-14T07:44:09.117" v="159" actId="15"/>
          <ac:spMkLst>
            <pc:docMk/>
            <pc:sldMk cId="658352875" sldId="280"/>
            <ac:spMk id="3" creationId="{9D5232F9-FD00-464A-9F17-619C91AEF8F3}"/>
          </ac:spMkLst>
        </pc:spChg>
      </pc:sldChg>
      <pc:sldChg chg="delSp del mod">
        <pc:chgData name="Paula Castro" userId="f6ca5568ff7c7437" providerId="LiveId" clId="{FF6F33CB-0694-4EA8-91E3-02EED876DF84}" dt="2022-06-14T07:43:55.540" v="152" actId="47"/>
        <pc:sldMkLst>
          <pc:docMk/>
          <pc:sldMk cId="2815856008" sldId="281"/>
        </pc:sldMkLst>
        <pc:picChg chg="del">
          <ac:chgData name="Paula Castro" userId="f6ca5568ff7c7437" providerId="LiveId" clId="{FF6F33CB-0694-4EA8-91E3-02EED876DF84}" dt="2022-06-14T07:43:36.994" v="149" actId="21"/>
          <ac:picMkLst>
            <pc:docMk/>
            <pc:sldMk cId="2815856008" sldId="281"/>
            <ac:picMk id="9" creationId="{8A131F3F-78AE-20BF-05F1-0FFA234BC036}"/>
          </ac:picMkLst>
        </pc:picChg>
      </pc:sldChg>
      <pc:sldChg chg="del">
        <pc:chgData name="Paula Castro" userId="f6ca5568ff7c7437" providerId="LiveId" clId="{FF6F33CB-0694-4EA8-91E3-02EED876DF84}" dt="2022-06-14T07:43:01.464" v="139" actId="47"/>
        <pc:sldMkLst>
          <pc:docMk/>
          <pc:sldMk cId="221900511" sldId="282"/>
        </pc:sldMkLst>
      </pc:sldChg>
      <pc:sldChg chg="del">
        <pc:chgData name="Paula Castro" userId="f6ca5568ff7c7437" providerId="LiveId" clId="{FF6F33CB-0694-4EA8-91E3-02EED876DF84}" dt="2022-06-14T07:42:20.826" v="125" actId="47"/>
        <pc:sldMkLst>
          <pc:docMk/>
          <pc:sldMk cId="2075281942" sldId="283"/>
        </pc:sldMkLst>
      </pc:sldChg>
      <pc:sldChg chg="addSp delSp modSp mod chgLayout">
        <pc:chgData name="Paula Castro" userId="f6ca5568ff7c7437" providerId="LiveId" clId="{FF6F33CB-0694-4EA8-91E3-02EED876DF84}" dt="2022-06-14T09:12:51.436" v="373" actId="1076"/>
        <pc:sldMkLst>
          <pc:docMk/>
          <pc:sldMk cId="728943722" sldId="284"/>
        </pc:sldMkLst>
        <pc:spChg chg="mod ord">
          <ac:chgData name="Paula Castro" userId="f6ca5568ff7c7437" providerId="LiveId" clId="{FF6F33CB-0694-4EA8-91E3-02EED876DF84}" dt="2022-06-14T07:39:27.868" v="80" actId="700"/>
          <ac:spMkLst>
            <pc:docMk/>
            <pc:sldMk cId="728943722" sldId="284"/>
            <ac:spMk id="2" creationId="{0A32731C-311B-46F7-A865-6C3AF6B09A47}"/>
          </ac:spMkLst>
        </pc:spChg>
        <pc:spChg chg="mod ord">
          <ac:chgData name="Paula Castro" userId="f6ca5568ff7c7437" providerId="LiveId" clId="{FF6F33CB-0694-4EA8-91E3-02EED876DF84}" dt="2022-06-14T07:40:58.979" v="105" actId="5793"/>
          <ac:spMkLst>
            <pc:docMk/>
            <pc:sldMk cId="728943722" sldId="284"/>
            <ac:spMk id="3" creationId="{9D5232F9-FD00-464A-9F17-619C91AEF8F3}"/>
          </ac:spMkLst>
        </pc:spChg>
        <pc:spChg chg="mod ord">
          <ac:chgData name="Paula Castro" userId="f6ca5568ff7c7437" providerId="LiveId" clId="{FF6F33CB-0694-4EA8-91E3-02EED876DF84}" dt="2022-06-14T07:39:27.868" v="80" actId="700"/>
          <ac:spMkLst>
            <pc:docMk/>
            <pc:sldMk cId="728943722" sldId="284"/>
            <ac:spMk id="4" creationId="{70E12647-CCB2-45E2-A9CB-A868F490497E}"/>
          </ac:spMkLst>
        </pc:spChg>
        <pc:spChg chg="mod ord">
          <ac:chgData name="Paula Castro" userId="f6ca5568ff7c7437" providerId="LiveId" clId="{FF6F33CB-0694-4EA8-91E3-02EED876DF84}" dt="2022-06-14T07:39:27.868" v="80" actId="700"/>
          <ac:spMkLst>
            <pc:docMk/>
            <pc:sldMk cId="728943722" sldId="284"/>
            <ac:spMk id="5" creationId="{8D51ED20-04D4-4894-B0C2-9C541A61A734}"/>
          </ac:spMkLst>
        </pc:spChg>
        <pc:spChg chg="mod ord">
          <ac:chgData name="Paula Castro" userId="f6ca5568ff7c7437" providerId="LiveId" clId="{FF6F33CB-0694-4EA8-91E3-02EED876DF84}" dt="2022-06-14T07:39:27.868" v="80" actId="700"/>
          <ac:spMkLst>
            <pc:docMk/>
            <pc:sldMk cId="728943722" sldId="284"/>
            <ac:spMk id="6" creationId="{7BC1787E-7110-4989-B0B8-DD4E0ACC09DF}"/>
          </ac:spMkLst>
        </pc:spChg>
        <pc:spChg chg="add del mod ord">
          <ac:chgData name="Paula Castro" userId="f6ca5568ff7c7437" providerId="LiveId" clId="{FF6F33CB-0694-4EA8-91E3-02EED876DF84}" dt="2022-06-14T07:39:33.102" v="81" actId="478"/>
          <ac:spMkLst>
            <pc:docMk/>
            <pc:sldMk cId="728943722" sldId="284"/>
            <ac:spMk id="7" creationId="{04DD7347-9CC7-2378-2DE4-CB39D833B5E2}"/>
          </ac:spMkLst>
        </pc:spChg>
        <pc:picChg chg="mod">
          <ac:chgData name="Paula Castro" userId="f6ca5568ff7c7437" providerId="LiveId" clId="{FF6F33CB-0694-4EA8-91E3-02EED876DF84}" dt="2022-06-14T09:12:51.436" v="373" actId="1076"/>
          <ac:picMkLst>
            <pc:docMk/>
            <pc:sldMk cId="728943722" sldId="284"/>
            <ac:picMk id="8" creationId="{5465CD73-EA7B-6325-C6BC-772E4E791A92}"/>
          </ac:picMkLst>
        </pc:picChg>
      </pc:sldChg>
      <pc:sldChg chg="addSp delSp modSp mod chgLayout">
        <pc:chgData name="Paula Castro" userId="f6ca5568ff7c7437" providerId="LiveId" clId="{FF6F33CB-0694-4EA8-91E3-02EED876DF84}" dt="2022-06-14T07:40:37.366" v="100" actId="108"/>
        <pc:sldMkLst>
          <pc:docMk/>
          <pc:sldMk cId="3240018857" sldId="285"/>
        </pc:sldMkLst>
        <pc:spChg chg="mod ord">
          <ac:chgData name="Paula Castro" userId="f6ca5568ff7c7437" providerId="LiveId" clId="{FF6F33CB-0694-4EA8-91E3-02EED876DF84}" dt="2022-06-14T07:37:07.150" v="30" actId="403"/>
          <ac:spMkLst>
            <pc:docMk/>
            <pc:sldMk cId="3240018857" sldId="285"/>
            <ac:spMk id="2" creationId="{0A32731C-311B-46F7-A865-6C3AF6B09A47}"/>
          </ac:spMkLst>
        </pc:spChg>
        <pc:spChg chg="mod ord">
          <ac:chgData name="Paula Castro" userId="f6ca5568ff7c7437" providerId="LiveId" clId="{FF6F33CB-0694-4EA8-91E3-02EED876DF84}" dt="2022-06-14T07:40:37.366" v="100" actId="108"/>
          <ac:spMkLst>
            <pc:docMk/>
            <pc:sldMk cId="3240018857" sldId="285"/>
            <ac:spMk id="3" creationId="{9D5232F9-FD00-464A-9F17-619C91AEF8F3}"/>
          </ac:spMkLst>
        </pc:spChg>
        <pc:spChg chg="mod ord">
          <ac:chgData name="Paula Castro" userId="f6ca5568ff7c7437" providerId="LiveId" clId="{FF6F33CB-0694-4EA8-91E3-02EED876DF84}" dt="2022-06-14T07:34:02.833" v="4" actId="700"/>
          <ac:spMkLst>
            <pc:docMk/>
            <pc:sldMk cId="3240018857" sldId="285"/>
            <ac:spMk id="4" creationId="{70E12647-CCB2-45E2-A9CB-A868F490497E}"/>
          </ac:spMkLst>
        </pc:spChg>
        <pc:spChg chg="mod ord">
          <ac:chgData name="Paula Castro" userId="f6ca5568ff7c7437" providerId="LiveId" clId="{FF6F33CB-0694-4EA8-91E3-02EED876DF84}" dt="2022-06-14T07:34:02.833" v="4" actId="700"/>
          <ac:spMkLst>
            <pc:docMk/>
            <pc:sldMk cId="3240018857" sldId="285"/>
            <ac:spMk id="5" creationId="{8D51ED20-04D4-4894-B0C2-9C541A61A734}"/>
          </ac:spMkLst>
        </pc:spChg>
        <pc:spChg chg="mod ord">
          <ac:chgData name="Paula Castro" userId="f6ca5568ff7c7437" providerId="LiveId" clId="{FF6F33CB-0694-4EA8-91E3-02EED876DF84}" dt="2022-06-14T07:34:02.833" v="4" actId="700"/>
          <ac:spMkLst>
            <pc:docMk/>
            <pc:sldMk cId="3240018857" sldId="285"/>
            <ac:spMk id="6" creationId="{7BC1787E-7110-4989-B0B8-DD4E0ACC09DF}"/>
          </ac:spMkLst>
        </pc:spChg>
        <pc:spChg chg="del">
          <ac:chgData name="Paula Castro" userId="f6ca5568ff7c7437" providerId="LiveId" clId="{FF6F33CB-0694-4EA8-91E3-02EED876DF84}" dt="2022-06-14T07:33:18.797" v="2" actId="478"/>
          <ac:spMkLst>
            <pc:docMk/>
            <pc:sldMk cId="3240018857" sldId="285"/>
            <ac:spMk id="7" creationId="{0EF0D358-5702-DD0D-BD57-0EDAFDC5EE9E}"/>
          </ac:spMkLst>
        </pc:spChg>
        <pc:spChg chg="add del mod ord">
          <ac:chgData name="Paula Castro" userId="f6ca5568ff7c7437" providerId="LiveId" clId="{FF6F33CB-0694-4EA8-91E3-02EED876DF84}" dt="2022-06-14T07:34:26.672" v="7" actId="478"/>
          <ac:spMkLst>
            <pc:docMk/>
            <pc:sldMk cId="3240018857" sldId="285"/>
            <ac:spMk id="10" creationId="{CC4D245F-A013-1741-78A2-2A796A0BFAF2}"/>
          </ac:spMkLst>
        </pc:spChg>
        <pc:spChg chg="add del mod ord">
          <ac:chgData name="Paula Castro" userId="f6ca5568ff7c7437" providerId="LiveId" clId="{FF6F33CB-0694-4EA8-91E3-02EED876DF84}" dt="2022-06-14T07:34:31.931" v="9" actId="478"/>
          <ac:spMkLst>
            <pc:docMk/>
            <pc:sldMk cId="3240018857" sldId="285"/>
            <ac:spMk id="11" creationId="{179BC4A5-FE1F-DC0D-4319-1288385A6204}"/>
          </ac:spMkLst>
        </pc:spChg>
        <pc:spChg chg="add del mod ord">
          <ac:chgData name="Paula Castro" userId="f6ca5568ff7c7437" providerId="LiveId" clId="{FF6F33CB-0694-4EA8-91E3-02EED876DF84}" dt="2022-06-14T07:34:29.853" v="8" actId="478"/>
          <ac:spMkLst>
            <pc:docMk/>
            <pc:sldMk cId="3240018857" sldId="285"/>
            <ac:spMk id="12" creationId="{02EF753B-9C48-9C78-E7AA-5A0BB4DC55CD}"/>
          </ac:spMkLst>
        </pc:spChg>
        <pc:spChg chg="add del mod ord">
          <ac:chgData name="Paula Castro" userId="f6ca5568ff7c7437" providerId="LiveId" clId="{FF6F33CB-0694-4EA8-91E3-02EED876DF84}" dt="2022-06-14T07:34:42.695" v="12" actId="478"/>
          <ac:spMkLst>
            <pc:docMk/>
            <pc:sldMk cId="3240018857" sldId="285"/>
            <ac:spMk id="13" creationId="{C0CD1938-774A-DF9B-F9D5-7BA60BEFD3B0}"/>
          </ac:spMkLst>
        </pc:spChg>
        <pc:spChg chg="add del mod ord">
          <ac:chgData name="Paula Castro" userId="f6ca5568ff7c7437" providerId="LiveId" clId="{FF6F33CB-0694-4EA8-91E3-02EED876DF84}" dt="2022-06-14T07:34:40.751" v="11" actId="478"/>
          <ac:spMkLst>
            <pc:docMk/>
            <pc:sldMk cId="3240018857" sldId="285"/>
            <ac:spMk id="14" creationId="{84E93A40-12D4-AAF4-7A3C-9EBE0FA437F0}"/>
          </ac:spMkLst>
        </pc:spChg>
        <pc:picChg chg="add mod">
          <ac:chgData name="Paula Castro" userId="f6ca5568ff7c7437" providerId="LiveId" clId="{FF6F33CB-0694-4EA8-91E3-02EED876DF84}" dt="2022-06-14T07:37:12.209" v="31" actId="1076"/>
          <ac:picMkLst>
            <pc:docMk/>
            <pc:sldMk cId="3240018857" sldId="285"/>
            <ac:picMk id="9" creationId="{2BB75811-AF3E-DD9D-E577-4101721D2136}"/>
          </ac:picMkLst>
        </pc:picChg>
      </pc:sldChg>
      <pc:sldChg chg="del">
        <pc:chgData name="Paula Castro" userId="f6ca5568ff7c7437" providerId="LiveId" clId="{FF6F33CB-0694-4EA8-91E3-02EED876DF84}" dt="2022-06-14T07:38:59.120" v="77" actId="47"/>
        <pc:sldMkLst>
          <pc:docMk/>
          <pc:sldMk cId="502519627" sldId="288"/>
        </pc:sldMkLst>
      </pc:sldChg>
      <pc:sldChg chg="addSp delSp modSp add mod">
        <pc:chgData name="Paula Castro" userId="f6ca5568ff7c7437" providerId="LiveId" clId="{FF6F33CB-0694-4EA8-91E3-02EED876DF84}" dt="2022-06-14T07:40:29.205" v="99" actId="1036"/>
        <pc:sldMkLst>
          <pc:docMk/>
          <pc:sldMk cId="4134173945" sldId="290"/>
        </pc:sldMkLst>
        <pc:spChg chg="mod">
          <ac:chgData name="Paula Castro" userId="f6ca5568ff7c7437" providerId="LiveId" clId="{FF6F33CB-0694-4EA8-91E3-02EED876DF84}" dt="2022-06-14T07:37:26.855" v="33"/>
          <ac:spMkLst>
            <pc:docMk/>
            <pc:sldMk cId="4134173945" sldId="290"/>
            <ac:spMk id="2" creationId="{0A32731C-311B-46F7-A865-6C3AF6B09A47}"/>
          </ac:spMkLst>
        </pc:spChg>
        <pc:spChg chg="mod">
          <ac:chgData name="Paula Castro" userId="f6ca5568ff7c7437" providerId="LiveId" clId="{FF6F33CB-0694-4EA8-91E3-02EED876DF84}" dt="2022-06-14T07:40:29.205" v="99" actId="1036"/>
          <ac:spMkLst>
            <pc:docMk/>
            <pc:sldMk cId="4134173945" sldId="290"/>
            <ac:spMk id="3" creationId="{9D5232F9-FD00-464A-9F17-619C91AEF8F3}"/>
          </ac:spMkLst>
        </pc:spChg>
        <pc:picChg chg="add mod">
          <ac:chgData name="Paula Castro" userId="f6ca5568ff7c7437" providerId="LiveId" clId="{FF6F33CB-0694-4EA8-91E3-02EED876DF84}" dt="2022-06-14T07:38:56.814" v="76" actId="1036"/>
          <ac:picMkLst>
            <pc:docMk/>
            <pc:sldMk cId="4134173945" sldId="290"/>
            <ac:picMk id="8" creationId="{5ED08AFC-F404-455A-9B6F-B3BC7838D200}"/>
          </ac:picMkLst>
        </pc:picChg>
        <pc:picChg chg="del">
          <ac:chgData name="Paula Castro" userId="f6ca5568ff7c7437" providerId="LiveId" clId="{FF6F33CB-0694-4EA8-91E3-02EED876DF84}" dt="2022-06-14T07:37:32.976" v="35" actId="478"/>
          <ac:picMkLst>
            <pc:docMk/>
            <pc:sldMk cId="4134173945" sldId="290"/>
            <ac:picMk id="9" creationId="{2BB75811-AF3E-DD9D-E577-4101721D2136}"/>
          </ac:picMkLst>
        </pc:picChg>
      </pc:sldChg>
      <pc:sldChg chg="addSp delSp modSp add del mod">
        <pc:chgData name="Paula Castro" userId="f6ca5568ff7c7437" providerId="LiveId" clId="{FF6F33CB-0694-4EA8-91E3-02EED876DF84}" dt="2022-06-14T09:12:15.330" v="368" actId="47"/>
        <pc:sldMkLst>
          <pc:docMk/>
          <pc:sldMk cId="1428660507" sldId="291"/>
        </pc:sldMkLst>
        <pc:spChg chg="mod">
          <ac:chgData name="Paula Castro" userId="f6ca5568ff7c7437" providerId="LiveId" clId="{FF6F33CB-0694-4EA8-91E3-02EED876DF84}" dt="2022-06-14T07:41:34.336" v="109" actId="20577"/>
          <ac:spMkLst>
            <pc:docMk/>
            <pc:sldMk cId="1428660507" sldId="291"/>
            <ac:spMk id="2" creationId="{0A32731C-311B-46F7-A865-6C3AF6B09A47}"/>
          </ac:spMkLst>
        </pc:spChg>
        <pc:spChg chg="mod">
          <ac:chgData name="Paula Castro" userId="f6ca5568ff7c7437" providerId="LiveId" clId="{FF6F33CB-0694-4EA8-91E3-02EED876DF84}" dt="2022-06-14T08:58:18.889" v="343" actId="1076"/>
          <ac:spMkLst>
            <pc:docMk/>
            <pc:sldMk cId="1428660507" sldId="291"/>
            <ac:spMk id="3" creationId="{9D5232F9-FD00-464A-9F17-619C91AEF8F3}"/>
          </ac:spMkLst>
        </pc:spChg>
        <pc:picChg chg="del mod">
          <ac:chgData name="Paula Castro" userId="f6ca5568ff7c7437" providerId="LiveId" clId="{FF6F33CB-0694-4EA8-91E3-02EED876DF84}" dt="2022-06-14T08:58:01.788" v="341" actId="478"/>
          <ac:picMkLst>
            <pc:docMk/>
            <pc:sldMk cId="1428660507" sldId="291"/>
            <ac:picMk id="8" creationId="{5465CD73-EA7B-6325-C6BC-772E4E791A92}"/>
          </ac:picMkLst>
        </pc:picChg>
        <pc:picChg chg="add del mod">
          <ac:chgData name="Paula Castro" userId="f6ca5568ff7c7437" providerId="LiveId" clId="{FF6F33CB-0694-4EA8-91E3-02EED876DF84}" dt="2022-06-14T09:09:49.562" v="357" actId="21"/>
          <ac:picMkLst>
            <pc:docMk/>
            <pc:sldMk cId="1428660507" sldId="291"/>
            <ac:picMk id="9" creationId="{8677BFBA-4CEC-C4CB-7A5C-8B267F629F69}"/>
          </ac:picMkLst>
        </pc:picChg>
      </pc:sldChg>
      <pc:sldChg chg="addSp delSp modSp add mod">
        <pc:chgData name="Paula Castro" userId="f6ca5568ff7c7437" providerId="LiveId" clId="{FF6F33CB-0694-4EA8-91E3-02EED876DF84}" dt="2022-06-14T08:51:01.218" v="340" actId="13822"/>
        <pc:sldMkLst>
          <pc:docMk/>
          <pc:sldMk cId="2139166898" sldId="292"/>
        </pc:sldMkLst>
        <pc:spChg chg="mod">
          <ac:chgData name="Paula Castro" userId="f6ca5568ff7c7437" providerId="LiveId" clId="{FF6F33CB-0694-4EA8-91E3-02EED876DF84}" dt="2022-06-14T07:42:29.685" v="128" actId="20577"/>
          <ac:spMkLst>
            <pc:docMk/>
            <pc:sldMk cId="2139166898" sldId="292"/>
            <ac:spMk id="2" creationId="{0A32731C-311B-46F7-A865-6C3AF6B09A47}"/>
          </ac:spMkLst>
        </pc:spChg>
        <pc:spChg chg="mod">
          <ac:chgData name="Paula Castro" userId="f6ca5568ff7c7437" providerId="LiveId" clId="{FF6F33CB-0694-4EA8-91E3-02EED876DF84}" dt="2022-06-14T07:42:43.704" v="135" actId="20577"/>
          <ac:spMkLst>
            <pc:docMk/>
            <pc:sldMk cId="2139166898" sldId="292"/>
            <ac:spMk id="3" creationId="{9D5232F9-FD00-464A-9F17-619C91AEF8F3}"/>
          </ac:spMkLst>
        </pc:spChg>
        <pc:spChg chg="add mod">
          <ac:chgData name="Paula Castro" userId="f6ca5568ff7c7437" providerId="LiveId" clId="{FF6F33CB-0694-4EA8-91E3-02EED876DF84}" dt="2022-06-14T08:51:01.218" v="340" actId="13822"/>
          <ac:spMkLst>
            <pc:docMk/>
            <pc:sldMk cId="2139166898" sldId="292"/>
            <ac:spMk id="22" creationId="{0250AB18-D201-3CBE-2888-25FE30777643}"/>
          </ac:spMkLst>
        </pc:spChg>
        <pc:grpChg chg="add del mod">
          <ac:chgData name="Paula Castro" userId="f6ca5568ff7c7437" providerId="LiveId" clId="{FF6F33CB-0694-4EA8-91E3-02EED876DF84}" dt="2022-06-14T08:39:05.271" v="320" actId="478"/>
          <ac:grpSpMkLst>
            <pc:docMk/>
            <pc:sldMk cId="2139166898" sldId="292"/>
            <ac:grpSpMk id="9" creationId="{B595FC8D-F414-B0DB-91EE-0C8BAA9F8D48}"/>
          </ac:grpSpMkLst>
        </pc:grpChg>
        <pc:grpChg chg="add mod">
          <ac:chgData name="Paula Castro" userId="f6ca5568ff7c7437" providerId="LiveId" clId="{FF6F33CB-0694-4EA8-91E3-02EED876DF84}" dt="2022-06-14T08:50:29.032" v="336" actId="1076"/>
          <ac:grpSpMkLst>
            <pc:docMk/>
            <pc:sldMk cId="2139166898" sldId="292"/>
            <ac:grpSpMk id="21" creationId="{62928D72-E19F-6FB4-1555-AF0F6D5B3FCD}"/>
          </ac:grpSpMkLst>
        </pc:grpChg>
        <pc:picChg chg="del">
          <ac:chgData name="Paula Castro" userId="f6ca5568ff7c7437" providerId="LiveId" clId="{FF6F33CB-0694-4EA8-91E3-02EED876DF84}" dt="2022-06-14T07:42:51.325" v="136" actId="478"/>
          <ac:picMkLst>
            <pc:docMk/>
            <pc:sldMk cId="2139166898" sldId="292"/>
            <ac:picMk id="8" creationId="{5465CD73-EA7B-6325-C6BC-772E4E791A92}"/>
          </ac:picMkLst>
        </pc:picChg>
        <pc:picChg chg="mod">
          <ac:chgData name="Paula Castro" userId="f6ca5568ff7c7437" providerId="LiveId" clId="{FF6F33CB-0694-4EA8-91E3-02EED876DF84}" dt="2022-06-14T07:42:51.863" v="137"/>
          <ac:picMkLst>
            <pc:docMk/>
            <pc:sldMk cId="2139166898" sldId="292"/>
            <ac:picMk id="10" creationId="{B1A8625E-67C7-C313-EED6-436108806581}"/>
          </ac:picMkLst>
        </pc:picChg>
        <pc:picChg chg="mod">
          <ac:chgData name="Paula Castro" userId="f6ca5568ff7c7437" providerId="LiveId" clId="{FF6F33CB-0694-4EA8-91E3-02EED876DF84}" dt="2022-06-14T07:42:51.863" v="137"/>
          <ac:picMkLst>
            <pc:docMk/>
            <pc:sldMk cId="2139166898" sldId="292"/>
            <ac:picMk id="11" creationId="{F13AA49E-95DC-64BD-4031-A687CD883BD8}"/>
          </ac:picMkLst>
        </pc:picChg>
        <pc:picChg chg="add del mod">
          <ac:chgData name="Paula Castro" userId="f6ca5568ff7c7437" providerId="LiveId" clId="{FF6F33CB-0694-4EA8-91E3-02EED876DF84}" dt="2022-06-14T08:48:40.777" v="325" actId="478"/>
          <ac:picMkLst>
            <pc:docMk/>
            <pc:sldMk cId="2139166898" sldId="292"/>
            <ac:picMk id="12" creationId="{A91BE60E-38AF-F0B3-A013-D60C51B13473}"/>
          </ac:picMkLst>
        </pc:picChg>
        <pc:picChg chg="add del mod">
          <ac:chgData name="Paula Castro" userId="f6ca5568ff7c7437" providerId="LiveId" clId="{FF6F33CB-0694-4EA8-91E3-02EED876DF84}" dt="2022-06-14T08:38:13.579" v="312" actId="478"/>
          <ac:picMkLst>
            <pc:docMk/>
            <pc:sldMk cId="2139166898" sldId="292"/>
            <ac:picMk id="14" creationId="{6ACD6E38-6409-5515-E539-563E399CC312}"/>
          </ac:picMkLst>
        </pc:picChg>
        <pc:picChg chg="add del mod">
          <ac:chgData name="Paula Castro" userId="f6ca5568ff7c7437" providerId="LiveId" clId="{FF6F33CB-0694-4EA8-91E3-02EED876DF84}" dt="2022-06-14T08:48:42.226" v="326" actId="478"/>
          <ac:picMkLst>
            <pc:docMk/>
            <pc:sldMk cId="2139166898" sldId="292"/>
            <ac:picMk id="16" creationId="{5E66E206-64F6-7623-4CED-8A7D879ABBFB}"/>
          </ac:picMkLst>
        </pc:picChg>
        <pc:picChg chg="add mod">
          <ac:chgData name="Paula Castro" userId="f6ca5568ff7c7437" providerId="LiveId" clId="{FF6F33CB-0694-4EA8-91E3-02EED876DF84}" dt="2022-06-14T08:50:12.042" v="333" actId="164"/>
          <ac:picMkLst>
            <pc:docMk/>
            <pc:sldMk cId="2139166898" sldId="292"/>
            <ac:picMk id="18" creationId="{2EC2CEE9-A96C-D33B-2958-E271CBAD215E}"/>
          </ac:picMkLst>
        </pc:picChg>
        <pc:picChg chg="add mod">
          <ac:chgData name="Paula Castro" userId="f6ca5568ff7c7437" providerId="LiveId" clId="{FF6F33CB-0694-4EA8-91E3-02EED876DF84}" dt="2022-06-14T08:50:12.042" v="333" actId="164"/>
          <ac:picMkLst>
            <pc:docMk/>
            <pc:sldMk cId="2139166898" sldId="292"/>
            <ac:picMk id="20" creationId="{1D89F4EC-4EAE-0C34-DA7A-356CB5575166}"/>
          </ac:picMkLst>
        </pc:picChg>
      </pc:sldChg>
      <pc:sldChg chg="addSp delSp modSp add mod">
        <pc:chgData name="Paula Castro" userId="f6ca5568ff7c7437" providerId="LiveId" clId="{FF6F33CB-0694-4EA8-91E3-02EED876DF84}" dt="2022-06-14T07:43:50.195" v="151" actId="1076"/>
        <pc:sldMkLst>
          <pc:docMk/>
          <pc:sldMk cId="434527305" sldId="293"/>
        </pc:sldMkLst>
        <pc:spChg chg="mod">
          <ac:chgData name="Paula Castro" userId="f6ca5568ff7c7437" providerId="LiveId" clId="{FF6F33CB-0694-4EA8-91E3-02EED876DF84}" dt="2022-06-14T07:43:14.654" v="141"/>
          <ac:spMkLst>
            <pc:docMk/>
            <pc:sldMk cId="434527305" sldId="293"/>
            <ac:spMk id="2" creationId="{0A32731C-311B-46F7-A865-6C3AF6B09A47}"/>
          </ac:spMkLst>
        </pc:spChg>
        <pc:spChg chg="mod">
          <ac:chgData name="Paula Castro" userId="f6ca5568ff7c7437" providerId="LiveId" clId="{FF6F33CB-0694-4EA8-91E3-02EED876DF84}" dt="2022-06-14T07:43:31.633" v="147" actId="5793"/>
          <ac:spMkLst>
            <pc:docMk/>
            <pc:sldMk cId="434527305" sldId="293"/>
            <ac:spMk id="3" creationId="{9D5232F9-FD00-464A-9F17-619C91AEF8F3}"/>
          </ac:spMkLst>
        </pc:spChg>
        <pc:grpChg chg="del">
          <ac:chgData name="Paula Castro" userId="f6ca5568ff7c7437" providerId="LiveId" clId="{FF6F33CB-0694-4EA8-91E3-02EED876DF84}" dt="2022-06-14T07:43:34.374" v="148" actId="478"/>
          <ac:grpSpMkLst>
            <pc:docMk/>
            <pc:sldMk cId="434527305" sldId="293"/>
            <ac:grpSpMk id="9" creationId="{B595FC8D-F414-B0DB-91EE-0C8BAA9F8D48}"/>
          </ac:grpSpMkLst>
        </pc:grpChg>
        <pc:picChg chg="add mod">
          <ac:chgData name="Paula Castro" userId="f6ca5568ff7c7437" providerId="LiveId" clId="{FF6F33CB-0694-4EA8-91E3-02EED876DF84}" dt="2022-06-14T07:43:50.195" v="151" actId="1076"/>
          <ac:picMkLst>
            <pc:docMk/>
            <pc:sldMk cId="434527305" sldId="293"/>
            <ac:picMk id="12" creationId="{C115EE58-CC79-898A-BAEB-4F985A6F5B16}"/>
          </ac:picMkLst>
        </pc:picChg>
      </pc:sldChg>
      <pc:sldChg chg="addSp delSp modSp add mod">
        <pc:chgData name="Paula Castro" userId="f6ca5568ff7c7437" providerId="LiveId" clId="{FF6F33CB-0694-4EA8-91E3-02EED876DF84}" dt="2022-06-14T08:14:03.566" v="301" actId="1076"/>
        <pc:sldMkLst>
          <pc:docMk/>
          <pc:sldMk cId="2911503738" sldId="294"/>
        </pc:sldMkLst>
        <pc:spChg chg="mod">
          <ac:chgData name="Paula Castro" userId="f6ca5568ff7c7437" providerId="LiveId" clId="{FF6F33CB-0694-4EA8-91E3-02EED876DF84}" dt="2022-06-14T07:44:02.284" v="155" actId="20577"/>
          <ac:spMkLst>
            <pc:docMk/>
            <pc:sldMk cId="2911503738" sldId="294"/>
            <ac:spMk id="2" creationId="{0A32731C-311B-46F7-A865-6C3AF6B09A47}"/>
          </ac:spMkLst>
        </pc:spChg>
        <pc:spChg chg="mod">
          <ac:chgData name="Paula Castro" userId="f6ca5568ff7c7437" providerId="LiveId" clId="{FF6F33CB-0694-4EA8-91E3-02EED876DF84}" dt="2022-06-14T08:12:20.601" v="284" actId="1035"/>
          <ac:spMkLst>
            <pc:docMk/>
            <pc:sldMk cId="2911503738" sldId="294"/>
            <ac:spMk id="3" creationId="{9D5232F9-FD00-464A-9F17-619C91AEF8F3}"/>
          </ac:spMkLst>
        </pc:spChg>
        <pc:grpChg chg="add mod">
          <ac:chgData name="Paula Castro" userId="f6ca5568ff7c7437" providerId="LiveId" clId="{FF6F33CB-0694-4EA8-91E3-02EED876DF84}" dt="2022-06-14T08:14:03.566" v="301" actId="1076"/>
          <ac:grpSpMkLst>
            <pc:docMk/>
            <pc:sldMk cId="2911503738" sldId="294"/>
            <ac:grpSpMk id="15" creationId="{D3DBF9F8-5A43-1BE8-BB50-1B92C74AE867}"/>
          </ac:grpSpMkLst>
        </pc:grpChg>
        <pc:picChg chg="add del mod">
          <ac:chgData name="Paula Castro" userId="f6ca5568ff7c7437" providerId="LiveId" clId="{FF6F33CB-0694-4EA8-91E3-02EED876DF84}" dt="2022-06-14T08:11:57.911" v="266" actId="478"/>
          <ac:picMkLst>
            <pc:docMk/>
            <pc:sldMk cId="2911503738" sldId="294"/>
            <ac:picMk id="8" creationId="{43C5E190-94E6-AF2A-9530-AE2079DD2C0C}"/>
          </ac:picMkLst>
        </pc:picChg>
        <pc:picChg chg="add mod">
          <ac:chgData name="Paula Castro" userId="f6ca5568ff7c7437" providerId="LiveId" clId="{FF6F33CB-0694-4EA8-91E3-02EED876DF84}" dt="2022-06-14T08:13:55.590" v="299" actId="164"/>
          <ac:picMkLst>
            <pc:docMk/>
            <pc:sldMk cId="2911503738" sldId="294"/>
            <ac:picMk id="9" creationId="{7A68F40E-3413-8AB4-0E65-BC4B769DB8C9}"/>
          </ac:picMkLst>
        </pc:picChg>
        <pc:picChg chg="add mod">
          <ac:chgData name="Paula Castro" userId="f6ca5568ff7c7437" providerId="LiveId" clId="{FF6F33CB-0694-4EA8-91E3-02EED876DF84}" dt="2022-06-14T08:13:55.590" v="299" actId="164"/>
          <ac:picMkLst>
            <pc:docMk/>
            <pc:sldMk cId="2911503738" sldId="294"/>
            <ac:picMk id="11" creationId="{F9680C71-3271-C8EF-10F8-7F0738841340}"/>
          </ac:picMkLst>
        </pc:picChg>
        <pc:picChg chg="del">
          <ac:chgData name="Paula Castro" userId="f6ca5568ff7c7437" providerId="LiveId" clId="{FF6F33CB-0694-4EA8-91E3-02EED876DF84}" dt="2022-06-14T07:44:37.049" v="176" actId="478"/>
          <ac:picMkLst>
            <pc:docMk/>
            <pc:sldMk cId="2911503738" sldId="294"/>
            <ac:picMk id="12" creationId="{C115EE58-CC79-898A-BAEB-4F985A6F5B16}"/>
          </ac:picMkLst>
        </pc:picChg>
        <pc:picChg chg="add mod">
          <ac:chgData name="Paula Castro" userId="f6ca5568ff7c7437" providerId="LiveId" clId="{FF6F33CB-0694-4EA8-91E3-02EED876DF84}" dt="2022-06-14T08:13:55.590" v="299" actId="164"/>
          <ac:picMkLst>
            <pc:docMk/>
            <pc:sldMk cId="2911503738" sldId="294"/>
            <ac:picMk id="14" creationId="{50B15708-E267-EB24-90D5-3EE070CF050A}"/>
          </ac:picMkLst>
        </pc:picChg>
      </pc:sldChg>
      <pc:sldChg chg="addSp delSp modSp add mod">
        <pc:chgData name="Paula Castro" userId="f6ca5568ff7c7437" providerId="LiveId" clId="{FF6F33CB-0694-4EA8-91E3-02EED876DF84}" dt="2022-06-14T09:11:59.726" v="367" actId="1076"/>
        <pc:sldMkLst>
          <pc:docMk/>
          <pc:sldMk cId="3896318018" sldId="295"/>
        </pc:sldMkLst>
        <pc:spChg chg="mod">
          <ac:chgData name="Paula Castro" userId="f6ca5568ff7c7437" providerId="LiveId" clId="{FF6F33CB-0694-4EA8-91E3-02EED876DF84}" dt="2022-06-14T09:09:26.847" v="348"/>
          <ac:spMkLst>
            <pc:docMk/>
            <pc:sldMk cId="3896318018" sldId="295"/>
            <ac:spMk id="2" creationId="{0A32731C-311B-46F7-A865-6C3AF6B09A47}"/>
          </ac:spMkLst>
        </pc:spChg>
        <pc:spChg chg="mod">
          <ac:chgData name="Paula Castro" userId="f6ca5568ff7c7437" providerId="LiveId" clId="{FF6F33CB-0694-4EA8-91E3-02EED876DF84}" dt="2022-06-14T09:11:59.726" v="367" actId="1076"/>
          <ac:spMkLst>
            <pc:docMk/>
            <pc:sldMk cId="3896318018" sldId="295"/>
            <ac:spMk id="3" creationId="{9D5232F9-FD00-464A-9F17-619C91AEF8F3}"/>
          </ac:spMkLst>
        </pc:spChg>
        <pc:picChg chg="add del mod">
          <ac:chgData name="Paula Castro" userId="f6ca5568ff7c7437" providerId="LiveId" clId="{FF6F33CB-0694-4EA8-91E3-02EED876DF84}" dt="2022-06-14T09:11:41.803" v="363" actId="478"/>
          <ac:picMkLst>
            <pc:docMk/>
            <pc:sldMk cId="3896318018" sldId="295"/>
            <ac:picMk id="8" creationId="{9AF953AE-08F3-EC06-8A75-90D1F94732E8}"/>
          </ac:picMkLst>
        </pc:picChg>
        <pc:picChg chg="del">
          <ac:chgData name="Paula Castro" userId="f6ca5568ff7c7437" providerId="LiveId" clId="{FF6F33CB-0694-4EA8-91E3-02EED876DF84}" dt="2022-06-14T09:09:47.131" v="356" actId="478"/>
          <ac:picMkLst>
            <pc:docMk/>
            <pc:sldMk cId="3896318018" sldId="295"/>
            <ac:picMk id="9" creationId="{2BB75811-AF3E-DD9D-E577-4101721D2136}"/>
          </ac:picMkLst>
        </pc:picChg>
        <pc:picChg chg="add mod">
          <ac:chgData name="Paula Castro" userId="f6ca5568ff7c7437" providerId="LiveId" clId="{FF6F33CB-0694-4EA8-91E3-02EED876DF84}" dt="2022-06-14T09:11:48.513" v="366" actId="1076"/>
          <ac:picMkLst>
            <pc:docMk/>
            <pc:sldMk cId="3896318018" sldId="295"/>
            <ac:picMk id="10" creationId="{181E9DD7-6F30-4373-E269-D5C75450D91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6620" y="3899140"/>
            <a:ext cx="6245222" cy="1266838"/>
          </a:xfrm>
        </p:spPr>
        <p:txBody>
          <a:bodyPr>
            <a:normAutofit/>
          </a:bodyPr>
          <a:lstStyle/>
          <a:p>
            <a:r>
              <a:rPr lang="en-US" dirty="0"/>
              <a:t>Demystifying Education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8637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Castro Sanchez, Paula &amp; </a:t>
            </a:r>
            <a:r>
              <a:rPr lang="en-US" dirty="0" err="1"/>
              <a:t>Gwak</a:t>
            </a:r>
            <a:r>
              <a:rPr lang="en-US" dirty="0"/>
              <a:t> </a:t>
            </a:r>
            <a:r>
              <a:rPr lang="en-US" dirty="0" err="1"/>
              <a:t>Seungmin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893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314" y="2248592"/>
            <a:ext cx="5577515" cy="3128539"/>
          </a:xfrm>
        </p:spPr>
        <p:txBody>
          <a:bodyPr anchor="ctr">
            <a:norm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800" b="0" spc="50" dirty="0"/>
              <a:t>Multi-class Classification Problem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b="0" spc="50" dirty="0"/>
              <a:t>Accuracy, F1 Score, Confusion Matrix</a:t>
            </a:r>
          </a:p>
          <a:p>
            <a:pPr lvl="2" algn="just"/>
            <a:endParaRPr lang="en-US" b="0" spc="5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800" b="0" spc="50" dirty="0"/>
              <a:t>Imbalanced Classes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b="0" spc="50" dirty="0"/>
              <a:t>Accuracy, F1 Score, Confusion Matrix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endParaRPr lang="en-US" b="0" spc="5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800" b="0" spc="50" dirty="0"/>
              <a:t>Feature Selection and Feature normalization</a:t>
            </a:r>
          </a:p>
          <a:p>
            <a:pPr marL="1200150" lvl="2" indent="-285750" algn="ctr">
              <a:buFont typeface="Arial" panose="020B0604020202020204" pitchFamily="34" charset="0"/>
              <a:buChar char="•"/>
            </a:pPr>
            <a:endParaRPr lang="en-US" sz="800" spc="5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Demystifying Education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B75811-AF3E-DD9D-E577-4101721D2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108" y="2558720"/>
            <a:ext cx="3988649" cy="251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18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BFBC20-A32B-FC32-B609-0C2A5BD07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16" y="362309"/>
            <a:ext cx="6519578" cy="63591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FEE7E4-2DAB-DE21-32AA-CF48F01E6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149" y="1333500"/>
            <a:ext cx="44958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Key Take-Away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4784" y="2398118"/>
            <a:ext cx="5577515" cy="3128539"/>
          </a:xfrm>
        </p:spPr>
        <p:txBody>
          <a:bodyPr anchor="ctr">
            <a:norm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800" b="0" spc="50" dirty="0"/>
              <a:t>It is not the total amount of study time that matters</a:t>
            </a:r>
          </a:p>
          <a:p>
            <a:pPr lvl="1" algn="just"/>
            <a:endParaRPr lang="en-US" sz="1800" b="0" spc="5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800" b="0" spc="50" dirty="0"/>
              <a:t>It looks like H students are busier, but the free time they have they do spend efficiently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800" b="0" spc="5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800" b="0" spc="50" dirty="0"/>
              <a:t>Students with a better work-life balance seem to achieve higher</a:t>
            </a:r>
          </a:p>
          <a:p>
            <a:pPr marL="1200150" lvl="2" indent="-285750" algn="ctr">
              <a:buFont typeface="Arial" panose="020B0604020202020204" pitchFamily="34" charset="0"/>
              <a:buChar char="•"/>
            </a:pPr>
            <a:endParaRPr lang="en-US" sz="800" spc="5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Demystifying Education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D08AFC-F404-455A-9B6F-B3BC7838D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346" y="2568411"/>
            <a:ext cx="42195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7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Demystifying Education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315452"/>
            <a:ext cx="5111750" cy="794709"/>
          </a:xfrm>
        </p:spPr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752125"/>
            <a:ext cx="5613819" cy="190038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Understand what drives student success</a:t>
            </a:r>
          </a:p>
          <a:p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Create a model for student performance prediction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spc="50" dirty="0">
                <a:solidFill>
                  <a:schemeClr val="tx1"/>
                </a:solidFill>
              </a:rPr>
              <a:t>Separate students into classes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spc="50" dirty="0">
                <a:solidFill>
                  <a:schemeClr val="tx1"/>
                </a:solidFill>
              </a:rPr>
              <a:t>More personalized learning leads to better outcomes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spc="5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Demystifying Education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80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8548-2434-696C-E3DD-B08579A4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here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F372F-17DE-CC99-9C7C-4E280B2547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2E613-E48D-D638-F352-E27FE8EA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AB369-152E-A2B4-71EE-D17627F7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A9BBF-33A5-64CB-8498-0CAEF27B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2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796505"/>
            <a:ext cx="5111750" cy="1204912"/>
          </a:xfrm>
        </p:spPr>
        <p:txBody>
          <a:bodyPr>
            <a:normAutofit/>
          </a:bodyPr>
          <a:lstStyle/>
          <a:p>
            <a:r>
              <a:rPr lang="en-US" dirty="0"/>
              <a:t>Diving deeper into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9713" y="2380891"/>
            <a:ext cx="6498566" cy="28524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Understand the importance of other personal, social, and school-related features for student success.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 predict the last period´s grade (‘G3’)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		</a:t>
            </a:r>
            <a:r>
              <a:rPr lang="en-US" dirty="0">
                <a:latin typeface="Abadi Extra Light" panose="020B0204020104020204" pitchFamily="34" charset="0"/>
              </a:rPr>
              <a:t>- Low level (0-69%)         [ 0  , 13] </a:t>
            </a:r>
          </a:p>
          <a:p>
            <a:r>
              <a:rPr lang="en-US" dirty="0">
                <a:latin typeface="Abadi Extra Light" panose="020B0204020104020204" pitchFamily="34" charset="0"/>
              </a:rPr>
              <a:t>		- Medium level (70-89%)  [14 , 17] </a:t>
            </a:r>
          </a:p>
          <a:p>
            <a:r>
              <a:rPr lang="en-US" dirty="0">
                <a:latin typeface="Abadi Extra Light" panose="020B0204020104020204" pitchFamily="34" charset="0"/>
              </a:rPr>
              <a:t>		- High level (90-100%)    [18  , 20]</a:t>
            </a:r>
            <a:endParaRPr lang="en-US" sz="1400" spc="50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spc="5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Demystifying Education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1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Data Analysis (1)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Demystifying Education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636143" y="1454897"/>
            <a:ext cx="8919713" cy="2593765"/>
          </a:xfrm>
        </p:spPr>
        <p:txBody>
          <a:bodyPr>
            <a:normAutofit/>
          </a:bodyPr>
          <a:lstStyle/>
          <a:p>
            <a:pPr lvl="2"/>
            <a:endParaRPr lang="en-US" sz="1400" u="sng" spc="5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spc="50" dirty="0">
                <a:solidFill>
                  <a:schemeClr val="tx1"/>
                </a:solidFill>
              </a:rPr>
              <a:t>Understand our data and raise some interesting questions</a:t>
            </a:r>
          </a:p>
          <a:p>
            <a:pPr marL="457200" lvl="1" indent="0">
              <a:buNone/>
            </a:pPr>
            <a:endParaRPr lang="en-US" sz="1800" spc="5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spc="50" dirty="0">
                <a:solidFill>
                  <a:schemeClr val="tx1"/>
                </a:solidFill>
              </a:rPr>
              <a:t>Numerical Features:</a:t>
            </a:r>
          </a:p>
          <a:p>
            <a:pPr marL="1200150" lvl="2" indent="-285750"/>
            <a:r>
              <a:rPr lang="en-US" sz="1400" spc="50" dirty="0"/>
              <a:t>Higher age is related to lower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spc="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spc="50" dirty="0">
                <a:solidFill>
                  <a:schemeClr val="tx1"/>
                </a:solidFill>
              </a:rPr>
              <a:t>Categorical Features:</a:t>
            </a:r>
          </a:p>
          <a:p>
            <a:pPr marL="1200150" lvl="2" indent="-285750"/>
            <a:r>
              <a:rPr lang="en-US" sz="1400" spc="50" dirty="0">
                <a:solidFill>
                  <a:schemeClr val="tx1"/>
                </a:solidFill>
              </a:rPr>
              <a:t>Some variables seemed to have no discriminative power</a:t>
            </a:r>
          </a:p>
          <a:p>
            <a:pPr marL="1200150" lvl="2" indent="-285750"/>
            <a:r>
              <a:rPr lang="en-US" sz="1400" spc="50" dirty="0">
                <a:solidFill>
                  <a:schemeClr val="tx1"/>
                </a:solidFill>
              </a:rPr>
              <a:t>We removed these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spc="5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spc="5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DBF9F8-5A43-1BE8-BB50-1B92C74AE867}"/>
              </a:ext>
            </a:extLst>
          </p:cNvPr>
          <p:cNvGrpSpPr/>
          <p:nvPr/>
        </p:nvGrpSpPr>
        <p:grpSpPr>
          <a:xfrm>
            <a:off x="1280818" y="4202315"/>
            <a:ext cx="9630362" cy="2000382"/>
            <a:chOff x="1682852" y="4200362"/>
            <a:chExt cx="9630362" cy="200038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68F40E-3413-8AB4-0E65-BC4B769DB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2852" y="4200362"/>
              <a:ext cx="3000573" cy="200038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9680C71-3271-C8EF-10F8-7F0738841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9689" y="4200362"/>
              <a:ext cx="2983621" cy="200038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0B15708-E267-EB24-90D5-3EE070CF0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85773" y="4200362"/>
              <a:ext cx="3227441" cy="20003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1503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Data Analysis (2)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Demystifying Education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636143" y="1690688"/>
            <a:ext cx="8919713" cy="2593765"/>
          </a:xfrm>
        </p:spPr>
        <p:txBody>
          <a:bodyPr>
            <a:normAutofit/>
          </a:bodyPr>
          <a:lstStyle/>
          <a:p>
            <a:pPr lvl="2"/>
            <a:endParaRPr lang="en-US" sz="1400" u="sng" spc="5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spc="50" dirty="0"/>
              <a:t>Categorical Features:</a:t>
            </a:r>
          </a:p>
          <a:p>
            <a:pPr marL="457200" lvl="1" indent="0">
              <a:buNone/>
            </a:pPr>
            <a:endParaRPr lang="en-US" sz="1800" spc="5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spc="50" dirty="0"/>
              <a:t>Other variables looked valuable to distinguish between the different student groups</a:t>
            </a:r>
          </a:p>
          <a:p>
            <a:pPr marL="742950" lvl="1" indent="-285750"/>
            <a:endParaRPr lang="en-US" sz="1800" spc="5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spc="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15EE58-CC79-898A-BAEB-4F985A6F5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56" y="4073256"/>
            <a:ext cx="10558912" cy="109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27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Engineering (1)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Demystifying Education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636143" y="1690688"/>
            <a:ext cx="8919713" cy="2593765"/>
          </a:xfrm>
        </p:spPr>
        <p:txBody>
          <a:bodyPr>
            <a:normAutofit/>
          </a:bodyPr>
          <a:lstStyle/>
          <a:p>
            <a:pPr lvl="2"/>
            <a:endParaRPr lang="en-US" sz="1400" u="sng" spc="50" dirty="0">
              <a:solidFill>
                <a:schemeClr val="tx1"/>
              </a:solidFill>
            </a:endParaRPr>
          </a:p>
          <a:p>
            <a:pPr marL="742950" lvl="1" indent="-285750"/>
            <a:r>
              <a:rPr lang="en-US" sz="1800" spc="50" dirty="0">
                <a:solidFill>
                  <a:schemeClr val="tx1"/>
                </a:solidFill>
              </a:rPr>
              <a:t>Reshape existing categorical variables to be more informative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spc="5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928D72-E19F-6FB4-1555-AF0F6D5B3FCD}"/>
              </a:ext>
            </a:extLst>
          </p:cNvPr>
          <p:cNvGrpSpPr/>
          <p:nvPr/>
        </p:nvGrpSpPr>
        <p:grpSpPr>
          <a:xfrm>
            <a:off x="1636143" y="2961556"/>
            <a:ext cx="8445261" cy="2645793"/>
            <a:chOff x="1819925" y="3199096"/>
            <a:chExt cx="8162275" cy="234710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EC2CEE9-A96C-D33B-2958-E271CBAD2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9925" y="3199096"/>
              <a:ext cx="3436686" cy="2304241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D89F4EC-4EAE-0C34-DA7A-356CB5575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49123" y="3199096"/>
              <a:ext cx="3433077" cy="2347104"/>
            </a:xfrm>
            <a:prstGeom prst="rect">
              <a:avLst/>
            </a:prstGeom>
          </p:spPr>
        </p:pic>
      </p:grp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250AB18-D201-3CBE-2888-25FE30777643}"/>
              </a:ext>
            </a:extLst>
          </p:cNvPr>
          <p:cNvSpPr/>
          <p:nvPr/>
        </p:nvSpPr>
        <p:spPr>
          <a:xfrm>
            <a:off x="5564467" y="3938239"/>
            <a:ext cx="592347" cy="2760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9166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Feature Engineering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0317" y="2099067"/>
            <a:ext cx="5577515" cy="3128539"/>
          </a:xfrm>
        </p:spPr>
        <p:txBody>
          <a:bodyPr anchor="ctr">
            <a:norm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800" b="0" spc="50" dirty="0"/>
              <a:t>Merging variables to create more informative ones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800" b="0" spc="50" dirty="0"/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sz="1600" b="0" spc="50" dirty="0"/>
              <a:t>Average Alcohol consumption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800" b="0" spc="50" dirty="0"/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sz="1600" b="0" spc="50" dirty="0"/>
              <a:t>Repeaters (&gt;16 and +1 failures)</a:t>
            </a:r>
          </a:p>
          <a:p>
            <a:pPr marL="1200150" lvl="2" indent="-285750" algn="ctr">
              <a:buFont typeface="Arial" panose="020B0604020202020204" pitchFamily="34" charset="0"/>
              <a:buChar char="•"/>
            </a:pPr>
            <a:endParaRPr lang="en-US" sz="800" spc="5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Demystifying Education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1E9DD7-6F30-4373-E269-D5C75450D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890" y="2421755"/>
            <a:ext cx="4271963" cy="295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18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Engineering (3)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Demystifying Education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636143" y="1690688"/>
            <a:ext cx="8919713" cy="2593765"/>
          </a:xfrm>
        </p:spPr>
        <p:txBody>
          <a:bodyPr>
            <a:normAutofit/>
          </a:bodyPr>
          <a:lstStyle/>
          <a:p>
            <a:pPr lvl="2"/>
            <a:endParaRPr lang="en-US" sz="1400" u="sng" spc="50" dirty="0">
              <a:solidFill>
                <a:schemeClr val="tx1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800" spc="50" dirty="0"/>
              <a:t>Time itself is not informative</a:t>
            </a:r>
          </a:p>
          <a:p>
            <a:pPr marL="457200" lvl="1" indent="0" algn="just">
              <a:buNone/>
            </a:pPr>
            <a:endParaRPr lang="en-US" sz="1800" spc="5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800" spc="50" dirty="0"/>
              <a:t>We want to study the proportion of the free time spent on each activity</a:t>
            </a:r>
          </a:p>
          <a:p>
            <a:pPr lvl="4"/>
            <a:endParaRPr lang="en-US" sz="1000" spc="5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65CD73-EA7B-6325-C6BC-772E4E791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452" y="3371026"/>
            <a:ext cx="3601094" cy="217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43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0</TotalTime>
  <Words>342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Abadi Extra Light</vt:lpstr>
      <vt:lpstr>Arial</vt:lpstr>
      <vt:lpstr>Calibri</vt:lpstr>
      <vt:lpstr>Tenorite</vt:lpstr>
      <vt:lpstr>Office Theme</vt:lpstr>
      <vt:lpstr>Demystifying Education</vt:lpstr>
      <vt:lpstr>Why?</vt:lpstr>
      <vt:lpstr>Add here first analysis</vt:lpstr>
      <vt:lpstr>Diving deeper into data</vt:lpstr>
      <vt:lpstr>Exploratory Data Analysis (1)</vt:lpstr>
      <vt:lpstr>Exploratory Data Analysis (2)</vt:lpstr>
      <vt:lpstr>Feature Engineering (1)</vt:lpstr>
      <vt:lpstr>Feature Engineering (2)</vt:lpstr>
      <vt:lpstr>Feature Engineering (3)</vt:lpstr>
      <vt:lpstr>Modeling</vt:lpstr>
      <vt:lpstr>PowerPoint Presentation</vt:lpstr>
      <vt:lpstr>Key Take-Away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Demystifying Education</dc:title>
  <dc:creator>Paula Castro</dc:creator>
  <cp:lastModifiedBy>Paula Castro</cp:lastModifiedBy>
  <cp:revision>1</cp:revision>
  <dcterms:created xsi:type="dcterms:W3CDTF">2022-06-14T06:08:34Z</dcterms:created>
  <dcterms:modified xsi:type="dcterms:W3CDTF">2022-06-14T09:14:18Z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