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c9e6de6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c9e6de6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0c9e6de6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0afcc3b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0afcc3b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f0afcc3b6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ernando@angelhack.com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0" y="186350"/>
            <a:ext cx="12192000" cy="6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Instruções para a montagem do projeto da primeira fase do </a:t>
            </a:r>
            <a:r>
              <a:rPr b="1" lang="pt-BR" sz="1800">
                <a:solidFill>
                  <a:schemeClr val="dk1"/>
                </a:solidFill>
              </a:rPr>
              <a:t>The Big Hackathon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"Leia com calma cada item e siga à risca as instruções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para evitar retrabalho ou invalidação do projeto"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Atenção! Enviar projetos enviados até às 14:00 da Quinta-feira, dia 14 de Fevereiro.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 documento pode ser feito em Power Point, Word (formato paisagem) ou outra extensão </a:t>
            </a:r>
            <a:r>
              <a:rPr b="1" lang="pt-BR" sz="1800">
                <a:solidFill>
                  <a:schemeClr val="dk1"/>
                </a:solidFill>
              </a:rPr>
              <a:t>mas deve ser salvo e enviado em PDF(.pdf)</a:t>
            </a:r>
            <a:r>
              <a:rPr lang="pt-BR" sz="1800">
                <a:solidFill>
                  <a:schemeClr val="dk1"/>
                </a:solidFill>
              </a:rPr>
              <a:t>. </a:t>
            </a:r>
            <a:r>
              <a:rPr lang="pt-BR" sz="1800" u="sng">
                <a:solidFill>
                  <a:schemeClr val="dk1"/>
                </a:solidFill>
              </a:rPr>
              <a:t>Não serão aceitos projetos em outros formatos.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 projeto deve ter no </a:t>
            </a:r>
            <a:r>
              <a:rPr b="1" lang="pt-BR" sz="1800">
                <a:solidFill>
                  <a:schemeClr val="dk1"/>
                </a:solidFill>
              </a:rPr>
              <a:t>máximo 6 páginas/slides</a:t>
            </a:r>
            <a:r>
              <a:rPr lang="pt-BR" sz="1800">
                <a:solidFill>
                  <a:schemeClr val="dk1"/>
                </a:solidFill>
              </a:rPr>
              <a:t> contando com a capa (opcional).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Os projetos devem ser enviados para o e-mail: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fernando@angelhack.com</a:t>
            </a:r>
            <a:r>
              <a:rPr b="1" lang="pt-BR" sz="1800">
                <a:solidFill>
                  <a:schemeClr val="dk1"/>
                </a:solidFill>
              </a:rPr>
              <a:t>  </a:t>
            </a:r>
            <a:r>
              <a:rPr lang="pt-BR" sz="1800">
                <a:solidFill>
                  <a:schemeClr val="dk1"/>
                </a:solidFill>
              </a:rPr>
              <a:t>com o título: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“Apresentação TBH - NOME DA EQUIPE”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8700" y="186350"/>
            <a:ext cx="1681926" cy="168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32900" y="243900"/>
            <a:ext cx="12192000" cy="6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Antes de escrever o projeto a equipe deve escolher: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pt-BR">
                <a:solidFill>
                  <a:schemeClr val="dk1"/>
                </a:solidFill>
              </a:rPr>
              <a:t>O tema (Direitos Humanos; Educação; Finanças; Governo Aberto; Monitoramento de Obras; Saúde)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Obs.: cada equipe deverá submeter projeto em apenas um desses temas.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2)    O nome da equipe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Capa: Opcional, a equipe decide se faz ou não e o design.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dk1"/>
                </a:solidFill>
              </a:rPr>
              <a:t>Página ou Slide 01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NOME DA EQUIPE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TEMA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Atenção: s</a:t>
            </a:r>
            <a:r>
              <a:rPr lang="pt-BR">
                <a:solidFill>
                  <a:schemeClr val="dk1"/>
                </a:solidFill>
              </a:rPr>
              <a:t>e o tema escolhido tiver mais de um objetivo é preciso mencionar qual é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NOME COMPLETO DE TODOS OS INTEGRANTES DA EQUIPE E A FUNÇÃO DE CADA UM/UMA NO PROJETO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OBS.: </a:t>
            </a:r>
            <a:r>
              <a:rPr lang="pt-BR">
                <a:solidFill>
                  <a:schemeClr val="dk1"/>
                </a:solidFill>
              </a:rPr>
              <a:t>A equipe pode destacar o melhor trabalho de cada um (com link, pode ser app publicado, web site, Github ou outro repositório)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Celular e e-mail DE TODOS OS INTEGRANTES DA EQUIPE (fundamental para a premiação)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700" y="186350"/>
            <a:ext cx="1681926" cy="168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32900" y="243900"/>
            <a:ext cx="12192000" cy="6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dk1"/>
                </a:solidFill>
              </a:rPr>
              <a:t>Página ou Slide 02 em diante (máximo 6)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QUE É A SOLUÇÃO? - (Web site? Site responsivo para mobile? App? Hardware? etc.)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OBJETIVO - Qual é a principal funcionalidade da solução e sua proposta de valor (quem vai usar? quando vai usar?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resolve o que? qual impacto gera?)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TECNOLOGIA - Quais são os recursos  (linguagem, banco de dados, frameworks, etc. utilizados para desenvolver a solução e descritivo técnico (muito importante). 2 ou mais telas (ou fotos) da solução são diferenciais importantes.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FUNÇÕES - Quais funções a solução terá? Qual você conseguirá executar e apresentar com alguma funcionalidade?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IMPORTANTE: Após o envio do projeto, responderemos com um “OK, recebido”, se não receberem essa resposta, favor confirmar recebimento do e-mail direto com a organização no HackaSpace.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700" y="186350"/>
            <a:ext cx="1681926" cy="168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