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80" r:id="rId3"/>
    <p:sldId id="282" r:id="rId4"/>
    <p:sldId id="279" r:id="rId5"/>
    <p:sldId id="283" r:id="rId6"/>
    <p:sldId id="284" r:id="rId7"/>
    <p:sldId id="285" r:id="rId8"/>
    <p:sldId id="288" r:id="rId9"/>
    <p:sldId id="287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0BCE4-9C91-482D-A6C7-EE264239E837}" v="58" dt="2021-03-23T18:43:13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7" d="100"/>
          <a:sy n="137" d="100"/>
        </p:scale>
        <p:origin x="336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Geronimo" userId="30be138bbb2bc6b8" providerId="LiveId" clId="{6490BCE4-9C91-482D-A6C7-EE264239E837}"/>
    <pc:docChg chg="undo custSel modSld sldOrd">
      <pc:chgData name="Paula Geronimo" userId="30be138bbb2bc6b8" providerId="LiveId" clId="{6490BCE4-9C91-482D-A6C7-EE264239E837}" dt="2021-03-23T18:49:24.170" v="428"/>
      <pc:docMkLst>
        <pc:docMk/>
      </pc:docMkLst>
      <pc:sldChg chg="delSp mod">
        <pc:chgData name="Paula Geronimo" userId="30be138bbb2bc6b8" providerId="LiveId" clId="{6490BCE4-9C91-482D-A6C7-EE264239E837}" dt="2021-03-23T04:14:40.011" v="0" actId="478"/>
        <pc:sldMkLst>
          <pc:docMk/>
          <pc:sldMk cId="829696052" sldId="256"/>
        </pc:sldMkLst>
        <pc:spChg chg="del">
          <ac:chgData name="Paula Geronimo" userId="30be138bbb2bc6b8" providerId="LiveId" clId="{6490BCE4-9C91-482D-A6C7-EE264239E837}" dt="2021-03-23T04:14:40.011" v="0" actId="478"/>
          <ac:spMkLst>
            <pc:docMk/>
            <pc:sldMk cId="829696052" sldId="256"/>
            <ac:spMk id="3" creationId="{00000000-0000-0000-0000-000000000000}"/>
          </ac:spMkLst>
        </pc:spChg>
      </pc:sldChg>
      <pc:sldChg chg="modSp mod">
        <pc:chgData name="Paula Geronimo" userId="30be138bbb2bc6b8" providerId="LiveId" clId="{6490BCE4-9C91-482D-A6C7-EE264239E837}" dt="2021-03-23T04:15:08.702" v="68" actId="20577"/>
        <pc:sldMkLst>
          <pc:docMk/>
          <pc:sldMk cId="426332581" sldId="279"/>
        </pc:sldMkLst>
        <pc:spChg chg="mod">
          <ac:chgData name="Paula Geronimo" userId="30be138bbb2bc6b8" providerId="LiveId" clId="{6490BCE4-9C91-482D-A6C7-EE264239E837}" dt="2021-03-23T04:15:08.702" v="68" actId="20577"/>
          <ac:spMkLst>
            <pc:docMk/>
            <pc:sldMk cId="426332581" sldId="279"/>
            <ac:spMk id="2" creationId="{00000000-0000-0000-0000-000000000000}"/>
          </ac:spMkLst>
        </pc:spChg>
      </pc:sldChg>
      <pc:sldChg chg="addSp delSp modSp mod">
        <pc:chgData name="Paula Geronimo" userId="30be138bbb2bc6b8" providerId="LiveId" clId="{6490BCE4-9C91-482D-A6C7-EE264239E837}" dt="2021-03-23T04:14:51.279" v="20" actId="20577"/>
        <pc:sldMkLst>
          <pc:docMk/>
          <pc:sldMk cId="4140293611" sldId="280"/>
        </pc:sldMkLst>
        <pc:spChg chg="add del mod">
          <ac:chgData name="Paula Geronimo" userId="30be138bbb2bc6b8" providerId="LiveId" clId="{6490BCE4-9C91-482D-A6C7-EE264239E837}" dt="2021-03-23T04:14:51.279" v="20" actId="20577"/>
          <ac:spMkLst>
            <pc:docMk/>
            <pc:sldMk cId="4140293611" sldId="280"/>
            <ac:spMk id="2" creationId="{00000000-0000-0000-0000-000000000000}"/>
          </ac:spMkLst>
        </pc:spChg>
      </pc:sldChg>
      <pc:sldChg chg="modSp mod">
        <pc:chgData name="Paula Geronimo" userId="30be138bbb2bc6b8" providerId="LiveId" clId="{6490BCE4-9C91-482D-A6C7-EE264239E837}" dt="2021-03-23T07:16:11.313" v="389" actId="20577"/>
        <pc:sldMkLst>
          <pc:docMk/>
          <pc:sldMk cId="3741537179" sldId="282"/>
        </pc:sldMkLst>
        <pc:spChg chg="mod">
          <ac:chgData name="Paula Geronimo" userId="30be138bbb2bc6b8" providerId="LiveId" clId="{6490BCE4-9C91-482D-A6C7-EE264239E837}" dt="2021-03-23T07:16:11.313" v="389" actId="20577"/>
          <ac:spMkLst>
            <pc:docMk/>
            <pc:sldMk cId="3741537179" sldId="282"/>
            <ac:spMk id="2" creationId="{00000000-0000-0000-0000-000000000000}"/>
          </ac:spMkLst>
        </pc:spChg>
      </pc:sldChg>
      <pc:sldChg chg="modSp mod">
        <pc:chgData name="Paula Geronimo" userId="30be138bbb2bc6b8" providerId="LiveId" clId="{6490BCE4-9C91-482D-A6C7-EE264239E837}" dt="2021-03-23T04:15:39.948" v="97" actId="20577"/>
        <pc:sldMkLst>
          <pc:docMk/>
          <pc:sldMk cId="3880214644" sldId="283"/>
        </pc:sldMkLst>
        <pc:spChg chg="mod">
          <ac:chgData name="Paula Geronimo" userId="30be138bbb2bc6b8" providerId="LiveId" clId="{6490BCE4-9C91-482D-A6C7-EE264239E837}" dt="2021-03-23T04:15:39.948" v="97" actId="20577"/>
          <ac:spMkLst>
            <pc:docMk/>
            <pc:sldMk cId="3880214644" sldId="283"/>
            <ac:spMk id="2" creationId="{00000000-0000-0000-0000-000000000000}"/>
          </ac:spMkLst>
        </pc:spChg>
      </pc:sldChg>
      <pc:sldChg chg="modSp mod">
        <pc:chgData name="Paula Geronimo" userId="30be138bbb2bc6b8" providerId="LiveId" clId="{6490BCE4-9C91-482D-A6C7-EE264239E837}" dt="2021-03-23T04:15:47.813" v="115" actId="20577"/>
        <pc:sldMkLst>
          <pc:docMk/>
          <pc:sldMk cId="2963799883" sldId="284"/>
        </pc:sldMkLst>
        <pc:spChg chg="mod">
          <ac:chgData name="Paula Geronimo" userId="30be138bbb2bc6b8" providerId="LiveId" clId="{6490BCE4-9C91-482D-A6C7-EE264239E837}" dt="2021-03-23T04:15:47.813" v="115" actId="20577"/>
          <ac:spMkLst>
            <pc:docMk/>
            <pc:sldMk cId="2963799883" sldId="284"/>
            <ac:spMk id="2" creationId="{00000000-0000-0000-0000-000000000000}"/>
          </ac:spMkLst>
        </pc:spChg>
      </pc:sldChg>
      <pc:sldChg chg="modSp mod">
        <pc:chgData name="Paula Geronimo" userId="30be138bbb2bc6b8" providerId="LiveId" clId="{6490BCE4-9C91-482D-A6C7-EE264239E837}" dt="2021-03-23T04:20:20.051" v="354" actId="1076"/>
        <pc:sldMkLst>
          <pc:docMk/>
          <pc:sldMk cId="1285379333" sldId="285"/>
        </pc:sldMkLst>
        <pc:spChg chg="mod">
          <ac:chgData name="Paula Geronimo" userId="30be138bbb2bc6b8" providerId="LiveId" clId="{6490BCE4-9C91-482D-A6C7-EE264239E837}" dt="2021-03-23T04:20:11.284" v="351" actId="20577"/>
          <ac:spMkLst>
            <pc:docMk/>
            <pc:sldMk cId="1285379333" sldId="285"/>
            <ac:spMk id="2" creationId="{00000000-0000-0000-0000-000000000000}"/>
          </ac:spMkLst>
        </pc:spChg>
        <pc:picChg chg="mod">
          <ac:chgData name="Paula Geronimo" userId="30be138bbb2bc6b8" providerId="LiveId" clId="{6490BCE4-9C91-482D-A6C7-EE264239E837}" dt="2021-03-23T04:20:16.964" v="353" actId="1076"/>
          <ac:picMkLst>
            <pc:docMk/>
            <pc:sldMk cId="1285379333" sldId="285"/>
            <ac:picMk id="5122" creationId="{00000000-0000-0000-0000-000000000000}"/>
          </ac:picMkLst>
        </pc:picChg>
        <pc:picChg chg="mod">
          <ac:chgData name="Paula Geronimo" userId="30be138bbb2bc6b8" providerId="LiveId" clId="{6490BCE4-9C91-482D-A6C7-EE264239E837}" dt="2021-03-23T04:20:20.051" v="354" actId="1076"/>
          <ac:picMkLst>
            <pc:docMk/>
            <pc:sldMk cId="1285379333" sldId="285"/>
            <ac:picMk id="5123" creationId="{00000000-0000-0000-0000-000000000000}"/>
          </ac:picMkLst>
        </pc:picChg>
      </pc:sldChg>
      <pc:sldChg chg="addSp delSp modSp mod">
        <pc:chgData name="Paula Geronimo" userId="30be138bbb2bc6b8" providerId="LiveId" clId="{6490BCE4-9C91-482D-A6C7-EE264239E837}" dt="2021-03-23T08:56:53.845" v="398" actId="1076"/>
        <pc:sldMkLst>
          <pc:docMk/>
          <pc:sldMk cId="633187039" sldId="287"/>
        </pc:sldMkLst>
        <pc:spChg chg="mod">
          <ac:chgData name="Paula Geronimo" userId="30be138bbb2bc6b8" providerId="LiveId" clId="{6490BCE4-9C91-482D-A6C7-EE264239E837}" dt="2021-03-23T04:17:04.382" v="195" actId="20577"/>
          <ac:spMkLst>
            <pc:docMk/>
            <pc:sldMk cId="633187039" sldId="287"/>
            <ac:spMk id="2" creationId="{00000000-0000-0000-0000-000000000000}"/>
          </ac:spMkLst>
        </pc:spChg>
        <pc:spChg chg="del">
          <ac:chgData name="Paula Geronimo" userId="30be138bbb2bc6b8" providerId="LiveId" clId="{6490BCE4-9C91-482D-A6C7-EE264239E837}" dt="2021-03-23T04:16:34.058" v="165" actId="478"/>
          <ac:spMkLst>
            <pc:docMk/>
            <pc:sldMk cId="633187039" sldId="287"/>
            <ac:spMk id="3" creationId="{00000000-0000-0000-0000-000000000000}"/>
          </ac:spMkLst>
        </pc:spChg>
        <pc:picChg chg="add mod">
          <ac:chgData name="Paula Geronimo" userId="30be138bbb2bc6b8" providerId="LiveId" clId="{6490BCE4-9C91-482D-A6C7-EE264239E837}" dt="2021-03-23T08:56:53.845" v="398" actId="1076"/>
          <ac:picMkLst>
            <pc:docMk/>
            <pc:sldMk cId="633187039" sldId="287"/>
            <ac:picMk id="2050" creationId="{F164BFC1-A03B-4368-8AE4-9F2F071A1948}"/>
          </ac:picMkLst>
        </pc:picChg>
        <pc:picChg chg="mod">
          <ac:chgData name="Paula Geronimo" userId="30be138bbb2bc6b8" providerId="LiveId" clId="{6490BCE4-9C91-482D-A6C7-EE264239E837}" dt="2021-03-23T04:16:31.295" v="164" actId="1076"/>
          <ac:picMkLst>
            <pc:docMk/>
            <pc:sldMk cId="633187039" sldId="287"/>
            <ac:picMk id="6146" creationId="{00000000-0000-0000-0000-000000000000}"/>
          </ac:picMkLst>
        </pc:picChg>
      </pc:sldChg>
      <pc:sldChg chg="addSp modSp mod">
        <pc:chgData name="Paula Geronimo" userId="30be138bbb2bc6b8" providerId="LiveId" clId="{6490BCE4-9C91-482D-A6C7-EE264239E837}" dt="2021-03-23T09:00:06.723" v="418" actId="1076"/>
        <pc:sldMkLst>
          <pc:docMk/>
          <pc:sldMk cId="2061672376" sldId="288"/>
        </pc:sldMkLst>
        <pc:spChg chg="mod">
          <ac:chgData name="Paula Geronimo" userId="30be138bbb2bc6b8" providerId="LiveId" clId="{6490BCE4-9C91-482D-A6C7-EE264239E837}" dt="2021-03-23T04:16:20.036" v="163" actId="20577"/>
          <ac:spMkLst>
            <pc:docMk/>
            <pc:sldMk cId="2061672376" sldId="288"/>
            <ac:spMk id="2" creationId="{00000000-0000-0000-0000-000000000000}"/>
          </ac:spMkLst>
        </pc:spChg>
        <pc:picChg chg="add mod">
          <ac:chgData name="Paula Geronimo" userId="30be138bbb2bc6b8" providerId="LiveId" clId="{6490BCE4-9C91-482D-A6C7-EE264239E837}" dt="2021-03-23T09:00:02.404" v="417" actId="1076"/>
          <ac:picMkLst>
            <pc:docMk/>
            <pc:sldMk cId="2061672376" sldId="288"/>
            <ac:picMk id="1026" creationId="{39B7A4A0-CDC3-4B8E-91A9-A913B130D457}"/>
          </ac:picMkLst>
        </pc:picChg>
        <pc:picChg chg="mod">
          <ac:chgData name="Paula Geronimo" userId="30be138bbb2bc6b8" providerId="LiveId" clId="{6490BCE4-9C91-482D-A6C7-EE264239E837}" dt="2021-03-23T09:00:06.723" v="418" actId="1076"/>
          <ac:picMkLst>
            <pc:docMk/>
            <pc:sldMk cId="2061672376" sldId="288"/>
            <ac:picMk id="21506" creationId="{00000000-0000-0000-0000-000000000000}"/>
          </ac:picMkLst>
        </pc:picChg>
      </pc:sldChg>
      <pc:sldChg chg="addSp delSp modSp mod">
        <pc:chgData name="Paula Geronimo" userId="30be138bbb2bc6b8" providerId="LiveId" clId="{6490BCE4-9C91-482D-A6C7-EE264239E837}" dt="2021-03-23T18:43:13.370" v="422" actId="1076"/>
        <pc:sldMkLst>
          <pc:docMk/>
          <pc:sldMk cId="404735287" sldId="289"/>
        </pc:sldMkLst>
        <pc:spChg chg="mod">
          <ac:chgData name="Paula Geronimo" userId="30be138bbb2bc6b8" providerId="LiveId" clId="{6490BCE4-9C91-482D-A6C7-EE264239E837}" dt="2021-03-23T04:19:23.447" v="339" actId="20577"/>
          <ac:spMkLst>
            <pc:docMk/>
            <pc:sldMk cId="404735287" sldId="289"/>
            <ac:spMk id="2" creationId="{00000000-0000-0000-0000-000000000000}"/>
          </ac:spMkLst>
        </pc:spChg>
        <pc:spChg chg="del">
          <ac:chgData name="Paula Geronimo" userId="30be138bbb2bc6b8" providerId="LiveId" clId="{6490BCE4-9C91-482D-A6C7-EE264239E837}" dt="2021-03-23T04:17:12.468" v="197" actId="478"/>
          <ac:spMkLst>
            <pc:docMk/>
            <pc:sldMk cId="404735287" sldId="289"/>
            <ac:spMk id="3" creationId="{00000000-0000-0000-0000-000000000000}"/>
          </ac:spMkLst>
        </pc:spChg>
        <pc:picChg chg="add mod">
          <ac:chgData name="Paula Geronimo" userId="30be138bbb2bc6b8" providerId="LiveId" clId="{6490BCE4-9C91-482D-A6C7-EE264239E837}" dt="2021-03-23T18:43:12.207" v="421" actId="1076"/>
          <ac:picMkLst>
            <pc:docMk/>
            <pc:sldMk cId="404735287" sldId="289"/>
            <ac:picMk id="3074" creationId="{F5457BB1-B510-4E38-A650-2822020633FA}"/>
          </ac:picMkLst>
        </pc:picChg>
        <pc:picChg chg="mod">
          <ac:chgData name="Paula Geronimo" userId="30be138bbb2bc6b8" providerId="LiveId" clId="{6490BCE4-9C91-482D-A6C7-EE264239E837}" dt="2021-03-23T18:43:13.370" v="422" actId="1076"/>
          <ac:picMkLst>
            <pc:docMk/>
            <pc:sldMk cId="404735287" sldId="289"/>
            <ac:picMk id="7170" creationId="{00000000-0000-0000-0000-000000000000}"/>
          </ac:picMkLst>
        </pc:picChg>
      </pc:sldChg>
      <pc:sldChg chg="modSp mod">
        <pc:chgData name="Paula Geronimo" userId="30be138bbb2bc6b8" providerId="LiveId" clId="{6490BCE4-9C91-482D-A6C7-EE264239E837}" dt="2021-03-23T04:18:04.379" v="286" actId="20577"/>
        <pc:sldMkLst>
          <pc:docMk/>
          <pc:sldMk cId="1148901249" sldId="290"/>
        </pc:sldMkLst>
        <pc:spChg chg="mod">
          <ac:chgData name="Paula Geronimo" userId="30be138bbb2bc6b8" providerId="LiveId" clId="{6490BCE4-9C91-482D-A6C7-EE264239E837}" dt="2021-03-23T04:18:04.379" v="286" actId="20577"/>
          <ac:spMkLst>
            <pc:docMk/>
            <pc:sldMk cId="1148901249" sldId="290"/>
            <ac:spMk id="2" creationId="{00000000-0000-0000-0000-000000000000}"/>
          </ac:spMkLst>
        </pc:spChg>
        <pc:picChg chg="mod">
          <ac:chgData name="Paula Geronimo" userId="30be138bbb2bc6b8" providerId="LiveId" clId="{6490BCE4-9C91-482D-A6C7-EE264239E837}" dt="2021-03-23T04:17:48.251" v="236" actId="1076"/>
          <ac:picMkLst>
            <pc:docMk/>
            <pc:sldMk cId="1148901249" sldId="290"/>
            <ac:picMk id="8194" creationId="{00000000-0000-0000-0000-000000000000}"/>
          </ac:picMkLst>
        </pc:picChg>
      </pc:sldChg>
      <pc:sldChg chg="modSp mod ord">
        <pc:chgData name="Paula Geronimo" userId="30be138bbb2bc6b8" providerId="LiveId" clId="{6490BCE4-9C91-482D-A6C7-EE264239E837}" dt="2021-03-23T18:49:24.170" v="428"/>
        <pc:sldMkLst>
          <pc:docMk/>
          <pc:sldMk cId="722008374" sldId="291"/>
        </pc:sldMkLst>
        <pc:spChg chg="mod">
          <ac:chgData name="Paula Geronimo" userId="30be138bbb2bc6b8" providerId="LiveId" clId="{6490BCE4-9C91-482D-A6C7-EE264239E837}" dt="2021-03-23T04:18:40.101" v="322" actId="20577"/>
          <ac:spMkLst>
            <pc:docMk/>
            <pc:sldMk cId="722008374" sldId="291"/>
            <ac:spMk id="2" creationId="{00000000-0000-0000-0000-000000000000}"/>
          </ac:spMkLst>
        </pc:spChg>
        <pc:picChg chg="mod">
          <ac:chgData name="Paula Geronimo" userId="30be138bbb2bc6b8" providerId="LiveId" clId="{6490BCE4-9C91-482D-A6C7-EE264239E837}" dt="2021-03-23T04:19:08.824" v="327" actId="1076"/>
          <ac:picMkLst>
            <pc:docMk/>
            <pc:sldMk cId="722008374" sldId="291"/>
            <ac:picMk id="9218" creationId="{00000000-0000-0000-0000-000000000000}"/>
          </ac:picMkLst>
        </pc:picChg>
      </pc:sldChg>
      <pc:sldChg chg="modSp mod">
        <pc:chgData name="Paula Geronimo" userId="30be138bbb2bc6b8" providerId="LiveId" clId="{6490BCE4-9C91-482D-A6C7-EE264239E837}" dt="2021-03-23T04:20:52.794" v="378" actId="5793"/>
        <pc:sldMkLst>
          <pc:docMk/>
          <pc:sldMk cId="1627890530" sldId="292"/>
        </pc:sldMkLst>
        <pc:spChg chg="mod">
          <ac:chgData name="Paula Geronimo" userId="30be138bbb2bc6b8" providerId="LiveId" clId="{6490BCE4-9C91-482D-A6C7-EE264239E837}" dt="2021-03-23T04:20:52.794" v="378" actId="5793"/>
          <ac:spMkLst>
            <pc:docMk/>
            <pc:sldMk cId="1627890530" sldId="29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22, 2021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guide- PART 3</a:t>
            </a:r>
          </a:p>
        </p:txBody>
      </p:sp>
    </p:spTree>
    <p:extLst>
      <p:ext uri="{BB962C8B-B14F-4D97-AF65-F5344CB8AC3E}">
        <p14:creationId xmlns:p14="http://schemas.microsoft.com/office/powerpoint/2010/main" val="8296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Nested if-else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2"/>
          <a:stretch/>
        </p:blipFill>
        <p:spPr bwMode="auto">
          <a:xfrm>
            <a:off x="-23854" y="1295400"/>
            <a:ext cx="5815226" cy="492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3. The flowchart of the Nested if statement | Download Scientific Diagram">
            <a:extLst>
              <a:ext uri="{FF2B5EF4-FFF2-40B4-BE49-F238E27FC236}">
                <a16:creationId xmlns:a16="http://schemas.microsoft.com/office/drawing/2014/main" id="{F5457BB1-B510-4E38-A650-28220206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06724"/>
            <a:ext cx="3733800" cy="39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the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6545"/>
            <a:ext cx="4979660" cy="572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9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Code blocks &amp; indentation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6"/>
          <a:stretch/>
        </p:blipFill>
        <p:spPr bwMode="auto">
          <a:xfrm>
            <a:off x="2057400" y="1295400"/>
            <a:ext cx="428521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0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31116"/>
            <a:ext cx="5196462" cy="464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89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645444"/>
            <a:ext cx="79343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2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15" y="1554163"/>
            <a:ext cx="626897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datatypes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0483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59626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&amp;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895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49865"/>
            <a:ext cx="63150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21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34" y="1295399"/>
            <a:ext cx="5094766" cy="521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7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Order of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/>
          <a:stretch/>
        </p:blipFill>
        <p:spPr bwMode="auto">
          <a:xfrm>
            <a:off x="156834" y="1334099"/>
            <a:ext cx="4953000" cy="526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27" y="2971800"/>
            <a:ext cx="4114800" cy="16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3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-&gt; else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00187"/>
            <a:ext cx="81438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 - If..else, Nested If..else and else..if Statement with example">
            <a:extLst>
              <a:ext uri="{FF2B5EF4-FFF2-40B4-BE49-F238E27FC236}">
                <a16:creationId xmlns:a16="http://schemas.microsoft.com/office/drawing/2014/main" id="{39B7A4A0-CDC3-4B8E-91A9-A913B130D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1" t="655" r="201" b="-655"/>
          <a:stretch/>
        </p:blipFill>
        <p:spPr bwMode="auto">
          <a:xfrm>
            <a:off x="76200" y="3276600"/>
            <a:ext cx="2430488" cy="321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85282"/>
            <a:ext cx="4495800" cy="58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ython If Else Statement, If Else If Statement And Nested If Else">
            <a:extLst>
              <a:ext uri="{FF2B5EF4-FFF2-40B4-BE49-F238E27FC236}">
                <a16:creationId xmlns:a16="http://schemas.microsoft.com/office/drawing/2014/main" id="{F164BFC1-A03B-4368-8AE4-9F2F071A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48512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87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16929</TotalTime>
  <Words>50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Medium</vt:lpstr>
      <vt:lpstr>Wingdings 2</vt:lpstr>
      <vt:lpstr>Trek</vt:lpstr>
      <vt:lpstr>Python guide- PART 3</vt:lpstr>
      <vt:lpstr>Equality operators</vt:lpstr>
      <vt:lpstr>Relational operators</vt:lpstr>
      <vt:lpstr>Comparing different datatypes</vt:lpstr>
      <vt:lpstr>Errors &amp; expressions</vt:lpstr>
      <vt:lpstr>Boolean operators</vt:lpstr>
      <vt:lpstr>4.3 Order of evaluation</vt:lpstr>
      <vt:lpstr>If -&gt; else </vt:lpstr>
      <vt:lpstr>Multibranches</vt:lpstr>
      <vt:lpstr>4.6 Nested if-else</vt:lpstr>
      <vt:lpstr>Distinguishing the statements</vt:lpstr>
      <vt:lpstr>4.7 Code blocks &amp; indentation</vt:lpstr>
      <vt:lpstr>Additional practice…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mimosa</dc:creator>
  <cp:lastModifiedBy>Geronimo, Paula L</cp:lastModifiedBy>
  <cp:revision>22</cp:revision>
  <dcterms:created xsi:type="dcterms:W3CDTF">2019-03-04T02:22:41Z</dcterms:created>
  <dcterms:modified xsi:type="dcterms:W3CDTF">2021-03-23T18:49:33Z</dcterms:modified>
</cp:coreProperties>
</file>