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73" r:id="rId3"/>
    <p:sldId id="257" r:id="rId4"/>
    <p:sldId id="258" r:id="rId5"/>
    <p:sldId id="259" r:id="rId6"/>
    <p:sldId id="274" r:id="rId7"/>
    <p:sldId id="268" r:id="rId8"/>
    <p:sldId id="270" r:id="rId9"/>
    <p:sldId id="275" r:id="rId10"/>
    <p:sldId id="260" r:id="rId11"/>
    <p:sldId id="269" r:id="rId12"/>
    <p:sldId id="263" r:id="rId13"/>
    <p:sldId id="272" r:id="rId14"/>
    <p:sldId id="266" r:id="rId15"/>
    <p:sldId id="267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9B410-E3CF-4EB5-85C2-D455F1365385}" type="datetimeFigureOut">
              <a:rPr lang="es-ES" smtClean="0"/>
              <a:t>19/09/2023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00EC7-5759-4E85-9F61-C2CE18E070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86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00EC7-5759-4E85-9F61-C2CE18E0704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16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campo</a:t>
            </a:r>
            <a:r>
              <a:rPr lang="es-ES" baseline="0" dirty="0"/>
              <a:t> por el que se ordena siempre debe estar entre los seleccionados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00EC7-5759-4E85-9F61-C2CE18E0704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61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Mysql</a:t>
            </a:r>
            <a:r>
              <a:rPr lang="es-ES" dirty="0"/>
              <a:t> </a:t>
            </a:r>
            <a:r>
              <a:rPr lang="es-ES" dirty="0" err="1"/>
              <a:t>considers</a:t>
            </a:r>
            <a:r>
              <a:rPr lang="es-ES" dirty="0"/>
              <a:t> numbers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letters</a:t>
            </a:r>
            <a:endParaRPr lang="es-ES" dirty="0"/>
          </a:p>
          <a:p>
            <a:r>
              <a:rPr lang="es-ES" dirty="0"/>
              <a:t>Oracle </a:t>
            </a:r>
            <a:r>
              <a:rPr lang="es-ES" dirty="0" err="1"/>
              <a:t>considers</a:t>
            </a:r>
            <a:r>
              <a:rPr lang="es-ES" dirty="0"/>
              <a:t> </a:t>
            </a:r>
            <a:r>
              <a:rPr lang="es-ES" dirty="0" err="1"/>
              <a:t>letter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numbers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00EC7-5759-4E85-9F61-C2CE18E0704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69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8BA5-BDC1-4981-B2D8-349C969238E9}" type="datetime1">
              <a:rPr lang="es-ES" smtClean="0"/>
              <a:t>19/09/2023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67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4A85-9539-4018-B1CC-A8F161FB68A2}" type="datetime1">
              <a:rPr lang="es-ES" smtClean="0"/>
              <a:t>19/09/2023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42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5ECB-D545-44E9-9F48-8964CE6767A8}" type="datetime1">
              <a:rPr lang="es-ES" smtClean="0"/>
              <a:t>19/09/2023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12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823604" y="6356350"/>
            <a:ext cx="2743200" cy="365125"/>
          </a:xfrm>
        </p:spPr>
        <p:txBody>
          <a:bodyPr/>
          <a:lstStyle/>
          <a:p>
            <a:fld id="{F3F31057-2E62-436E-AFAA-0718FF6CEDC3}" type="datetime1">
              <a:rPr lang="es-ES" smtClean="0"/>
              <a:t>19/09/2023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4954" y="6492875"/>
            <a:ext cx="2086155" cy="365125"/>
          </a:xfrm>
        </p:spPr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477120"/>
            <a:ext cx="2743200" cy="365125"/>
          </a:xfrm>
        </p:spPr>
        <p:txBody>
          <a:bodyPr/>
          <a:lstStyle/>
          <a:p>
            <a:fld id="{7C92DECE-D6F2-4C5A-B4CC-04D4EDC1E6E2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Imagen 6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75411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768-EECD-4D53-8661-B2E07EBE292B}" type="datetime1">
              <a:rPr lang="es-ES" smtClean="0"/>
              <a:t>19/09/2023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36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F109-1490-46EC-A364-4EBF9E9F8727}" type="datetime1">
              <a:rPr lang="es-ES" smtClean="0"/>
              <a:t>19/09/2023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10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99F-D494-4832-BDAA-0AEFD3A99348}" type="datetime1">
              <a:rPr lang="es-ES" smtClean="0"/>
              <a:t>19/09/2023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19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C384-A70A-4D0E-B0F1-8571DE4CA769}" type="datetime1">
              <a:rPr lang="es-ES" smtClean="0"/>
              <a:t>19/09/2023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85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8FB4-7980-43CE-A329-D70D1B10AB79}" type="datetime1">
              <a:rPr lang="es-ES" smtClean="0"/>
              <a:t>19/09/2023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56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C938-6AD6-4AF6-94E7-D4115387D482}" type="datetime1">
              <a:rPr lang="es-ES" smtClean="0"/>
              <a:t>19/09/2023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97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1791-1C06-4E60-ABF0-2B0D0B747570}" type="datetime1">
              <a:rPr lang="es-ES" smtClean="0"/>
              <a:t>19/09/2023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29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BA36-2362-44FD-8DE0-C1C52E48EF77}" type="datetime1">
              <a:rPr lang="es-ES" smtClean="0"/>
              <a:t>19/09/2023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DECE-D6F2-4C5A-B4CC-04D4EDC1E6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9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7128" y="1325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2023/2024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7128" y="4091565"/>
            <a:ext cx="9144000" cy="1655762"/>
          </a:xfrm>
        </p:spPr>
        <p:txBody>
          <a:bodyPr/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5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</a:t>
            </a:fld>
            <a:endParaRPr lang="es-ES"/>
          </a:p>
        </p:txBody>
      </p:sp>
      <p:pic>
        <p:nvPicPr>
          <p:cNvPr id="5" name="Imagen 4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77335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9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881843"/>
            <a:ext cx="10515600" cy="22876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88000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BETWEEN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RangeStart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RangeEnd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 	 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Field2Value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651010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FILTERING CLAUSES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BETWEEN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10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12283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52535"/>
            <a:ext cx="10515600" cy="15851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88000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runtime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runtime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BETWEEN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521701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02" y="3568541"/>
            <a:ext cx="5095875" cy="173355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FILTERING CLAUSES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BETWEEN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11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9BB05C-DE0F-BC94-E517-EED9283B925D}"/>
              </a:ext>
            </a:extLst>
          </p:cNvPr>
          <p:cNvSpPr txBox="1"/>
          <p:nvPr/>
        </p:nvSpPr>
        <p:spPr>
          <a:xfrm>
            <a:off x="4781762" y="887375"/>
            <a:ext cx="28382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319122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2" y="1780244"/>
            <a:ext cx="6053254" cy="15851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88000"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BETWEEN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'2000-01-01'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'2004-12-31'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549410"/>
            <a:ext cx="11482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39931" y="3827084"/>
            <a:ext cx="6053255" cy="15851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8800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BETWEEN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'01-01-2000'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'31-12-2004'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4508" y="3596250"/>
            <a:ext cx="11482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394" y="2334917"/>
            <a:ext cx="4456422" cy="2060998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FILTERING CLAUSES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BETWEEN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308D5DF-E898-69B3-EF64-A0239527A2F5}"/>
              </a:ext>
            </a:extLst>
          </p:cNvPr>
          <p:cNvSpPr txBox="1"/>
          <p:nvPr/>
        </p:nvSpPr>
        <p:spPr>
          <a:xfrm>
            <a:off x="4755636" y="891286"/>
            <a:ext cx="28382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357078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06353"/>
            <a:ext cx="10515600" cy="185888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88000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NOT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Field1Value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b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NOT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Field2Value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475519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FILTERING CLAUSES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4638896"/>
            <a:ext cx="4789451" cy="1858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88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movie_id</a:t>
            </a:r>
            <a:r>
              <a:rPr lang="es-E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title</a:t>
            </a:r>
            <a:r>
              <a:rPr lang="es-E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popularity</a:t>
            </a:r>
            <a:endParaRPr lang="es-ES" sz="2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moviebig</a:t>
            </a:r>
            <a:endParaRPr lang="es-ES" sz="2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popularity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s-E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4508" y="4408064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3691078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959" y="4787623"/>
            <a:ext cx="5505343" cy="1602174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13</a:t>
            </a:fld>
            <a:endParaRPr lang="es-ES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0501089-F08E-242C-B190-D5EDDCB14A30}"/>
              </a:ext>
            </a:extLst>
          </p:cNvPr>
          <p:cNvSpPr txBox="1"/>
          <p:nvPr/>
        </p:nvSpPr>
        <p:spPr>
          <a:xfrm>
            <a:off x="3910263" y="3819920"/>
            <a:ext cx="28382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293265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871711"/>
            <a:ext cx="10515600" cy="331360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96000"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endParaRPr lang="es-E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,...,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endParaRPr lang="es-E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,...,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72206" y="1640878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FILTERING CLAUSES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IN/NOT IN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66553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98718"/>
            <a:ext cx="6198219" cy="16055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movie_status</a:t>
            </a:r>
            <a:endParaRPr lang="es-ES" sz="2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s-E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movie_status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'Post </a:t>
            </a:r>
            <a:r>
              <a:rPr lang="en-US" sz="20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Production'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0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'Rumored</a:t>
            </a:r>
            <a:r>
              <a:rPr lang="en-US" sz="2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567884"/>
            <a:ext cx="21964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39931" y="3845558"/>
            <a:ext cx="6198219" cy="15851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88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movie_status</a:t>
            </a:r>
            <a:endParaRPr lang="es-ES" sz="2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moviebig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movie_status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'Released'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8" y="3524996"/>
            <a:ext cx="21964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484" y="1688634"/>
            <a:ext cx="2322861" cy="18363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484" y="3724621"/>
            <a:ext cx="2322861" cy="1827045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FILTERING CLAUSES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IN/NOT IN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A5A2E5-1B2A-E7A6-9C47-08D22697FB48}"/>
              </a:ext>
            </a:extLst>
          </p:cNvPr>
          <p:cNvSpPr txBox="1"/>
          <p:nvPr/>
        </p:nvSpPr>
        <p:spPr>
          <a:xfrm>
            <a:off x="5234607" y="884772"/>
            <a:ext cx="28382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402944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5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83946"/>
            <a:ext cx="10515600" cy="2161581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ORDERING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RECORDS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CLAUSES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7174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41713"/>
            <a:ext cx="10515600" cy="44743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field3</a:t>
            </a:r>
            <a:b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ValueField1</a:t>
            </a:r>
            <a:b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ASC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field3</a:t>
            </a:r>
            <a:b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ValueField1</a:t>
            </a:r>
            <a:b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NumberOfField</a:t>
            </a:r>
            <a:r>
              <a:rPr lang="es-ES" b="1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s-ES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u="sng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NOTE:</a:t>
            </a:r>
            <a:r>
              <a:rPr lang="es-ES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By default </a:t>
            </a:r>
            <a:r>
              <a:rPr lang="es-ES" b="1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</a:t>
            </a:r>
            <a:r>
              <a:rPr lang="es-ES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performs</a:t>
            </a:r>
            <a:r>
              <a:rPr lang="es-ES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ASCENDING </a:t>
            </a:r>
            <a:r>
              <a:rPr lang="es-ES" b="1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sorting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510881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ORDERING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58723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2004746"/>
            <a:ext cx="6729549" cy="35131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movie_id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vote_average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moviebig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vote_average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vote_average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ASC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movie_id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vote_average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moviebig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vote_average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</a:t>
            </a:r>
            <a:r>
              <a:rPr lang="es-ES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ASC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773913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346" y="1675907"/>
            <a:ext cx="2732586" cy="4397651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ORDERING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ORDER BY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FD8349-8B6A-FA2B-65B9-DF4E12E2E3E4}"/>
              </a:ext>
            </a:extLst>
          </p:cNvPr>
          <p:cNvSpPr txBox="1"/>
          <p:nvPr/>
        </p:nvSpPr>
        <p:spPr>
          <a:xfrm>
            <a:off x="5016893" y="891286"/>
            <a:ext cx="28382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324515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93379" y="1946498"/>
            <a:ext cx="5754189" cy="354697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vote_average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budget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revenue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moviebig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vote_average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vote_average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ASC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vote_average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budget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revenue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moviebig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vote_average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</a:t>
            </a:r>
            <a:r>
              <a:rPr lang="es-ES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ASC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647956" y="1715665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ORDERING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ORDER BY Example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884" r="630"/>
          <a:stretch/>
        </p:blipFill>
        <p:spPr>
          <a:xfrm>
            <a:off x="6847932" y="1715665"/>
            <a:ext cx="4817598" cy="4101907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BA6535-64FE-AF08-C71F-7DBC097E5649}"/>
              </a:ext>
            </a:extLst>
          </p:cNvPr>
          <p:cNvSpPr txBox="1"/>
          <p:nvPr/>
        </p:nvSpPr>
        <p:spPr>
          <a:xfrm>
            <a:off x="5016893" y="891286"/>
            <a:ext cx="28382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163518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5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83946"/>
            <a:ext cx="10515600" cy="2161581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ORDERING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RECORDS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CLAUSES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62834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854135"/>
            <a:ext cx="10515600" cy="29567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60000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623301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UNIQUE RECORDS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DISTINCT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425814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891081"/>
            <a:ext cx="5339576" cy="135099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60000">
            <a:norm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movie_status</a:t>
            </a:r>
            <a:endParaRPr lang="es-E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660247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3831392"/>
            <a:ext cx="5339576" cy="16966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60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movie_status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vote_average</a:t>
            </a:r>
            <a:endParaRPr lang="es-E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8" y="3600559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356" y="1891079"/>
            <a:ext cx="1838325" cy="11906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b="21592"/>
          <a:stretch/>
        </p:blipFill>
        <p:spPr>
          <a:xfrm>
            <a:off x="7106430" y="3647166"/>
            <a:ext cx="2722175" cy="2065133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UNIQUE RECORDS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DISTINCT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DECE-D6F2-4C5A-B4CC-04D4EDC1E6E2}" type="slidenum">
              <a:rPr lang="es-ES" smtClean="0"/>
              <a:t>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F902CC3-460B-19A5-CAA2-5828C7A8F544}"/>
              </a:ext>
            </a:extLst>
          </p:cNvPr>
          <p:cNvSpPr txBox="1"/>
          <p:nvPr/>
        </p:nvSpPr>
        <p:spPr>
          <a:xfrm>
            <a:off x="5016893" y="891286"/>
            <a:ext cx="28382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153911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5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83946"/>
            <a:ext cx="10515600" cy="2161581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ORDERING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RECORDS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CLAUSES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251042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609</Words>
  <Application>Microsoft Office PowerPoint</Application>
  <PresentationFormat>Panorámica</PresentationFormat>
  <Paragraphs>158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Tema de Office</vt:lpstr>
      <vt:lpstr>DATABASE COURSE 2023/2024</vt:lpstr>
      <vt:lpstr>SESSION 5</vt:lpstr>
      <vt:lpstr>Presentación de PowerPoint</vt:lpstr>
      <vt:lpstr>Presentación de PowerPoint</vt:lpstr>
      <vt:lpstr>Presentación de PowerPoint</vt:lpstr>
      <vt:lpstr>SESSION 5</vt:lpstr>
      <vt:lpstr>Presentación de PowerPoint</vt:lpstr>
      <vt:lpstr>Presentación de PowerPoint</vt:lpstr>
      <vt:lpstr>SESSION 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Pavel Harold Llamocca Portella</dc:creator>
  <cp:lastModifiedBy>González Ferrero, Paula</cp:lastModifiedBy>
  <cp:revision>31</cp:revision>
  <dcterms:created xsi:type="dcterms:W3CDTF">2021-07-29T10:49:02Z</dcterms:created>
  <dcterms:modified xsi:type="dcterms:W3CDTF">2023-09-19T16:56:31Z</dcterms:modified>
</cp:coreProperties>
</file>