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6" r:id="rId2"/>
    <p:sldId id="283" r:id="rId3"/>
    <p:sldId id="257" r:id="rId4"/>
    <p:sldId id="259" r:id="rId5"/>
    <p:sldId id="260" r:id="rId6"/>
    <p:sldId id="261" r:id="rId7"/>
    <p:sldId id="262" r:id="rId8"/>
    <p:sldId id="281" r:id="rId9"/>
    <p:sldId id="282" r:id="rId10"/>
    <p:sldId id="284" r:id="rId11"/>
    <p:sldId id="264" r:id="rId12"/>
    <p:sldId id="265" r:id="rId13"/>
    <p:sldId id="285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0" autoAdjust="0"/>
    <p:restoredTop sz="94335" autoAdjust="0"/>
  </p:normalViewPr>
  <p:slideViewPr>
    <p:cSldViewPr snapToGrid="0">
      <p:cViewPr varScale="1">
        <p:scale>
          <a:sx n="78" d="100"/>
          <a:sy n="78" d="100"/>
        </p:scale>
        <p:origin x="83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9832D-58D1-48D8-AD09-B1397338D171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269CD-D97D-41A9-8C10-25F0B8ED4E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0300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69CD-D97D-41A9-8C10-25F0B8ED4EA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672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Comparisson</a:t>
            </a:r>
            <a:r>
              <a:rPr lang="es-ES" baseline="0" dirty="0"/>
              <a:t> with “= NULL” </a:t>
            </a:r>
            <a:r>
              <a:rPr lang="es-ES" baseline="0" dirty="0" err="1"/>
              <a:t>makes</a:t>
            </a:r>
            <a:r>
              <a:rPr lang="es-ES" baseline="0" dirty="0"/>
              <a:t> a “NOT TRUE”</a:t>
            </a:r>
          </a:p>
          <a:p>
            <a:r>
              <a:rPr lang="es-ES" baseline="0" dirty="0"/>
              <a:t>So we have to use “IS NULL”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69CD-D97D-41A9-8C10-25F0B8ED4EA4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0547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Comparisson</a:t>
            </a:r>
            <a:r>
              <a:rPr lang="es-ES" baseline="0" dirty="0"/>
              <a:t> with “= NULL” </a:t>
            </a:r>
            <a:r>
              <a:rPr lang="es-ES" baseline="0" dirty="0" err="1"/>
              <a:t>makes</a:t>
            </a:r>
            <a:r>
              <a:rPr lang="es-ES" baseline="0" dirty="0"/>
              <a:t> a “NOT TRUE”</a:t>
            </a:r>
          </a:p>
          <a:p>
            <a:r>
              <a:rPr lang="es-ES" baseline="0" dirty="0"/>
              <a:t>So we have to use “IS NULL”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69CD-D97D-41A9-8C10-25F0B8ED4EA4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103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69CD-D97D-41A9-8C10-25F0B8ED4EA4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8920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69CD-D97D-41A9-8C10-25F0B8ED4EA4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107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69CD-D97D-41A9-8C10-25F0B8ED4EA4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2874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93A4-90CF-4548-A56A-5DAC94B4478E}" type="datetime1">
              <a:rPr lang="es-ES" smtClean="0"/>
              <a:t>20/09/2023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47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ACA9-8DFE-4C3C-9F79-90F0E5474557}" type="datetime1">
              <a:rPr lang="es-ES" smtClean="0"/>
              <a:t>20/09/2023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12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D35A-92F1-40A9-A7D5-1247960A957E}" type="datetime1">
              <a:rPr lang="es-ES" smtClean="0"/>
              <a:t>20/09/2023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72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45966" y="6425361"/>
            <a:ext cx="2743200" cy="365125"/>
          </a:xfrm>
        </p:spPr>
        <p:txBody>
          <a:bodyPr/>
          <a:lstStyle/>
          <a:p>
            <a:fld id="{F25FBE13-3534-42DB-ACD8-95CB372094C5}" type="datetime1">
              <a:rPr lang="es-ES" smtClean="0"/>
              <a:t>20/09/2023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0449" y="6492875"/>
            <a:ext cx="2017143" cy="365125"/>
          </a:xfrm>
        </p:spPr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474214"/>
            <a:ext cx="2743200" cy="365125"/>
          </a:xfrm>
        </p:spPr>
        <p:txBody>
          <a:bodyPr/>
          <a:lstStyle/>
          <a:p>
            <a:fld id="{695C6B92-9ABE-48AA-8BDF-BD1E93771472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 descr="Imagen que contiene plato, dibujo, reloj&#10;&#10;Descripción generada automáticamente">
            <a:extLst>
              <a:ext uri="{FF2B5EF4-FFF2-40B4-BE49-F238E27FC236}">
                <a16:creationId xmlns:a16="http://schemas.microsoft.com/office/drawing/2014/main" id="{04F45C35-ECFE-4C11-A996-D16BD37CB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800" y="75410"/>
            <a:ext cx="1440000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2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5653-AB33-424F-9B48-CB409B540C7D}" type="datetime1">
              <a:rPr lang="es-ES" smtClean="0"/>
              <a:t>20/09/2023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77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CA82-33D2-49F6-829A-4147A41B6C3E}" type="datetime1">
              <a:rPr lang="es-ES" smtClean="0"/>
              <a:t>20/09/2023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33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5D6B-A2B9-49C8-A408-32DE59469369}" type="datetime1">
              <a:rPr lang="es-ES" smtClean="0"/>
              <a:t>20/09/2023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546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33E50-2AB3-489D-8789-92705FA9F897}" type="datetime1">
              <a:rPr lang="es-ES" smtClean="0"/>
              <a:t>20/09/2023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53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766B-8DFE-428E-B70F-F61B854C6B79}" type="datetime1">
              <a:rPr lang="es-ES" smtClean="0"/>
              <a:t>20/09/2023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882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0111-2D44-41B8-9AEF-9C9B5CF6669F}" type="datetime1">
              <a:rPr lang="es-ES" smtClean="0"/>
              <a:t>20/09/2023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2755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D637-87FA-4DCE-9DDB-ABEB4EFAA23F}" type="datetime1">
              <a:rPr lang="es-ES" smtClean="0"/>
              <a:t>20/09/2023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303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484CB-FB3B-49C6-8F5D-68B9CA8F9FF0}" type="datetime1">
              <a:rPr lang="es-ES" smtClean="0"/>
              <a:t>20/09/2023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C6B92-9ABE-48AA-8BDF-BD1E937714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643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7128" y="13255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b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COURSE</a:t>
            </a:r>
            <a:b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2023/2024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07128" y="4091565"/>
            <a:ext cx="9144000" cy="1655762"/>
          </a:xfrm>
        </p:spPr>
        <p:txBody>
          <a:bodyPr/>
          <a:lstStyle/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6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3DC-CECD-4EE7-9609-C62B9B370822}" type="slidenum">
              <a:rPr lang="es-ES" smtClean="0"/>
              <a:t>1</a:t>
            </a:fld>
            <a:endParaRPr lang="es-ES"/>
          </a:p>
        </p:txBody>
      </p:sp>
      <p:pic>
        <p:nvPicPr>
          <p:cNvPr id="5" name="Imagen 4" descr="Imagen que contiene plato, dibujo, reloj&#10;&#10;Descripción generada automáticamente">
            <a:extLst>
              <a:ext uri="{FF2B5EF4-FFF2-40B4-BE49-F238E27FC236}">
                <a16:creationId xmlns:a16="http://schemas.microsoft.com/office/drawing/2014/main" id="{04F45C35-ECFE-4C11-A996-D16BD37CBE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377335"/>
            <a:ext cx="1440000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53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6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1883946"/>
            <a:ext cx="10515600" cy="2161581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TREATMENT</a:t>
            </a:r>
          </a:p>
          <a:p>
            <a:r>
              <a:rPr lang="es-ES" sz="4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OPERATOR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INSERTION FROM QUERIES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10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2454867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935684"/>
            <a:ext cx="10515600" cy="238806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324000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endParaRPr lang="es-ES" sz="2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endParaRPr lang="es-ES" sz="2400" b="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Field3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Value3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</a:t>
            </a:r>
            <a:endParaRPr lang="es-ES" sz="2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Value1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Field2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Value2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24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94507" y="1660247"/>
            <a:ext cx="206265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OR OPERATOR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11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3335840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917212"/>
            <a:ext cx="10515600" cy="145135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32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title 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popularity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vote_average</a:t>
            </a:r>
            <a:endParaRPr lang="es-E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moviebig</a:t>
            </a:r>
            <a:endParaRPr lang="es-E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popularity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50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vote_average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endParaRPr lang="en-US" sz="24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94507" y="1641774"/>
            <a:ext cx="206265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642" y="3644007"/>
            <a:ext cx="5826354" cy="1596902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OR OPERATOR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OR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12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ABFC5D-D99C-1EB9-8D10-BB0F0D74C3B7}"/>
              </a:ext>
            </a:extLst>
          </p:cNvPr>
          <p:cNvSpPr txBox="1"/>
          <p:nvPr/>
        </p:nvSpPr>
        <p:spPr>
          <a:xfrm>
            <a:off x="3352795" y="905321"/>
            <a:ext cx="2299067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moviebig</a:t>
            </a:r>
          </a:p>
        </p:txBody>
      </p:sp>
    </p:spTree>
    <p:extLst>
      <p:ext uri="{BB962C8B-B14F-4D97-AF65-F5344CB8AC3E}">
        <p14:creationId xmlns:p14="http://schemas.microsoft.com/office/powerpoint/2010/main" val="120398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6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1883946"/>
            <a:ext cx="10515600" cy="2161581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TREATMENT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OPERATOR</a:t>
            </a:r>
          </a:p>
          <a:p>
            <a:r>
              <a:rPr lang="es-ES" sz="4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INSERTION FROM QUERIES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1200444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939850"/>
            <a:ext cx="10515600" cy="290101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324000">
            <a:noAutofit/>
          </a:bodyPr>
          <a:lstStyle/>
          <a:p>
            <a:pPr marL="0" indent="0"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NewTable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endParaRPr lang="es-ES" sz="2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</a:t>
            </a:r>
            <a:r>
              <a:rPr lang="en-US" sz="2400" b="1" i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b="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Field2</a:t>
            </a:r>
            <a:r>
              <a:rPr lang="en-US" sz="2400" b="1" i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b="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Field3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,...,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FieldN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</a:p>
          <a:p>
            <a:pPr marL="0" indent="0"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Value1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</a:t>
            </a:r>
            <a:endParaRPr lang="es-ES" sz="2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....</a:t>
            </a:r>
            <a:endParaRPr lang="en-US" sz="24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94507" y="1664413"/>
            <a:ext cx="206265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DATA INSERTION FROM QUERIES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CREATE TABLE AS SELECT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2816181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773597"/>
            <a:ext cx="10515600" cy="136214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324000">
            <a:noAutofit/>
          </a:bodyPr>
          <a:lstStyle/>
          <a:p>
            <a:pPr marL="0" indent="0"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expensive_movies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movie_id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budget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revenue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moviebig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budget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100000000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8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94507" y="1498159"/>
            <a:ext cx="206265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264" y="3261612"/>
            <a:ext cx="7526028" cy="2048272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DATA INSERTION FROM QUERIES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CREATE TABLE AS SELECT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4E03ACD-2628-BC4B-48BD-EA7A6E891667}"/>
              </a:ext>
            </a:extLst>
          </p:cNvPr>
          <p:cNvSpPr txBox="1"/>
          <p:nvPr/>
        </p:nvSpPr>
        <p:spPr>
          <a:xfrm>
            <a:off x="8610600" y="932328"/>
            <a:ext cx="2318657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moviebig</a:t>
            </a:r>
          </a:p>
        </p:txBody>
      </p:sp>
    </p:spTree>
    <p:extLst>
      <p:ext uri="{BB962C8B-B14F-4D97-AF65-F5344CB8AC3E}">
        <p14:creationId xmlns:p14="http://schemas.microsoft.com/office/powerpoint/2010/main" val="3494973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2004746"/>
            <a:ext cx="10515600" cy="290101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324000">
            <a:noAutofit/>
          </a:bodyPr>
          <a:lstStyle/>
          <a:p>
            <a:pPr marL="0" indent="0"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INTO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ExistentTable</a:t>
            </a:r>
            <a:endParaRPr lang="es-ES" sz="2400" b="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</a:t>
            </a:r>
            <a:r>
              <a:rPr lang="en-US" sz="2400" b="1" i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b="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Field2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,...,</a:t>
            </a:r>
            <a:r>
              <a:rPr lang="en-US" sz="2400" b="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FieldN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</a:p>
          <a:p>
            <a:pPr marL="0" indent="0"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Value1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</a:t>
            </a:r>
            <a:endParaRPr lang="es-ES" sz="2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  <a:endParaRPr lang="es-ES" sz="2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94507" y="1729309"/>
            <a:ext cx="206265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DATA INSERTION FROM QUERIES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INSERT INTO SELECT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1614033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755125"/>
            <a:ext cx="10515600" cy="136214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324000">
            <a:noAutofit/>
          </a:bodyPr>
          <a:lstStyle/>
          <a:p>
            <a:pPr marL="0" indent="0"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INTO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expensive_movies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movie_id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s-E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budget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s-E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revenue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moviebig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budget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BETWEEN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50000000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100000000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8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94507" y="1479687"/>
            <a:ext cx="206265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428" y="3486849"/>
            <a:ext cx="7746605" cy="2110479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DATA INSERTION FROM QUERIES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INSERT INTO SELECT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A4D57C3-06D2-8DF9-4823-73B0A2E3E56A}"/>
              </a:ext>
            </a:extLst>
          </p:cNvPr>
          <p:cNvSpPr txBox="1"/>
          <p:nvPr/>
        </p:nvSpPr>
        <p:spPr>
          <a:xfrm>
            <a:off x="7576454" y="916734"/>
            <a:ext cx="2290357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moviebig</a:t>
            </a:r>
          </a:p>
        </p:txBody>
      </p:sp>
    </p:spTree>
    <p:extLst>
      <p:ext uri="{BB962C8B-B14F-4D97-AF65-F5344CB8AC3E}">
        <p14:creationId xmlns:p14="http://schemas.microsoft.com/office/powerpoint/2010/main" val="113981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6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1883946"/>
            <a:ext cx="10515600" cy="2161581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TREATMENT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OPERATOR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INSERTION FROM QUERIES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205864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835662"/>
            <a:ext cx="10515600" cy="151826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324000">
            <a:normAutofit/>
          </a:bodyPr>
          <a:lstStyle/>
          <a:p>
            <a:pPr marL="0" indent="0"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IFNULL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b="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Value1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Value2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endParaRPr lang="en-US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94507" y="1604829"/>
            <a:ext cx="134982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39931" y="3830676"/>
            <a:ext cx="10515600" cy="16894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32400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NVL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Value1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Value2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endParaRPr lang="en-US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94508" y="3599843"/>
            <a:ext cx="10702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NULL TREATMENT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ONE NULL value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checking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27119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724825"/>
            <a:ext cx="5495693" cy="151826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32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datecrash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location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summary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IFNULL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summary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location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crash</a:t>
            </a:r>
            <a:endParaRPr lang="es-E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location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'Newark, New Jersey'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8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94507" y="1493992"/>
            <a:ext cx="134982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39931" y="3719839"/>
            <a:ext cx="5495693" cy="16894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32400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datecrash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location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summary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NVL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summary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location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crash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location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'Newark, New Jersey'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94508" y="3489006"/>
            <a:ext cx="10702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200" y="1724824"/>
            <a:ext cx="5567653" cy="148188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200" y="3719839"/>
            <a:ext cx="5503524" cy="1563924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NULL TREATMENT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ONE NULL value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checking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248BD45-5F19-2C3E-D154-EA6F709F42C4}"/>
              </a:ext>
            </a:extLst>
          </p:cNvPr>
          <p:cNvSpPr txBox="1"/>
          <p:nvPr/>
        </p:nvSpPr>
        <p:spPr>
          <a:xfrm>
            <a:off x="8791573" y="894482"/>
            <a:ext cx="3261090" cy="32592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5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airplanecrashes</a:t>
            </a:r>
          </a:p>
        </p:txBody>
      </p:sp>
    </p:spTree>
    <p:extLst>
      <p:ext uri="{BB962C8B-B14F-4D97-AF65-F5344CB8AC3E}">
        <p14:creationId xmlns:p14="http://schemas.microsoft.com/office/powerpoint/2010/main" val="309932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2004747"/>
            <a:ext cx="10515600" cy="337081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324000">
            <a:normAutofit/>
          </a:bodyPr>
          <a:lstStyle/>
          <a:p>
            <a:pPr marL="0" indent="0"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COALESCE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b="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Field2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b="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Field3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endParaRPr lang="es-ES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 </a:t>
            </a:r>
            <a:r>
              <a:rPr lang="es-ES" b="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s-ES" b="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Value1</a:t>
            </a:r>
          </a:p>
          <a:p>
            <a:pPr marL="0" indent="0">
              <a:buNone/>
            </a:pPr>
            <a:endParaRPr lang="es-ES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COALESCE looks for </a:t>
            </a:r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first NOT NULL </a:t>
            </a:r>
            <a:r>
              <a:rPr lang="es-E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argument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en-US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94507" y="1729309"/>
            <a:ext cx="206265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NULL TREATMENT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SEVERAL NULL values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checking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424534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792072"/>
            <a:ext cx="10641875" cy="196431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32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summary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operator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COALESCE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summary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location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operator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crash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s-ES" sz="24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Junkers</a:t>
            </a:r>
            <a:r>
              <a:rPr lang="es-ES" sz="24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JU-53/3m'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24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76008" y="1561239"/>
            <a:ext cx="21853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</a:t>
            </a:r>
            <a:r>
              <a:rPr lang="es-ES" b="1" dirty="0"/>
              <a:t> </a:t>
            </a:r>
            <a:r>
              <a:rPr lang="es-ES" sz="2400" b="1" dirty="0"/>
              <a:t>Oracle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669" y="4177123"/>
            <a:ext cx="7858125" cy="876300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NULL TREATMENT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SEVERAL NULL values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checking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2FF082B-5EC2-2575-BB6E-0961579C6C45}"/>
              </a:ext>
            </a:extLst>
          </p:cNvPr>
          <p:cNvSpPr txBox="1"/>
          <p:nvPr/>
        </p:nvSpPr>
        <p:spPr>
          <a:xfrm>
            <a:off x="10014858" y="977517"/>
            <a:ext cx="1968137" cy="2308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9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airplanecrashes</a:t>
            </a:r>
          </a:p>
        </p:txBody>
      </p:sp>
    </p:spTree>
    <p:extLst>
      <p:ext uri="{BB962C8B-B14F-4D97-AF65-F5344CB8AC3E}">
        <p14:creationId xmlns:p14="http://schemas.microsoft.com/office/powerpoint/2010/main" val="115556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2"/>
          <p:cNvSpPr txBox="1">
            <a:spLocks/>
          </p:cNvSpPr>
          <p:nvPr/>
        </p:nvSpPr>
        <p:spPr>
          <a:xfrm>
            <a:off x="539931" y="1807198"/>
            <a:ext cx="10859430" cy="18653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324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summary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operator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COALESCE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summary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location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'No detail'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crash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s-ES" sz="24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Junkers</a:t>
            </a:r>
            <a:r>
              <a:rPr lang="es-ES" sz="24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JU-53/3m'</a:t>
            </a:r>
            <a:endParaRPr lang="en-US" sz="24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806207" y="1576365"/>
            <a:ext cx="21853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</a:t>
            </a:r>
            <a:r>
              <a:rPr lang="es-ES" b="1" dirty="0"/>
              <a:t> </a:t>
            </a:r>
            <a:r>
              <a:rPr lang="es-ES" sz="2400" b="1" dirty="0"/>
              <a:t>Oracle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299" y="4112319"/>
            <a:ext cx="8353425" cy="885825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NULL TREATMENT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SEVERAL NULL values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checking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B505257-F2F8-366D-0AFD-FAF541726384}"/>
              </a:ext>
            </a:extLst>
          </p:cNvPr>
          <p:cNvSpPr txBox="1"/>
          <p:nvPr/>
        </p:nvSpPr>
        <p:spPr>
          <a:xfrm>
            <a:off x="10023567" y="977517"/>
            <a:ext cx="1968137" cy="2308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9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airplanecrashes</a:t>
            </a:r>
          </a:p>
        </p:txBody>
      </p:sp>
    </p:spTree>
    <p:extLst>
      <p:ext uri="{BB962C8B-B14F-4D97-AF65-F5344CB8AC3E}">
        <p14:creationId xmlns:p14="http://schemas.microsoft.com/office/powerpoint/2010/main" val="844465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NULL TREATMENT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IS NULL/IS NOT NULL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2004747"/>
            <a:ext cx="10515600" cy="375874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324000">
            <a:normAutofit/>
          </a:bodyPr>
          <a:lstStyle/>
          <a:p>
            <a:r>
              <a:rPr lang="es-E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s-ES" sz="3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3200" b="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</a:t>
            </a:r>
            <a:r>
              <a:rPr lang="es-E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32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Field2</a:t>
            </a:r>
            <a:r>
              <a:rPr lang="es-E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3200" b="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Field3</a:t>
            </a:r>
            <a:br>
              <a:rPr lang="es-ES" sz="3200" b="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s-E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ES" sz="3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32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br>
              <a:rPr lang="es-ES" sz="32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s-E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 </a:t>
            </a:r>
            <a:r>
              <a:rPr lang="es-ES" sz="3200" b="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 </a:t>
            </a:r>
            <a:r>
              <a:rPr lang="es-E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 NULL</a:t>
            </a:r>
            <a:endParaRPr lang="es-ES" sz="3200" b="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s-ES" sz="32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s-E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s-E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32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</a:t>
            </a:r>
            <a:r>
              <a:rPr lang="es-E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32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Field2</a:t>
            </a:r>
            <a:r>
              <a:rPr lang="es-E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32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Field3</a:t>
            </a:r>
            <a:br>
              <a:rPr lang="es-ES" sz="32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s-E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E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32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br>
              <a:rPr lang="es-ES" sz="32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s-E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 </a:t>
            </a:r>
            <a:r>
              <a:rPr lang="es-ES" sz="32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 </a:t>
            </a:r>
            <a:r>
              <a:rPr lang="es-E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 NOT NULL</a:t>
            </a:r>
            <a:endParaRPr lang="es-ES" sz="32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s-ES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94507" y="1729309"/>
            <a:ext cx="206265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248339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NULL TREATMENT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IS NULL/IS NOT NULL Example</a:t>
            </a:r>
          </a:p>
        </p:txBody>
      </p:sp>
      <p:sp>
        <p:nvSpPr>
          <p:cNvPr id="7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2004747"/>
            <a:ext cx="6322687" cy="194841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32400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datecrash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time, </a:t>
            </a: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s-E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crash</a:t>
            </a:r>
            <a:endParaRPr lang="es-E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time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ES" sz="20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94507" y="1729309"/>
            <a:ext cx="206265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194" y="1845480"/>
            <a:ext cx="4457700" cy="2266950"/>
          </a:xfrm>
          <a:prstGeom prst="rect">
            <a:avLst/>
          </a:prstGeom>
        </p:spPr>
      </p:pic>
      <p:sp>
        <p:nvSpPr>
          <p:cNvPr id="11" name="Marcador de contenido 2"/>
          <p:cNvSpPr txBox="1">
            <a:spLocks/>
          </p:cNvSpPr>
          <p:nvPr/>
        </p:nvSpPr>
        <p:spPr>
          <a:xfrm>
            <a:off x="539931" y="4425409"/>
            <a:ext cx="6322687" cy="19484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32400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datecrash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type, </a:t>
            </a: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s-E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crash</a:t>
            </a:r>
            <a:endParaRPr lang="es-E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type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ES" sz="20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94507" y="4149971"/>
            <a:ext cx="206265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r="10688" b="23726"/>
          <a:stretch/>
        </p:blipFill>
        <p:spPr>
          <a:xfrm>
            <a:off x="7083425" y="4425410"/>
            <a:ext cx="4406611" cy="1910736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9EF4F75-321B-F371-3E16-88FA56265901}"/>
              </a:ext>
            </a:extLst>
          </p:cNvPr>
          <p:cNvSpPr txBox="1"/>
          <p:nvPr/>
        </p:nvSpPr>
        <p:spPr>
          <a:xfrm>
            <a:off x="7820294" y="929838"/>
            <a:ext cx="309154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airplanecrashes</a:t>
            </a:r>
          </a:p>
        </p:txBody>
      </p:sp>
    </p:spTree>
    <p:extLst>
      <p:ext uri="{BB962C8B-B14F-4D97-AF65-F5344CB8AC3E}">
        <p14:creationId xmlns:p14="http://schemas.microsoft.com/office/powerpoint/2010/main" val="5356046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638</Words>
  <Application>Microsoft Office PowerPoint</Application>
  <PresentationFormat>Panorámica</PresentationFormat>
  <Paragraphs>160</Paragraphs>
  <Slides>17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Tema de Office</vt:lpstr>
      <vt:lpstr>DATABASE COURSE 2023/2024</vt:lpstr>
      <vt:lpstr>SESSION 6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SESSION 6</vt:lpstr>
      <vt:lpstr>Presentación de PowerPoint</vt:lpstr>
      <vt:lpstr>Presentación de PowerPoint</vt:lpstr>
      <vt:lpstr>SESSION 6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Pavel Harold Llamocca Portella</dc:creator>
  <cp:lastModifiedBy>González Ferrero, Paula</cp:lastModifiedBy>
  <cp:revision>37</cp:revision>
  <dcterms:created xsi:type="dcterms:W3CDTF">2021-07-29T12:59:39Z</dcterms:created>
  <dcterms:modified xsi:type="dcterms:W3CDTF">2023-09-20T17:33:49Z</dcterms:modified>
</cp:coreProperties>
</file>