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3" r:id="rId2"/>
    <p:sldId id="282" r:id="rId3"/>
    <p:sldId id="281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0" autoAdjust="0"/>
    <p:restoredTop sz="94335" autoAdjust="0"/>
  </p:normalViewPr>
  <p:slideViewPr>
    <p:cSldViewPr snapToGrid="0">
      <p:cViewPr varScale="1">
        <p:scale>
          <a:sx n="78" d="100"/>
          <a:sy n="78" d="100"/>
        </p:scale>
        <p:origin x="83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9832D-58D1-48D8-AD09-B1397338D171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269CD-D97D-41A9-8C10-25F0B8ED4E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030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69CD-D97D-41A9-8C10-25F0B8ED4EA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357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69CD-D97D-41A9-8C10-25F0B8ED4EA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283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8D8D-893F-4C17-93F6-CB30A262F9B7}" type="datetime1">
              <a:rPr lang="es-ES" smtClean="0"/>
              <a:t>22/09/2023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47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A983-0F09-4161-8ECC-74BFC06974E8}" type="datetime1">
              <a:rPr lang="es-ES" smtClean="0"/>
              <a:t>22/09/2023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12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DCB3-4DD2-4E32-86E2-B6DDF5972840}" type="datetime1">
              <a:rPr lang="es-ES" smtClean="0"/>
              <a:t>22/09/2023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72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21679" y="6356350"/>
            <a:ext cx="2743200" cy="365125"/>
          </a:xfrm>
        </p:spPr>
        <p:txBody>
          <a:bodyPr/>
          <a:lstStyle/>
          <a:p>
            <a:fld id="{6BE546F9-9E2B-40ED-9DF0-2DE293CC1B05}" type="datetime1">
              <a:rPr lang="es-ES" smtClean="0"/>
              <a:t>22/09/2023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320506" cy="365125"/>
          </a:xfrm>
        </p:spPr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695C6B92-9ABE-48AA-8BDF-BD1E93771472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 descr="Imagen que contiene plato, dibujo, reloj&#10;&#10;Descripción generada automáticamente">
            <a:extLst>
              <a:ext uri="{FF2B5EF4-FFF2-40B4-BE49-F238E27FC236}">
                <a16:creationId xmlns:a16="http://schemas.microsoft.com/office/drawing/2014/main" id="{04F45C35-ECFE-4C11-A996-D16BD37CB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00" y="66784"/>
            <a:ext cx="1440000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2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FB44-5F8D-4616-88A3-90184B4BFFF8}" type="datetime1">
              <a:rPr lang="es-ES" smtClean="0"/>
              <a:t>22/09/2023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77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B4C2-1C1A-457F-BE57-2332A6460CDE}" type="datetime1">
              <a:rPr lang="es-ES" smtClean="0"/>
              <a:t>22/09/2023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33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D211-C50F-40B8-BA83-58FBBE99C0CE}" type="datetime1">
              <a:rPr lang="es-ES" smtClean="0"/>
              <a:t>22/09/2023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546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BDC2-C70A-47CB-95C6-F943088830B5}" type="datetime1">
              <a:rPr lang="es-ES" smtClean="0"/>
              <a:t>22/09/2023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53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3F53-4152-4749-8F8D-AE8C4080A3FE}" type="datetime1">
              <a:rPr lang="es-ES" smtClean="0"/>
              <a:t>22/09/2023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882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E9B1-FE28-4ED6-8B2B-BF313AD515A4}" type="datetime1">
              <a:rPr lang="es-ES" smtClean="0"/>
              <a:t>22/09/2023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75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D126-11B1-489B-AAAA-5ED09AE83D3A}" type="datetime1">
              <a:rPr lang="es-ES" smtClean="0"/>
              <a:t>22/09/2023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303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C7DB1-42DE-4626-8ABC-4468CB6292BB}" type="datetime1">
              <a:rPr lang="es-ES" smtClean="0"/>
              <a:t>22/09/2023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C6B92-9ABE-48AA-8BDF-BD1E93771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643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7128" y="13255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b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COURSE</a:t>
            </a:r>
            <a:b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2023/2024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07128" y="4091565"/>
            <a:ext cx="9144000" cy="1655762"/>
          </a:xfrm>
        </p:spPr>
        <p:txBody>
          <a:bodyPr/>
          <a:lstStyle/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7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3DC-CECD-4EE7-9609-C62B9B370822}" type="slidenum">
              <a:rPr lang="es-ES" smtClean="0"/>
              <a:t>1</a:t>
            </a:fld>
            <a:endParaRPr lang="es-ES"/>
          </a:p>
        </p:txBody>
      </p:sp>
      <p:pic>
        <p:nvPicPr>
          <p:cNvPr id="5" name="Imagen 4" descr="Imagen que contiene plato, dibujo, reloj&#10;&#10;Descripción generada automáticamente">
            <a:extLst>
              <a:ext uri="{FF2B5EF4-FFF2-40B4-BE49-F238E27FC236}">
                <a16:creationId xmlns:a16="http://schemas.microsoft.com/office/drawing/2014/main" id="{04F45C35-ECFE-4C11-A996-D16BD37CBE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377335"/>
            <a:ext cx="1440000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2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7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2835292"/>
            <a:ext cx="10515600" cy="997800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AGGREGATION</a:t>
            </a:r>
            <a:endParaRPr lang="es-ES" sz="4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335045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92068"/>
            <a:ext cx="10515600" cy="352548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2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b="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AVG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b="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COUNT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b="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 </a:t>
            </a:r>
            <a:endParaRPr lang="en-US" sz="2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MAX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b="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endParaRPr lang="en-US" sz="2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MIN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b="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STDDEV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b="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Field2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Value2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94507" y="1516632"/>
            <a:ext cx="206265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DATA AGGREGATION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AGGREGATION Functions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171549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810540"/>
            <a:ext cx="10515600" cy="337106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2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metrics_sales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endParaRPr lang="es-ES" sz="2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AVG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metrics_sales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endParaRPr lang="es-ES" sz="2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metrics_sales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metrics_sales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endParaRPr lang="es-ES" sz="2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MIN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metrics_sales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STDDEV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metrics_sales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videogame</a:t>
            </a:r>
            <a:endParaRPr lang="es-ES" sz="2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release_year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2005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s-ES" sz="2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94507" y="1535104"/>
            <a:ext cx="206265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874" y="5283316"/>
            <a:ext cx="8276767" cy="924239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DATA AGGREGATION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AGGREGATION Functions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D149A6C-B5C7-F9EB-1365-C1C952207612}"/>
              </a:ext>
            </a:extLst>
          </p:cNvPr>
          <p:cNvSpPr txBox="1"/>
          <p:nvPr/>
        </p:nvSpPr>
        <p:spPr>
          <a:xfrm>
            <a:off x="8351517" y="918152"/>
            <a:ext cx="2464529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videogames</a:t>
            </a:r>
          </a:p>
        </p:txBody>
      </p:sp>
    </p:spTree>
    <p:extLst>
      <p:ext uri="{BB962C8B-B14F-4D97-AF65-F5344CB8AC3E}">
        <p14:creationId xmlns:p14="http://schemas.microsoft.com/office/powerpoint/2010/main" val="367869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838250"/>
            <a:ext cx="10515600" cy="325098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2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</a:t>
            </a:r>
            <a:r>
              <a:rPr lang="es-ES" b="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Field3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b="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AVG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b="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endParaRPr lang="es-ES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Field2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GROUP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Field3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94507" y="1562813"/>
            <a:ext cx="206265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DATA AGGREGATION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118299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847485"/>
            <a:ext cx="10515600" cy="219804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52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release_year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metrics_sales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metrics_sales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videogame</a:t>
            </a:r>
            <a:endParaRPr lang="es-ES" sz="2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metadata_publishers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s-ES" sz="24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'Nintendo'</a:t>
            </a:r>
            <a:endParaRPr lang="es-ES" sz="2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GROUP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release_year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s-ES" sz="2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94507" y="1572049"/>
            <a:ext cx="206265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044" y="4230723"/>
            <a:ext cx="7287120" cy="1966877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DATA AGGREGATION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GROUP BY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24C6116-6CE9-2BE8-C150-517821FB43B0}"/>
              </a:ext>
            </a:extLst>
          </p:cNvPr>
          <p:cNvSpPr txBox="1"/>
          <p:nvPr/>
        </p:nvSpPr>
        <p:spPr>
          <a:xfrm>
            <a:off x="4998717" y="918152"/>
            <a:ext cx="2464529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videogames</a:t>
            </a:r>
          </a:p>
        </p:txBody>
      </p:sp>
    </p:spTree>
    <p:extLst>
      <p:ext uri="{BB962C8B-B14F-4D97-AF65-F5344CB8AC3E}">
        <p14:creationId xmlns:p14="http://schemas.microsoft.com/office/powerpoint/2010/main" val="226047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921376"/>
            <a:ext cx="10515600" cy="408226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2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</a:t>
            </a:r>
            <a:r>
              <a:rPr lang="es-ES" b="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Field3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AVG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b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…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endParaRPr lang="es-ES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Field2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GROUP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HAVING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Value1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…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OR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94507" y="1645940"/>
            <a:ext cx="206265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DATA AGGREGATION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HAVING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3368359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36649"/>
            <a:ext cx="10515600" cy="300160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52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release_year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metrics_sales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metrics_sales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videogame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metadata_publishers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s-E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'Nintendo'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GROUP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release_year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HAVING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metrics_sales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94507" y="1461213"/>
            <a:ext cx="206265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219" y="4895667"/>
            <a:ext cx="7385003" cy="1237278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DATA AGGREGATION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HAVING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6B92-9ABE-48AA-8BDF-BD1E93771472}" type="slidenum">
              <a:rPr lang="es-ES" smtClean="0"/>
              <a:t>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A80A237-2C5C-F98F-D84F-FDB3708FFE77}"/>
              </a:ext>
            </a:extLst>
          </p:cNvPr>
          <p:cNvSpPr txBox="1"/>
          <p:nvPr/>
        </p:nvSpPr>
        <p:spPr>
          <a:xfrm>
            <a:off x="4484911" y="918152"/>
            <a:ext cx="2464529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videogames</a:t>
            </a:r>
          </a:p>
        </p:txBody>
      </p:sp>
    </p:spTree>
    <p:extLst>
      <p:ext uri="{BB962C8B-B14F-4D97-AF65-F5344CB8AC3E}">
        <p14:creationId xmlns:p14="http://schemas.microsoft.com/office/powerpoint/2010/main" val="1168540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344</Words>
  <Application>Microsoft Office PowerPoint</Application>
  <PresentationFormat>Panorámica</PresentationFormat>
  <Paragraphs>81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Tema de Office</vt:lpstr>
      <vt:lpstr>DATABASE COURSE 2023/2024</vt:lpstr>
      <vt:lpstr>SESSION 7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Pavel Harold Llamocca Portella</dc:creator>
  <cp:lastModifiedBy>González Ferrero, Paula</cp:lastModifiedBy>
  <cp:revision>45</cp:revision>
  <dcterms:created xsi:type="dcterms:W3CDTF">2021-07-29T12:59:39Z</dcterms:created>
  <dcterms:modified xsi:type="dcterms:W3CDTF">2023-09-22T15:46:35Z</dcterms:modified>
</cp:coreProperties>
</file>