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6" r:id="rId2"/>
    <p:sldId id="303" r:id="rId3"/>
    <p:sldId id="298" r:id="rId4"/>
    <p:sldId id="299" r:id="rId5"/>
    <p:sldId id="304" r:id="rId6"/>
    <p:sldId id="287" r:id="rId7"/>
    <p:sldId id="264" r:id="rId8"/>
    <p:sldId id="265" r:id="rId9"/>
    <p:sldId id="267" r:id="rId10"/>
    <p:sldId id="288" r:id="rId11"/>
    <p:sldId id="268" r:id="rId12"/>
    <p:sldId id="269" r:id="rId13"/>
    <p:sldId id="289" r:id="rId14"/>
    <p:sldId id="270" r:id="rId15"/>
    <p:sldId id="274" r:id="rId16"/>
    <p:sldId id="305" r:id="rId17"/>
    <p:sldId id="300" r:id="rId18"/>
    <p:sldId id="301" r:id="rId19"/>
    <p:sldId id="302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63424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DEBBD-026E-4B83-8E36-C689320D1354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26F79-B6AB-4081-AA08-C82D1B745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85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8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4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Necesario</a:t>
            </a:r>
            <a:r>
              <a:rPr lang="es-ES" baseline="0" dirty="0"/>
              <a:t> importar datos de:</a:t>
            </a:r>
          </a:p>
          <a:p>
            <a:r>
              <a:rPr lang="es-ES" baseline="0" dirty="0"/>
              <a:t>/people</a:t>
            </a:r>
          </a:p>
          <a:p>
            <a:r>
              <a:rPr lang="es-ES" baseline="0" dirty="0"/>
              <a:t>/simpsons</a:t>
            </a:r>
          </a:p>
          <a:p>
            <a:r>
              <a:rPr lang="es-ES" baseline="0" dirty="0"/>
              <a:t>/world</a:t>
            </a:r>
          </a:p>
          <a:p>
            <a:r>
              <a:rPr lang="es-ES" baseline="0" dirty="0"/>
              <a:t>/dallas</a:t>
            </a:r>
          </a:p>
          <a:p>
            <a:r>
              <a:rPr lang="es-ES" baseline="0" dirty="0"/>
              <a:t>/project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42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19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81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35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60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26F79-B6AB-4081-AA08-C82D1B74564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48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8EB6-5333-4BC2-A9AA-018A5B765864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57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C13-D303-4E5E-86A3-C73E17F5DB1F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6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EB6-4447-4DDA-B7B3-D3773656188E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94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633823" y="6485745"/>
            <a:ext cx="2743200" cy="365125"/>
          </a:xfrm>
        </p:spPr>
        <p:txBody>
          <a:bodyPr/>
          <a:lstStyle/>
          <a:p>
            <a:fld id="{0EBB71E5-332B-44E4-B924-033F84A9C0B9}" type="datetime1">
              <a:rPr lang="es-ES" smtClean="0"/>
              <a:t>25/09/2023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0" y="6485746"/>
            <a:ext cx="2199736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78616"/>
            <a:ext cx="2743200" cy="365125"/>
          </a:xfrm>
        </p:spPr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66784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9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65F8-DC54-4F71-B6B4-51C2958B8EEE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28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4291-CA7A-4D64-A8C2-14318729ACBA}" type="datetime1">
              <a:rPr lang="es-ES" smtClean="0"/>
              <a:t>25/09/2023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07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BAB8-C63E-4E41-A67A-4F63C41D9E9B}" type="datetime1">
              <a:rPr lang="es-ES" smtClean="0"/>
              <a:t>25/09/2023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77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69A-97BF-4D58-A9B4-F62F769DE59E}" type="datetime1">
              <a:rPr lang="es-ES" smtClean="0"/>
              <a:t>25/09/2023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5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DBCD-E821-4724-8D88-DC490DDA9D8B}" type="datetime1">
              <a:rPr lang="es-ES" smtClean="0"/>
              <a:t>25/09/2023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6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0D54-DF7C-4E50-A6A9-658AF3E676D1}" type="datetime1">
              <a:rPr lang="es-ES" smtClean="0"/>
              <a:t>25/09/2023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57D8-1D57-4180-9AD3-5196BA52AD9A}" type="datetime1">
              <a:rPr lang="es-ES" smtClean="0"/>
              <a:t>25/09/2023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15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A6ED-B134-4FC1-AF18-FE916503B353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C4602-8DBE-408A-AA9F-0AC2F4A34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19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b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8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0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9831" y="1627089"/>
            <a:ext cx="4517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records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at the  “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" y="2944341"/>
            <a:ext cx="4381500" cy="27527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030212" y="1615938"/>
            <a:ext cx="4517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records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at the  “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07" y="2944341"/>
            <a:ext cx="4400550" cy="268605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LEFT/RIGHT JOIN Concept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80839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99508"/>
            <a:ext cx="10515600" cy="1066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continent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</a:t>
            </a:r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cityname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countrycode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country t2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city 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t1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countrycode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37474" y="1568674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44" y="2989895"/>
            <a:ext cx="6965842" cy="1868549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5149468"/>
            <a:ext cx="10515600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continent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</a:t>
            </a:r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cityname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countrycode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city t1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RIGHT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country t2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t1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countrycode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37474" y="4907483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LEFT/RIGHT JOIN Example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A13C43-636D-713D-2411-BF77A98B7698}"/>
              </a:ext>
            </a:extLst>
          </p:cNvPr>
          <p:cNvSpPr txBox="1"/>
          <p:nvPr/>
        </p:nvSpPr>
        <p:spPr>
          <a:xfrm>
            <a:off x="6770147" y="887375"/>
            <a:ext cx="245774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world</a:t>
            </a:r>
          </a:p>
        </p:txBody>
      </p:sp>
    </p:spTree>
    <p:extLst>
      <p:ext uri="{BB962C8B-B14F-4D97-AF65-F5344CB8AC3E}">
        <p14:creationId xmlns:p14="http://schemas.microsoft.com/office/powerpoint/2010/main" val="10969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1676994" y="1385550"/>
            <a:ext cx="2629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Incident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120141" y="1400492"/>
            <a:ext cx="2629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3717838"/>
            <a:ext cx="5852532" cy="1066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case_number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incdate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subject_statuses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subject t2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incident t1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case_number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case_number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51241" y="3521465"/>
            <a:ext cx="1479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/>
              <a:t>MySQL</a:t>
            </a:r>
            <a:r>
              <a:rPr lang="es-ES" sz="1600" b="1" dirty="0"/>
              <a:t>/Oracle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94" y="1798869"/>
            <a:ext cx="3527136" cy="145895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797" y="1798869"/>
            <a:ext cx="3876675" cy="885825"/>
          </a:xfrm>
          <a:prstGeom prst="rect">
            <a:avLst/>
          </a:prstGeom>
        </p:spPr>
      </p:pic>
      <p:sp>
        <p:nvSpPr>
          <p:cNvPr id="11" name="Forma libre 10"/>
          <p:cNvSpPr/>
          <p:nvPr/>
        </p:nvSpPr>
        <p:spPr>
          <a:xfrm>
            <a:off x="2130895" y="2678339"/>
            <a:ext cx="5190836" cy="775855"/>
          </a:xfrm>
          <a:custGeom>
            <a:avLst/>
            <a:gdLst>
              <a:gd name="connsiteX0" fmla="*/ 0 w 5190836"/>
              <a:gd name="connsiteY0" fmla="*/ 591128 h 775855"/>
              <a:gd name="connsiteX1" fmla="*/ 0 w 5190836"/>
              <a:gd name="connsiteY1" fmla="*/ 775855 h 775855"/>
              <a:gd name="connsiteX2" fmla="*/ 5190836 w 5190836"/>
              <a:gd name="connsiteY2" fmla="*/ 775855 h 775855"/>
              <a:gd name="connsiteX3" fmla="*/ 5190836 w 5190836"/>
              <a:gd name="connsiteY3" fmla="*/ 0 h 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836" h="775855">
                <a:moveTo>
                  <a:pt x="0" y="591128"/>
                </a:moveTo>
                <a:lnTo>
                  <a:pt x="0" y="775855"/>
                </a:lnTo>
                <a:lnTo>
                  <a:pt x="5190836" y="775855"/>
                </a:lnTo>
                <a:lnTo>
                  <a:pt x="5190836" y="0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39931" y="5090894"/>
            <a:ext cx="5852532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144000" rIns="91440" bIns="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case_number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incdate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subject_statuses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subject t2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incident t1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case_number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case_number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51241" y="4921617"/>
            <a:ext cx="1479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/>
              <a:t>MySQL</a:t>
            </a:r>
            <a:r>
              <a:rPr lang="es-ES" sz="1600" b="1" dirty="0"/>
              <a:t>/Oracle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773" y="3717838"/>
            <a:ext cx="5258805" cy="74318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975" y="4921617"/>
            <a:ext cx="5199603" cy="1471888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RIGHT JOIN Example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AB46B4-5349-4C9B-CE4E-6705949746BA}"/>
              </a:ext>
            </a:extLst>
          </p:cNvPr>
          <p:cNvSpPr txBox="1"/>
          <p:nvPr/>
        </p:nvSpPr>
        <p:spPr>
          <a:xfrm>
            <a:off x="5503409" y="887375"/>
            <a:ext cx="26758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dallas</a:t>
            </a:r>
          </a:p>
        </p:txBody>
      </p:sp>
    </p:spTree>
    <p:extLst>
      <p:ext uri="{BB962C8B-B14F-4D97-AF65-F5344CB8AC3E}">
        <p14:creationId xmlns:p14="http://schemas.microsoft.com/office/powerpoint/2010/main" val="345623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68099" y="1979575"/>
            <a:ext cx="1037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FULL OUTER JOIN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records in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57" y="3000723"/>
            <a:ext cx="4829175" cy="2886075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FULL OUTER JOIN Concept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81354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3502706"/>
            <a:ext cx="10515600" cy="100615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member_name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project_name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member m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 OUTER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project p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project_id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project_id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18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37474" y="3271873"/>
            <a:ext cx="10272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674895" y="1520695"/>
            <a:ext cx="235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Project Table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51" y="2004608"/>
            <a:ext cx="2590800" cy="866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534" y="1958144"/>
            <a:ext cx="3638550" cy="1171575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6259445" y="1533296"/>
            <a:ext cx="233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3024794" y="2887631"/>
            <a:ext cx="5586761" cy="420507"/>
          </a:xfrm>
          <a:custGeom>
            <a:avLst/>
            <a:gdLst>
              <a:gd name="connsiteX0" fmla="*/ 11152 w 5586761"/>
              <a:gd name="connsiteY0" fmla="*/ 0 h 568712"/>
              <a:gd name="connsiteX1" fmla="*/ 0 w 5586761"/>
              <a:gd name="connsiteY1" fmla="*/ 568712 h 568712"/>
              <a:gd name="connsiteX2" fmla="*/ 5586761 w 5586761"/>
              <a:gd name="connsiteY2" fmla="*/ 568712 h 568712"/>
              <a:gd name="connsiteX3" fmla="*/ 5586761 w 5586761"/>
              <a:gd name="connsiteY3" fmla="*/ 234176 h 568712"/>
              <a:gd name="connsiteX0" fmla="*/ 11152 w 5586761"/>
              <a:gd name="connsiteY0" fmla="*/ 0 h 568712"/>
              <a:gd name="connsiteX1" fmla="*/ 0 w 5586761"/>
              <a:gd name="connsiteY1" fmla="*/ 568712 h 568712"/>
              <a:gd name="connsiteX2" fmla="*/ 5586761 w 5586761"/>
              <a:gd name="connsiteY2" fmla="*/ 568712 h 568712"/>
              <a:gd name="connsiteX3" fmla="*/ 5586761 w 5586761"/>
              <a:gd name="connsiteY3" fmla="*/ 369908 h 56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761" h="568712">
                <a:moveTo>
                  <a:pt x="11152" y="0"/>
                </a:moveTo>
                <a:lnTo>
                  <a:pt x="0" y="568712"/>
                </a:lnTo>
                <a:lnTo>
                  <a:pt x="5586761" y="568712"/>
                </a:lnTo>
                <a:lnTo>
                  <a:pt x="5586761" y="369908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083" y="4634215"/>
            <a:ext cx="2743200" cy="1485900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FULL OUTER JOIN Example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86540B-D420-FC10-20CE-0E6E41DCFD57}"/>
              </a:ext>
            </a:extLst>
          </p:cNvPr>
          <p:cNvSpPr txBox="1"/>
          <p:nvPr/>
        </p:nvSpPr>
        <p:spPr>
          <a:xfrm>
            <a:off x="6770147" y="887375"/>
            <a:ext cx="27469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project</a:t>
            </a:r>
          </a:p>
        </p:txBody>
      </p:sp>
    </p:spTree>
    <p:extLst>
      <p:ext uri="{BB962C8B-B14F-4D97-AF65-F5344CB8AC3E}">
        <p14:creationId xmlns:p14="http://schemas.microsoft.com/office/powerpoint/2010/main" val="3803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67" y="3483930"/>
            <a:ext cx="2193560" cy="137812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579" y="3478236"/>
            <a:ext cx="2267113" cy="13838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72" y="2096881"/>
            <a:ext cx="2324704" cy="15161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070" y="4689333"/>
            <a:ext cx="2567907" cy="153466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835827" y="1786334"/>
            <a:ext cx="232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51160" y="3843159"/>
            <a:ext cx="232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628974" y="3839147"/>
            <a:ext cx="232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334871" y="6223999"/>
            <a:ext cx="332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FULL OUTER JOIN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JOINs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04808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2243108"/>
            <a:ext cx="10515600" cy="209375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CARTESIAN PRODUCT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 OPERATIONS</a:t>
            </a:r>
          </a:p>
          <a:p>
            <a:endParaRPr lang="es-ES" sz="4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00391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>
          <a:xfrm>
            <a:off x="539932" y="1761915"/>
            <a:ext cx="10515601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TX1C1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TX1C2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TX1C3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TX2C1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TX2C2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TX2C3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476" y="1531082"/>
            <a:ext cx="11610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539932" y="3156591"/>
            <a:ext cx="10515601" cy="1066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TX1C1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TX1C2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TX1C3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TX2C1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TX2C2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TX2C3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s-ES" sz="19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37476" y="2925757"/>
            <a:ext cx="11610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539931" y="4551267"/>
            <a:ext cx="5283821" cy="1048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'11'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'12'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37476" y="4320433"/>
            <a:ext cx="20531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22" name="Marcador de contenido 2"/>
          <p:cNvSpPr txBox="1">
            <a:spLocks/>
          </p:cNvSpPr>
          <p:nvPr/>
        </p:nvSpPr>
        <p:spPr>
          <a:xfrm>
            <a:off x="5901811" y="4551265"/>
            <a:ext cx="5153722" cy="10485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'12'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'13'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9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331401" y="4320433"/>
            <a:ext cx="20531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SETS OPERATIONS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UNION, UNION ALL, MINUS INTERSECT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4368C7-9FDA-9B2E-7A38-FAB6CEC84CEF}"/>
              </a:ext>
            </a:extLst>
          </p:cNvPr>
          <p:cNvSpPr txBox="1"/>
          <p:nvPr/>
        </p:nvSpPr>
        <p:spPr>
          <a:xfrm>
            <a:off x="10743501" y="976272"/>
            <a:ext cx="1372377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9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392057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contenido 2"/>
          <p:cNvSpPr txBox="1">
            <a:spLocks/>
          </p:cNvSpPr>
          <p:nvPr/>
        </p:nvSpPr>
        <p:spPr>
          <a:xfrm>
            <a:off x="1752600" y="3461945"/>
            <a:ext cx="4848922" cy="12327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TX1C2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TX2C2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924124" y="3196797"/>
            <a:ext cx="21237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2" y="2195040"/>
            <a:ext cx="2152650" cy="8953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76" y="2151888"/>
            <a:ext cx="2190750" cy="86677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172165" y="2385226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TX1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152327" y="2385226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TX2</a:t>
            </a:r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1752600" y="5151521"/>
            <a:ext cx="4848922" cy="1223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TX1C2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TX2C2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19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924124" y="4886373"/>
            <a:ext cx="21237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52" y="5182012"/>
            <a:ext cx="1457325" cy="11620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808" y="3403797"/>
            <a:ext cx="1466850" cy="1438275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SETS OPERATIONS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UNION, UNION ALL, MINUS INTERSECT Example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2FEE36-C1B2-B87F-5786-C8EA91E9AF49}"/>
              </a:ext>
            </a:extLst>
          </p:cNvPr>
          <p:cNvSpPr txBox="1"/>
          <p:nvPr/>
        </p:nvSpPr>
        <p:spPr>
          <a:xfrm>
            <a:off x="10743501" y="976272"/>
            <a:ext cx="1372377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9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317900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contenido 2"/>
          <p:cNvSpPr txBox="1">
            <a:spLocks/>
          </p:cNvSpPr>
          <p:nvPr/>
        </p:nvSpPr>
        <p:spPr>
          <a:xfrm>
            <a:off x="1761308" y="3096185"/>
            <a:ext cx="4848922" cy="12327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TX1C2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TX2C2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932832" y="2831037"/>
            <a:ext cx="10309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90" y="1829280"/>
            <a:ext cx="2152650" cy="8953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284" y="1786128"/>
            <a:ext cx="2190750" cy="86677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180873" y="2019466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TX1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161035" y="2019466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TX2</a:t>
            </a:r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1761308" y="4785761"/>
            <a:ext cx="4848922" cy="1223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TX1C2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TX2C2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TX2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19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932832" y="4520613"/>
            <a:ext cx="10309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485" y="3412506"/>
            <a:ext cx="1485900" cy="6000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060" y="4982278"/>
            <a:ext cx="1457325" cy="609600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SETS OPERATIONS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UNION, UNION ALL, MINUS INTERSECT Example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64DB19-CDF6-F898-4041-4DFD599AF361}"/>
              </a:ext>
            </a:extLst>
          </p:cNvPr>
          <p:cNvSpPr txBox="1"/>
          <p:nvPr/>
        </p:nvSpPr>
        <p:spPr>
          <a:xfrm>
            <a:off x="10743501" y="976272"/>
            <a:ext cx="1372377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9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132144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2243108"/>
            <a:ext cx="10515600" cy="209375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CARTESIAN PRODUCT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 OPERATIONS</a:t>
            </a:r>
          </a:p>
          <a:p>
            <a:endParaRPr lang="es-ES" sz="4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7575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3909347"/>
            <a:ext cx="10515600" cy="23344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T1_C1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T1_C2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T2_C1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T2_C2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29141" y="3678514"/>
            <a:ext cx="10017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1120797"/>
            <a:ext cx="10515600" cy="24167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T1_C1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T1_C2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T2_C1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T2_C2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8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9141" y="837159"/>
            <a:ext cx="1192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CARTESIAN PRODUCT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2A9A7F-3C85-469D-C52A-3A6E3D250B3E}"/>
              </a:ext>
            </a:extLst>
          </p:cNvPr>
          <p:cNvSpPr txBox="1"/>
          <p:nvPr/>
        </p:nvSpPr>
        <p:spPr>
          <a:xfrm>
            <a:off x="6095999" y="232307"/>
            <a:ext cx="25146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0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1320848"/>
            <a:ext cx="4694664" cy="6736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9141" y="1037210"/>
            <a:ext cx="21391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314404" y="1320848"/>
            <a:ext cx="4741127" cy="6736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494683" y="1029008"/>
            <a:ext cx="2285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r="2470"/>
          <a:stretch/>
        </p:blipFill>
        <p:spPr>
          <a:xfrm>
            <a:off x="1698729" y="2102608"/>
            <a:ext cx="1984451" cy="117387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1" t="3754" r="2919"/>
          <a:stretch/>
        </p:blipFill>
        <p:spPr>
          <a:xfrm>
            <a:off x="7637682" y="2098799"/>
            <a:ext cx="1919995" cy="1129806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3339816" y="3684908"/>
            <a:ext cx="4915830" cy="6540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461550" y="3454075"/>
            <a:ext cx="21391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531" y="4469698"/>
            <a:ext cx="3786641" cy="1899528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CARTESIAN PRODUCT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63B6DD-25ED-7E46-2A34-C001CF41F17F}"/>
              </a:ext>
            </a:extLst>
          </p:cNvPr>
          <p:cNvSpPr txBox="1"/>
          <p:nvPr/>
        </p:nvSpPr>
        <p:spPr>
          <a:xfrm>
            <a:off x="6095999" y="232307"/>
            <a:ext cx="25146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0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2243108"/>
            <a:ext cx="10515600" cy="209375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CARTESIAN PRODUCT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 OPERATIONS</a:t>
            </a:r>
          </a:p>
          <a:p>
            <a:endParaRPr lang="es-ES" sz="4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70979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544" y="2574626"/>
            <a:ext cx="4600575" cy="30003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9931" y="1744443"/>
            <a:ext cx="1037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Records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included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INNER JOIN Concept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94980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2644"/>
          <a:stretch/>
        </p:blipFill>
        <p:spPr>
          <a:xfrm>
            <a:off x="1245062" y="2017810"/>
            <a:ext cx="3762375" cy="1678439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1828537" y="1630890"/>
            <a:ext cx="8709" cy="34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7454537" y="1625924"/>
            <a:ext cx="8709" cy="35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837246" y="1625924"/>
            <a:ext cx="562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8113" y="2489819"/>
            <a:ext cx="116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People Table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0533191" y="2565107"/>
            <a:ext cx="141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PeopleJob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4"/>
          <a:srcRect t="2210" b="-1"/>
          <a:stretch/>
        </p:blipFill>
        <p:spPr>
          <a:xfrm>
            <a:off x="5377280" y="2017810"/>
            <a:ext cx="5248275" cy="1704565"/>
          </a:xfrm>
          <a:prstGeom prst="rect">
            <a:avLst/>
          </a:prstGeom>
        </p:spPr>
      </p:pic>
      <p:sp>
        <p:nvSpPr>
          <p:cNvPr id="25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4364198"/>
            <a:ext cx="10515600" cy="143372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job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hiringdate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endofworkdate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fr-FR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21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peoplejob</a:t>
            </a:r>
            <a:r>
              <a:rPr lang="fr-FR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 </a:t>
            </a:r>
            <a:r>
              <a:rPr lang="fr-FR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</a:t>
            </a:r>
            <a:r>
              <a:rPr lang="fr-FR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fr-FR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people t2 </a:t>
            </a:r>
            <a:r>
              <a:rPr lang="fr-FR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fr-FR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t1</a:t>
            </a:r>
            <a:r>
              <a:rPr lang="fr-FR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personid </a:t>
            </a:r>
            <a:r>
              <a:rPr lang="fr-FR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1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personid</a:t>
            </a:r>
            <a:r>
              <a:rPr lang="fr-FR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48625" y="4095849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INNER JOIN Example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BB2949-B772-617B-228E-39B503989649}"/>
              </a:ext>
            </a:extLst>
          </p:cNvPr>
          <p:cNvSpPr txBox="1"/>
          <p:nvPr/>
        </p:nvSpPr>
        <p:spPr>
          <a:xfrm>
            <a:off x="5503409" y="887375"/>
            <a:ext cx="26758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people</a:t>
            </a:r>
          </a:p>
        </p:txBody>
      </p:sp>
    </p:spTree>
    <p:extLst>
      <p:ext uri="{BB962C8B-B14F-4D97-AF65-F5344CB8AC3E}">
        <p14:creationId xmlns:p14="http://schemas.microsoft.com/office/powerpoint/2010/main" val="5776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/>
          <p:cNvCxnSpPr/>
          <p:nvPr/>
        </p:nvCxnSpPr>
        <p:spPr>
          <a:xfrm>
            <a:off x="853439" y="1649633"/>
            <a:ext cx="8709" cy="86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8351520" y="1630695"/>
            <a:ext cx="4353" cy="88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848882" y="1648616"/>
            <a:ext cx="412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088571" y="3984738"/>
            <a:ext cx="21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620874" y="3936760"/>
            <a:ext cx="225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Marcador de contenido 2"/>
          <p:cNvSpPr>
            <a:spLocks noGrp="1"/>
          </p:cNvSpPr>
          <p:nvPr>
            <p:ph idx="4294967295"/>
          </p:nvPr>
        </p:nvSpPr>
        <p:spPr>
          <a:xfrm>
            <a:off x="742405" y="4871966"/>
            <a:ext cx="10515600" cy="143372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96000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t3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course t1 </a:t>
            </a:r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grade t2 </a:t>
            </a:r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 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course_id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 INNER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t3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student_id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t3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39948" y="4641133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61" y="2512773"/>
            <a:ext cx="3581400" cy="14287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319" y="2517535"/>
            <a:ext cx="3724275" cy="141922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976677" y="4336870"/>
            <a:ext cx="195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946" y="1803220"/>
            <a:ext cx="2800350" cy="2533650"/>
          </a:xfrm>
          <a:prstGeom prst="rect">
            <a:avLst/>
          </a:prstGeom>
        </p:spPr>
      </p:pic>
      <p:cxnSp>
        <p:nvCxnSpPr>
          <p:cNvPr id="21" name="Conector recto de flecha 20"/>
          <p:cNvCxnSpPr/>
          <p:nvPr/>
        </p:nvCxnSpPr>
        <p:spPr>
          <a:xfrm flipH="1">
            <a:off x="4976677" y="1644494"/>
            <a:ext cx="2892" cy="15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6123386" y="1644494"/>
            <a:ext cx="2892" cy="15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6123386" y="1644494"/>
            <a:ext cx="2236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INNER JOIN Example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FB69DD-0719-167D-1FFE-93EB85B092B8}"/>
              </a:ext>
            </a:extLst>
          </p:cNvPr>
          <p:cNvSpPr txBox="1"/>
          <p:nvPr/>
        </p:nvSpPr>
        <p:spPr>
          <a:xfrm>
            <a:off x="5503409" y="887375"/>
            <a:ext cx="27945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simpsons</a:t>
            </a:r>
          </a:p>
        </p:txBody>
      </p:sp>
    </p:spTree>
    <p:extLst>
      <p:ext uri="{BB962C8B-B14F-4D97-AF65-F5344CB8AC3E}">
        <p14:creationId xmlns:p14="http://schemas.microsoft.com/office/powerpoint/2010/main" val="211058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" y="2024823"/>
            <a:ext cx="4204063" cy="15167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014" y="2024823"/>
            <a:ext cx="5750243" cy="186423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99903" y="1545550"/>
            <a:ext cx="2629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Country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191103" y="1545550"/>
            <a:ext cx="2629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City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10800000">
            <a:off x="833845" y="3541585"/>
            <a:ext cx="4145280" cy="527334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/>
          <p:nvPr/>
        </p:nvCxnSpPr>
        <p:spPr>
          <a:xfrm flipV="1">
            <a:off x="4979125" y="3889057"/>
            <a:ext cx="3735977" cy="179862"/>
          </a:xfrm>
          <a:prstGeom prst="bentConnector3">
            <a:avLst>
              <a:gd name="adj1" fmla="val 9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4393847"/>
            <a:ext cx="10515600" cy="1066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continent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</a:t>
            </a:r>
            <a:r>
              <a:rPr lang="fr-FR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cityname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countrycode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country t2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city 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t1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countrycode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37474" y="4163013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39931" y="557690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¿Should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“French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Southern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territories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and “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Bouvet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Island” appear in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INNER JOIN Example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JOINS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4602-8DBE-408A-AA9F-0AC2F4A34390}" type="slidenum">
              <a:rPr lang="es-ES" smtClean="0"/>
              <a:t>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3FFE69-B863-531D-14AC-9757540EFA8B}"/>
              </a:ext>
            </a:extLst>
          </p:cNvPr>
          <p:cNvSpPr txBox="1"/>
          <p:nvPr/>
        </p:nvSpPr>
        <p:spPr>
          <a:xfrm>
            <a:off x="5503409" y="887375"/>
            <a:ext cx="25080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world</a:t>
            </a:r>
          </a:p>
        </p:txBody>
      </p:sp>
    </p:spTree>
    <p:extLst>
      <p:ext uri="{BB962C8B-B14F-4D97-AF65-F5344CB8AC3E}">
        <p14:creationId xmlns:p14="http://schemas.microsoft.com/office/powerpoint/2010/main" val="3803889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8327</TotalTime>
  <Words>1035</Words>
  <Application>Microsoft Office PowerPoint</Application>
  <PresentationFormat>Panorámica</PresentationFormat>
  <Paragraphs>208</Paragraphs>
  <Slides>19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Tema de Office</vt:lpstr>
      <vt:lpstr>DATABASE COURSE 2023/2024</vt:lpstr>
      <vt:lpstr>SESSION 8</vt:lpstr>
      <vt:lpstr>Presentación de PowerPoint</vt:lpstr>
      <vt:lpstr>Presentación de PowerPoint</vt:lpstr>
      <vt:lpstr>SESSION 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SESSION 8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Relacionales</dc:title>
  <dc:creator>Pavel Harold Llamocca Portella</dc:creator>
  <cp:lastModifiedBy>González Ferrero, Paula</cp:lastModifiedBy>
  <cp:revision>88</cp:revision>
  <dcterms:created xsi:type="dcterms:W3CDTF">2021-07-30T12:35:08Z</dcterms:created>
  <dcterms:modified xsi:type="dcterms:W3CDTF">2023-09-25T17:34:34Z</dcterms:modified>
</cp:coreProperties>
</file>