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ED66B-2924-4E23-A87E-DA60602C6CD3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63B4-B951-49A4-80D1-EAB42662F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1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563B4-B951-49A4-80D1-EAB42662F9A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3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53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563B4-B951-49A4-80D1-EAB42662F9A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99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4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8EDB-7B2D-406A-9ED6-BCA90CF3326D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0C2-BE16-42A0-A70A-35DF2D2E8B33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00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CACA-30B4-4726-8553-65BF6BE98ACC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85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883989" y="6356350"/>
            <a:ext cx="2743200" cy="365125"/>
          </a:xfrm>
        </p:spPr>
        <p:txBody>
          <a:bodyPr/>
          <a:lstStyle/>
          <a:p>
            <a:fld id="{223E374C-26E3-4CDA-8E40-F8B62892A078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286000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66784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AFAA-E473-4D3F-AF32-745CCA4284AA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2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39A5-C77A-4DB9-86ED-637A04EBEC1E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7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6663-105A-4953-ABC4-201F119C48C4}" type="datetime1">
              <a:rPr lang="es-ES" smtClean="0"/>
              <a:t>04/10/2023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9D37-103A-4453-BD33-381083E93DB9}" type="datetime1">
              <a:rPr lang="es-ES" smtClean="0"/>
              <a:t>04/10/2023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99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169E-8A2D-4C0D-AD66-4F63373ADC82}" type="datetime1">
              <a:rPr lang="es-ES" smtClean="0"/>
              <a:t>04/10/2023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EB6D-9827-403E-82A1-248F63BDE06D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4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8CCD-34B1-4957-B819-C820E29E0486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0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CAFB-5ECA-4E96-B1E2-63D3C3823C9F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21E7-56D1-4B12-B370-80C833A3E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8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11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5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64147"/>
            <a:ext cx="5654964" cy="36753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s-E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i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EXECUTIONWHEN TRIGGEREVENT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Variable </a:t>
            </a:r>
            <a:r>
              <a:rPr lang="es-E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es-ES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Code to </a:t>
            </a:r>
            <a:r>
              <a:rPr lang="es-E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endParaRPr lang="es-ES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6" y="1533315"/>
            <a:ext cx="22214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515724" y="1764147"/>
            <a:ext cx="4373552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EXECUTIONWHEN </a:t>
            </a:r>
            <a:r>
              <a:rPr lang="es-ES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takes</a:t>
            </a:r>
            <a:r>
              <a:rPr lang="es-ES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on of the </a:t>
            </a:r>
            <a:r>
              <a:rPr lang="es-ES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es-ES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515723" y="3131128"/>
            <a:ext cx="4373553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TRIGGEREVENT </a:t>
            </a:r>
            <a:r>
              <a:rPr lang="es-ES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takes</a:t>
            </a:r>
            <a:r>
              <a:rPr lang="es-ES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on of the </a:t>
            </a:r>
            <a:r>
              <a:rPr lang="es-ES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es-ES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Oracle </a:t>
            </a:r>
            <a:r>
              <a:rPr lang="es-ES" b="1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allows</a:t>
            </a: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more than one </a:t>
            </a:r>
            <a:r>
              <a:rPr lang="es-ES" b="1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separated</a:t>
            </a: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by “OR”. </a:t>
            </a:r>
            <a:r>
              <a:rPr lang="es-ES" b="1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b="1" i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does not.</a:t>
            </a:r>
            <a:endParaRPr lang="es-E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10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55418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6"/>
            <a:ext cx="5063838" cy="24315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paudit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modifiername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modificationdate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previousname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24659" y="1773913"/>
            <a:ext cx="11315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6086501" y="2004746"/>
            <a:ext cx="5063838" cy="2431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paudit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modifiername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modificationdate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previousname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271229" y="1773913"/>
            <a:ext cx="11315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TRIGGER Example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11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A9C1A0-7D15-76E2-95B7-2C5395F900E6}"/>
              </a:ext>
            </a:extLst>
          </p:cNvPr>
          <p:cNvSpPr txBox="1"/>
          <p:nvPr/>
        </p:nvSpPr>
        <p:spPr>
          <a:xfrm>
            <a:off x="6614834" y="906675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people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13459"/>
            <a:ext cx="10707256" cy="18577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auditpeople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paudit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1587" y="1567687"/>
            <a:ext cx="1150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988675"/>
            <a:ext cx="10707255" cy="18010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auditpeople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paudit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,: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1587" y="3745062"/>
            <a:ext cx="1150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TRIGGER Example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12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0120B5-6A9A-EDF8-3F89-6F243BE549B5}"/>
              </a:ext>
            </a:extLst>
          </p:cNvPr>
          <p:cNvSpPr txBox="1"/>
          <p:nvPr/>
        </p:nvSpPr>
        <p:spPr>
          <a:xfrm>
            <a:off x="6589668" y="914627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people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8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90802"/>
            <a:ext cx="3810000" cy="7203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9580" y="1577640"/>
            <a:ext cx="20435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835856" y="3865299"/>
            <a:ext cx="7684656" cy="781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people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'Pedro'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027511" y="3621686"/>
            <a:ext cx="21636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1113"/>
          <a:stretch/>
        </p:blipFill>
        <p:spPr>
          <a:xfrm>
            <a:off x="539931" y="2572318"/>
            <a:ext cx="3810000" cy="847490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5961609" y="1755444"/>
            <a:ext cx="4248726" cy="7557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paudit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062631" y="1533880"/>
            <a:ext cx="20435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99" y="2572318"/>
            <a:ext cx="5105400" cy="923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31" y="5204309"/>
            <a:ext cx="3819525" cy="9048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670" y="5241243"/>
            <a:ext cx="5543550" cy="619125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TRIGGER Example</a:t>
            </a:r>
          </a:p>
        </p:txBody>
      </p:sp>
      <p:sp>
        <p:nvSpPr>
          <p:cNvPr id="17" name="Marcador de número de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13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4F59B4-4D6E-E9B9-928A-635D8B86B3A7}"/>
              </a:ext>
            </a:extLst>
          </p:cNvPr>
          <p:cNvSpPr txBox="1"/>
          <p:nvPr/>
        </p:nvSpPr>
        <p:spPr>
          <a:xfrm>
            <a:off x="6589668" y="914627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people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0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05438"/>
            <a:ext cx="10718074" cy="8987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1586" y="1659665"/>
            <a:ext cx="24818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MySQL</a:t>
            </a:r>
            <a:r>
              <a:rPr lang="es-ES" sz="2800" b="1" dirty="0"/>
              <a:t>/Oracle</a:t>
            </a:r>
            <a:endParaRPr lang="es-ES" sz="2000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4776528"/>
            <a:ext cx="10718074" cy="8464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auditpeople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1586" y="4530755"/>
            <a:ext cx="23437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MySQL</a:t>
            </a:r>
            <a:r>
              <a:rPr lang="es-ES" sz="2800" b="1" dirty="0"/>
              <a:t>/Oracle</a:t>
            </a:r>
            <a:endParaRPr lang="es-ES" sz="2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TRIGGER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356983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TRIGGER Example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14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0BCC9F-64E2-D3F1-15FB-DADA58D2B3BB}"/>
              </a:ext>
            </a:extLst>
          </p:cNvPr>
          <p:cNvSpPr txBox="1"/>
          <p:nvPr/>
        </p:nvSpPr>
        <p:spPr>
          <a:xfrm>
            <a:off x="6096000" y="3714065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people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190857"/>
            <a:ext cx="10515600" cy="1728000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6307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57593"/>
            <a:ext cx="10328366" cy="8276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453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4561" y="1665387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94"/>
          <a:stretch/>
        </p:blipFill>
        <p:spPr>
          <a:xfrm>
            <a:off x="2925816" y="3044571"/>
            <a:ext cx="6132945" cy="1162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66" y="4831337"/>
            <a:ext cx="6372225" cy="8667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819" y="4376104"/>
            <a:ext cx="6210300" cy="285750"/>
          </a:xfrm>
          <a:prstGeom prst="rect">
            <a:avLst/>
          </a:prstGeom>
        </p:spPr>
      </p:pic>
      <p:sp>
        <p:nvSpPr>
          <p:cNvPr id="18" name="Flecha curvada hacia la derecha 17"/>
          <p:cNvSpPr/>
          <p:nvPr/>
        </p:nvSpPr>
        <p:spPr>
          <a:xfrm>
            <a:off x="2683072" y="3406285"/>
            <a:ext cx="142587" cy="369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 curvada hacia la derecha 18"/>
          <p:cNvSpPr/>
          <p:nvPr/>
        </p:nvSpPr>
        <p:spPr>
          <a:xfrm>
            <a:off x="2683071" y="3775739"/>
            <a:ext cx="142587" cy="369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Flecha curvada hacia la derecha 19"/>
          <p:cNvSpPr/>
          <p:nvPr/>
        </p:nvSpPr>
        <p:spPr>
          <a:xfrm>
            <a:off x="2677874" y="4172366"/>
            <a:ext cx="142587" cy="369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Flecha curvada hacia la derecha 20"/>
          <p:cNvSpPr/>
          <p:nvPr/>
        </p:nvSpPr>
        <p:spPr>
          <a:xfrm>
            <a:off x="2677874" y="4514647"/>
            <a:ext cx="142587" cy="369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Flecha curvada hacia la derecha 21"/>
          <p:cNvSpPr/>
          <p:nvPr/>
        </p:nvSpPr>
        <p:spPr>
          <a:xfrm>
            <a:off x="2656804" y="4856928"/>
            <a:ext cx="142587" cy="369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Flecha curvada hacia la derecha 22"/>
          <p:cNvSpPr/>
          <p:nvPr/>
        </p:nvSpPr>
        <p:spPr>
          <a:xfrm>
            <a:off x="2635732" y="5211138"/>
            <a:ext cx="142587" cy="369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with no index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3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0BB8E-4BAA-6F06-B026-7B10C3B8AE19}"/>
              </a:ext>
            </a:extLst>
          </p:cNvPr>
          <p:cNvSpPr txBox="1"/>
          <p:nvPr/>
        </p:nvSpPr>
        <p:spPr>
          <a:xfrm>
            <a:off x="8099685" y="902764"/>
            <a:ext cx="256272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8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66418"/>
            <a:ext cx="11083636" cy="8276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4561" y="1574212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302672"/>
            <a:ext cx="11083636" cy="827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 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4561" y="3010466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4595764"/>
            <a:ext cx="11083636" cy="827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Unique Index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 automatically created at Primary Key creation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4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46060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39932" y="1965656"/>
            <a:ext cx="3863108" cy="11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idx_movieid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moviebig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9161" y="1734823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6457742" y="3318552"/>
            <a:ext cx="461665" cy="7752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1 .. 10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538184" y="2110038"/>
            <a:ext cx="461665" cy="11404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101 … 200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99849" y="2110038"/>
            <a:ext cx="461665" cy="11404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201 … 300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461514" y="2110038"/>
            <a:ext cx="461665" cy="11404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301 … 400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927270" y="2110038"/>
            <a:ext cx="461665" cy="1140411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401 … 500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381883" y="2110038"/>
            <a:ext cx="461665" cy="11328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072428" y="2110037"/>
            <a:ext cx="461665" cy="1140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1… 100</a:t>
            </a:r>
          </a:p>
        </p:txBody>
      </p:sp>
      <p:sp>
        <p:nvSpPr>
          <p:cNvPr id="14" name="CuadroTexto 13"/>
          <p:cNvSpPr txBox="1"/>
          <p:nvPr/>
        </p:nvSpPr>
        <p:spPr>
          <a:xfrm rot="5400000">
            <a:off x="7354550" y="3318552"/>
            <a:ext cx="461665" cy="7752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11 .. 20</a:t>
            </a:r>
          </a:p>
        </p:txBody>
      </p:sp>
      <p:sp>
        <p:nvSpPr>
          <p:cNvPr id="15" name="CuadroTexto 14"/>
          <p:cNvSpPr txBox="1"/>
          <p:nvPr/>
        </p:nvSpPr>
        <p:spPr>
          <a:xfrm rot="5400000">
            <a:off x="8814175" y="3199413"/>
            <a:ext cx="461665" cy="1013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401 ..410</a:t>
            </a:r>
          </a:p>
        </p:txBody>
      </p:sp>
      <p:sp>
        <p:nvSpPr>
          <p:cNvPr id="16" name="CuadroTexto 15"/>
          <p:cNvSpPr txBox="1"/>
          <p:nvPr/>
        </p:nvSpPr>
        <p:spPr>
          <a:xfrm rot="5400000">
            <a:off x="10055140" y="3187008"/>
            <a:ext cx="461665" cy="1013488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vert="vert270"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451 ..460</a:t>
            </a:r>
          </a:p>
        </p:txBody>
      </p:sp>
      <p:sp>
        <p:nvSpPr>
          <p:cNvPr id="17" name="CuadroTexto 16"/>
          <p:cNvSpPr txBox="1"/>
          <p:nvPr/>
        </p:nvSpPr>
        <p:spPr>
          <a:xfrm rot="5400000">
            <a:off x="5728852" y="3987624"/>
            <a:ext cx="1107996" cy="11766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lIns="0" tIns="0" rIns="0" bIns="72000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1 ,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2 ,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…</a:t>
            </a:r>
          </a:p>
          <a:p>
            <a:r>
              <a:rPr lang="es-ES" dirty="0"/>
              <a:t>10 , </a:t>
            </a:r>
            <a:r>
              <a:rPr lang="es-ES" dirty="0" err="1"/>
              <a:t>RowID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 rot="5400000">
            <a:off x="7043757" y="3937799"/>
            <a:ext cx="1107996" cy="12763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lIns="0" tIns="0" rIns="0" bIns="72000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11 ,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12 ,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…</a:t>
            </a:r>
          </a:p>
          <a:p>
            <a:r>
              <a:rPr lang="es-ES" dirty="0"/>
              <a:t>20 , </a:t>
            </a:r>
            <a:r>
              <a:rPr lang="es-ES" dirty="0" err="1"/>
              <a:t>RowID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 rot="5400000">
            <a:off x="8491008" y="3937799"/>
            <a:ext cx="1107996" cy="12763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270" wrap="square" lIns="0" tIns="0" rIns="0" bIns="72000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401 ,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402 ,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…</a:t>
            </a:r>
          </a:p>
          <a:p>
            <a:r>
              <a:rPr lang="es-ES" dirty="0"/>
              <a:t>410 , </a:t>
            </a:r>
            <a:r>
              <a:rPr lang="es-ES" dirty="0" err="1"/>
              <a:t>RowID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 rot="5400000">
            <a:off x="9863381" y="3937799"/>
            <a:ext cx="1107996" cy="127630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vert="vert270" wrap="square" lIns="0" tIns="0" rIns="0" bIns="72000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s-ES" dirty="0"/>
              <a:t>451 ,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452 , </a:t>
            </a:r>
            <a:r>
              <a:rPr lang="es-ES" dirty="0" err="1"/>
              <a:t>RowID</a:t>
            </a:r>
            <a:br>
              <a:rPr lang="es-ES" dirty="0"/>
            </a:br>
            <a:r>
              <a:rPr lang="es-ES" dirty="0"/>
              <a:t>…</a:t>
            </a:r>
          </a:p>
          <a:p>
            <a:r>
              <a:rPr lang="es-ES" dirty="0"/>
              <a:t>460 , </a:t>
            </a:r>
            <a:r>
              <a:rPr lang="es-ES" dirty="0" err="1"/>
              <a:t>RowID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13" idx="2"/>
            <a:endCxn id="7" idx="1"/>
          </p:cNvCxnSpPr>
          <p:nvPr/>
        </p:nvCxnSpPr>
        <p:spPr>
          <a:xfrm flipH="1">
            <a:off x="6688574" y="3250449"/>
            <a:ext cx="614687" cy="2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3" idx="2"/>
            <a:endCxn id="14" idx="1"/>
          </p:cNvCxnSpPr>
          <p:nvPr/>
        </p:nvCxnSpPr>
        <p:spPr>
          <a:xfrm>
            <a:off x="7303261" y="3250449"/>
            <a:ext cx="282121" cy="2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1" idx="2"/>
            <a:endCxn id="15" idx="1"/>
          </p:cNvCxnSpPr>
          <p:nvPr/>
        </p:nvCxnSpPr>
        <p:spPr>
          <a:xfrm flipH="1">
            <a:off x="9045008" y="3250449"/>
            <a:ext cx="113095" cy="2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1" idx="2"/>
            <a:endCxn id="16" idx="1"/>
          </p:cNvCxnSpPr>
          <p:nvPr/>
        </p:nvCxnSpPr>
        <p:spPr>
          <a:xfrm>
            <a:off x="9158103" y="3250449"/>
            <a:ext cx="1127870" cy="21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539931" y="4126194"/>
            <a:ext cx="3863109" cy="10979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453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84561" y="3833988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31" name="Abrir llave 30"/>
          <p:cNvSpPr/>
          <p:nvPr/>
        </p:nvSpPr>
        <p:spPr>
          <a:xfrm>
            <a:off x="5694523" y="2033698"/>
            <a:ext cx="426481" cy="1903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4564948" y="2704659"/>
            <a:ext cx="113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610519" y="4252784"/>
            <a:ext cx="99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indexed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column</a:t>
            </a:r>
          </a:p>
        </p:txBody>
      </p:sp>
      <p:sp>
        <p:nvSpPr>
          <p:cNvPr id="21" name="Marcador de número de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5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1FE9FC-4622-E2E9-8AC2-D6543B3EF3DF}"/>
              </a:ext>
            </a:extLst>
          </p:cNvPr>
          <p:cNvSpPr txBox="1"/>
          <p:nvPr/>
        </p:nvSpPr>
        <p:spPr>
          <a:xfrm>
            <a:off x="7285026" y="921151"/>
            <a:ext cx="255852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4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970921"/>
            <a:ext cx="6483927" cy="9500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453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4562" y="1678715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212829"/>
            <a:ext cx="6483927" cy="1125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idx_movieid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4562" y="2941919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4752479"/>
            <a:ext cx="6483927" cy="959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453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84561" y="4460273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INDEX Example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6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0389"/>
          <a:stretch/>
        </p:blipFill>
        <p:spPr>
          <a:xfrm>
            <a:off x="7206894" y="1970921"/>
            <a:ext cx="4944836" cy="10207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894" y="4561592"/>
            <a:ext cx="4905398" cy="10728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383299-6B53-5917-4BCC-C4C28722AC62}"/>
              </a:ext>
            </a:extLst>
          </p:cNvPr>
          <p:cNvSpPr txBox="1"/>
          <p:nvPr/>
        </p:nvSpPr>
        <p:spPr>
          <a:xfrm>
            <a:off x="6030405" y="937825"/>
            <a:ext cx="25801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1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83572"/>
            <a:ext cx="10598332" cy="14742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84561" y="1591366"/>
            <a:ext cx="11500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4099245"/>
            <a:ext cx="10598331" cy="827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84562" y="3807039"/>
            <a:ext cx="1150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7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2974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82129"/>
            <a:ext cx="10718074" cy="12408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idx_movieid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idx_movieid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movie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56851" y="1551295"/>
            <a:ext cx="11500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3484598"/>
            <a:ext cx="10718074" cy="827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idx_movieid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6850" y="3253765"/>
            <a:ext cx="10022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INDEX Example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21E7-56D1-4B12-B370-80C833A3EC5B}" type="slidenum">
              <a:rPr lang="es-ES" smtClean="0"/>
              <a:t>8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348733-908B-0AAA-EA79-028043957884}"/>
              </a:ext>
            </a:extLst>
          </p:cNvPr>
          <p:cNvSpPr txBox="1"/>
          <p:nvPr/>
        </p:nvSpPr>
        <p:spPr>
          <a:xfrm>
            <a:off x="5507487" y="902764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5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190857"/>
            <a:ext cx="10515600" cy="172800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097969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620</Words>
  <Application>Microsoft Office PowerPoint</Application>
  <PresentationFormat>Panorámica</PresentationFormat>
  <Paragraphs>172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SESSION 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14</cp:revision>
  <dcterms:created xsi:type="dcterms:W3CDTF">2021-08-18T12:58:40Z</dcterms:created>
  <dcterms:modified xsi:type="dcterms:W3CDTF">2023-10-04T13:26:08Z</dcterms:modified>
</cp:coreProperties>
</file>