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8" r:id="rId13"/>
    <p:sldId id="26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FDFFA-8ADF-460A-B6BD-5DE8B4964995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1F802-279D-4D56-99D6-088C19C5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00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10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5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4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64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95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19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7BDE-DF3D-459A-8CBC-CD2EA4C7EBD3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55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122E-1B42-4CEE-AEF3-DAC90F35ECC8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48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6D30-75D2-46B4-911D-49A678C8DD38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11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883989" y="5808662"/>
            <a:ext cx="2743200" cy="365125"/>
          </a:xfrm>
        </p:spPr>
        <p:txBody>
          <a:bodyPr/>
          <a:lstStyle/>
          <a:p>
            <a:fld id="{434B4ECF-1897-43EB-80D6-617090D046DC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2622430" cy="365125"/>
          </a:xfrm>
        </p:spPr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22743" y="6492874"/>
            <a:ext cx="2743200" cy="365125"/>
          </a:xfrm>
        </p:spPr>
        <p:txBody>
          <a:bodyPr/>
          <a:lstStyle/>
          <a:p>
            <a:fld id="{6BCAD39F-DF71-4983-BEE8-E025A77B76D9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66784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4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2D9-3BAE-4DEA-897A-D56013088179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89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9E2-0895-495A-BEC7-BF255BABDE90}" type="datetime1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07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09C-39EB-4E0C-A9A6-7FB42A455EF1}" type="datetime1">
              <a:rPr lang="es-ES" smtClean="0"/>
              <a:t>04/10/2023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89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D6D2-DDB4-4126-A469-4E9847510751}" type="datetime1">
              <a:rPr lang="es-ES" smtClean="0"/>
              <a:t>04/10/2023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26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26C3-E92E-43C4-8C53-F0CB66427F26}" type="datetime1">
              <a:rPr lang="es-ES" smtClean="0"/>
              <a:t>04/10/2023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9E9C-3319-486A-96C0-74F7BD10CA8B}" type="datetime1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65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4D-416D-49C5-A96A-E1FC81AFCA12}" type="datetime1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25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4218-68CB-4F59-861C-7FEB5ABAA35E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D39F-DF71-4983-BEE8-E025A77B76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06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7128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b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2023/2024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128" y="4091565"/>
            <a:ext cx="9144000" cy="1655762"/>
          </a:xfrm>
        </p:spPr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13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</a:t>
            </a:fld>
            <a:endParaRPr lang="es-ES"/>
          </a:p>
        </p:txBody>
      </p:sp>
      <p:pic>
        <p:nvPicPr>
          <p:cNvPr id="5" name="Imagen 4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33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59931"/>
            <a:ext cx="10515600" cy="3582926"/>
          </a:xfrm>
        </p:spPr>
        <p:txBody>
          <a:bodyPr>
            <a:normAutofit fontScale="85000" lnSpcReduction="20000"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 CONSTRAINT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CONSTRAINT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CLAUSE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 ALWAYS AS CLAUSE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 ALWAYS AS IDENTITY CLAUSE (ORACLE)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CONSTRAINTS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24853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4294967295"/>
          </p:nvPr>
        </p:nvSpPr>
        <p:spPr>
          <a:xfrm>
            <a:off x="292396" y="1729664"/>
            <a:ext cx="11659459" cy="230485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idticket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GENERATED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flighttype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'Comercial'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reducedprice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GENERATED ALWAYS 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63135" y="1542882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240145" y="4300956"/>
            <a:ext cx="11711710" cy="5751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idticket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443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'Air France'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63133" y="4034517"/>
            <a:ext cx="102998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25" y="4989654"/>
            <a:ext cx="6667585" cy="380366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292396" y="5454589"/>
            <a:ext cx="11659459" cy="5751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443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'Air France'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63134" y="5166998"/>
            <a:ext cx="102998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26" y="6082518"/>
            <a:ext cx="5055784" cy="479631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292396" y="295851"/>
            <a:ext cx="11795101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GENERATED ALWAYS AS IDENTITY</a:t>
            </a:r>
            <a:r>
              <a:rPr lang="es-E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(ORACLE)</a:t>
            </a:r>
            <a:endParaRPr lang="es-E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2396" y="908538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GENERATED ALWAYS AS IDENTITY Example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11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E91D17-FB1F-12E0-FFC7-86F1E14E9407}"/>
              </a:ext>
            </a:extLst>
          </p:cNvPr>
          <p:cNvSpPr txBox="1"/>
          <p:nvPr/>
        </p:nvSpPr>
        <p:spPr>
          <a:xfrm>
            <a:off x="9808027" y="1058245"/>
            <a:ext cx="227947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2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59931"/>
            <a:ext cx="10515600" cy="3582926"/>
          </a:xfrm>
        </p:spPr>
        <p:txBody>
          <a:bodyPr>
            <a:normAutofit fontScale="85000" lnSpcReduction="20000"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 CONSTRAINT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CONSTRAINT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CLAUSE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 ALWAYS AS CLAUSE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 ALWAYS AS IDENTITY CLAUSE (ORACLE)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CONSTRAINTS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48544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31710"/>
            <a:ext cx="5186353" cy="341291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80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idticket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flighttype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'Comercial'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reducedprice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GENERATED ALWAYS 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chk_hour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53813" y="1400877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74825" y="1616382"/>
            <a:ext cx="5454205" cy="34282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18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idticket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GENERATED ALWAYS 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flighttype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'Comercial'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reducedprice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GENERATED ALWAYS AS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chk_hour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600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379624" y="1385550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539931" y="5266776"/>
            <a:ext cx="10989099" cy="600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443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'Air France'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62970" y="5044624"/>
            <a:ext cx="10791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b="12331"/>
          <a:stretch/>
        </p:blipFill>
        <p:spPr>
          <a:xfrm>
            <a:off x="3507806" y="5885972"/>
            <a:ext cx="4165167" cy="701962"/>
          </a:xfrm>
          <a:prstGeom prst="rect">
            <a:avLst/>
          </a:prstGeom>
        </p:spPr>
      </p:pic>
      <p:sp>
        <p:nvSpPr>
          <p:cNvPr id="17" name="Título 1"/>
          <p:cNvSpPr txBox="1">
            <a:spLocks/>
          </p:cNvSpPr>
          <p:nvPr/>
        </p:nvSpPr>
        <p:spPr>
          <a:xfrm>
            <a:off x="539931" y="139337"/>
            <a:ext cx="11547566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 CONSTRAINTS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 Constraint Example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13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922F9F-76FB-6AE8-9474-B601413A2807}"/>
              </a:ext>
            </a:extLst>
          </p:cNvPr>
          <p:cNvSpPr txBox="1"/>
          <p:nvPr/>
        </p:nvSpPr>
        <p:spPr>
          <a:xfrm>
            <a:off x="7107572" y="887339"/>
            <a:ext cx="227947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0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59931"/>
            <a:ext cx="10515600" cy="3582926"/>
          </a:xfrm>
        </p:spPr>
        <p:txBody>
          <a:bodyPr>
            <a:normAutofit fontScale="85000" lnSpcReduction="20000"/>
          </a:bodyPr>
          <a:lstStyle/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 CONSTRAINT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CONSTRAINT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CLAUSE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 ALWAYS AS CLAUSE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 ALWAYS AS IDENTITY CLAUSE (ORACLE)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CONSTRAINTS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9999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4294967295"/>
          </p:nvPr>
        </p:nvSpPr>
        <p:spPr>
          <a:xfrm>
            <a:off x="539932" y="1846218"/>
            <a:ext cx="4953000" cy="163721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idticket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4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94508" y="1615384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797731" y="1846217"/>
            <a:ext cx="4953000" cy="16372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idticket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4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52307" y="1615384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39931" y="3945095"/>
            <a:ext cx="10210800" cy="818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'Air France'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3714261"/>
            <a:ext cx="22584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2179" t="9449" r="1350"/>
          <a:stretch/>
        </p:blipFill>
        <p:spPr>
          <a:xfrm>
            <a:off x="2648130" y="4905828"/>
            <a:ext cx="5366327" cy="888373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NOT NULL CONSTRAINT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NOT NULL Constraint Example</a:t>
            </a:r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3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E71AF3-5FD3-1071-C97E-7A65BF44DFAF}"/>
              </a:ext>
            </a:extLst>
          </p:cNvPr>
          <p:cNvSpPr txBox="1"/>
          <p:nvPr/>
        </p:nvSpPr>
        <p:spPr>
          <a:xfrm>
            <a:off x="7938082" y="894522"/>
            <a:ext cx="227947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7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59931"/>
            <a:ext cx="10515600" cy="3582926"/>
          </a:xfrm>
        </p:spPr>
        <p:txBody>
          <a:bodyPr>
            <a:normAutofit fontScale="85000" lnSpcReduction="20000"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 CONSTRAINT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CONSTRAINT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CLAUSE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 ALWAYS AS CLAUSE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 ALWAYS AS IDENTITY CLAUSE (ORACLE)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CONSTRAINTS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14118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4294967295"/>
          </p:nvPr>
        </p:nvSpPr>
        <p:spPr>
          <a:xfrm>
            <a:off x="248853" y="1758925"/>
            <a:ext cx="5634183" cy="19657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idticket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UNIQUE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idflight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company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44082" y="1528091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132417" y="1758924"/>
            <a:ext cx="5828146" cy="19657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idticket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UNIQUE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idflight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company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VARCHAR2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20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481091" y="1528091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240145" y="4037073"/>
            <a:ext cx="11711710" cy="106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6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idticket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idflight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company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443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'Air France'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idticket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idflight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company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444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'Lufthansa'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20967" y="3839111"/>
            <a:ext cx="22584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13518"/>
          <a:stretch/>
        </p:blipFill>
        <p:spPr>
          <a:xfrm>
            <a:off x="3524250" y="5133388"/>
            <a:ext cx="5143500" cy="906113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UNIQUE CONSTRAINT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UNIQUE Constraint Example</a:t>
            </a:r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5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EE7B69-3716-8860-CC70-9132112BD6A6}"/>
              </a:ext>
            </a:extLst>
          </p:cNvPr>
          <p:cNvSpPr txBox="1"/>
          <p:nvPr/>
        </p:nvSpPr>
        <p:spPr>
          <a:xfrm>
            <a:off x="7401186" y="906675"/>
            <a:ext cx="227947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1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59931"/>
            <a:ext cx="10515600" cy="3582926"/>
          </a:xfrm>
        </p:spPr>
        <p:txBody>
          <a:bodyPr>
            <a:normAutofit fontScale="85000" lnSpcReduction="20000"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 CONSTRAINT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CONSTRAINT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CLAUSE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 ALWAYS AS CLAUSE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 ALWAYS AS IDENTITY CLAUSE (ORACLE)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CONSTRAINTS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65477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4294967295"/>
          </p:nvPr>
        </p:nvSpPr>
        <p:spPr>
          <a:xfrm>
            <a:off x="335939" y="1715589"/>
            <a:ext cx="5634183" cy="19670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flighttype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'Comercial'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6761" y="1484755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41571" y="1715588"/>
            <a:ext cx="5784669" cy="19670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flighttype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'Comercial'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224450" y="1458894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335939" y="4170178"/>
            <a:ext cx="11490301" cy="5751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idticket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442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'Air France'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13472" y="3939345"/>
            <a:ext cx="22584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993" y="5002053"/>
            <a:ext cx="5382577" cy="904273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DEFAULT CLAUSE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DEFAULT Example</a:t>
            </a:r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7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4FE326-9698-FE37-23C1-24E92D3EB5FF}"/>
              </a:ext>
            </a:extLst>
          </p:cNvPr>
          <p:cNvSpPr txBox="1"/>
          <p:nvPr/>
        </p:nvSpPr>
        <p:spPr>
          <a:xfrm>
            <a:off x="4830387" y="899348"/>
            <a:ext cx="227947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7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59931"/>
            <a:ext cx="10515600" cy="3582926"/>
          </a:xfrm>
        </p:spPr>
        <p:txBody>
          <a:bodyPr>
            <a:normAutofit fontScale="85000" lnSpcReduction="20000"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 CONSTRAINT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CONSTRAINT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CLAUSE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 ALWAYS AS CLAUSE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 ALWAYS AS IDENTITY CLAUSE (ORACLE)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CONSTRAINTS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92084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4294967295"/>
          </p:nvPr>
        </p:nvSpPr>
        <p:spPr>
          <a:xfrm>
            <a:off x="231437" y="1616384"/>
            <a:ext cx="5634183" cy="26451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flighttype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'Comercial'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reducedprice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GENERATED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84069" y="1385550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937069" y="1616382"/>
            <a:ext cx="6006078" cy="26451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idticket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flighttype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'Comercial'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reducedprice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GENERATED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241868" y="1385550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231437" y="4605749"/>
            <a:ext cx="11711710" cy="5751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t_flightticket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idticket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idflight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443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'Air France'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13014" y="4431674"/>
            <a:ext cx="22584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59" y="5355005"/>
            <a:ext cx="7245326" cy="835497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GENERATED ALWAYS AS CLAUSE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GENERATED ALWAYS AS Example</a:t>
            </a:r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D39F-DF71-4983-BEE8-E025A77B76D9}" type="slidenum">
              <a:rPr lang="es-ES" smtClean="0"/>
              <a:t>9</a:t>
            </a:fld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7CDDE73-597D-6AF3-CFE2-AD9CC5A4B622}"/>
              </a:ext>
            </a:extLst>
          </p:cNvPr>
          <p:cNvSpPr txBox="1"/>
          <p:nvPr/>
        </p:nvSpPr>
        <p:spPr>
          <a:xfrm>
            <a:off x="7963249" y="906675"/>
            <a:ext cx="227947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60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889</Words>
  <Application>Microsoft Office PowerPoint</Application>
  <PresentationFormat>Panorámica</PresentationFormat>
  <Paragraphs>191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Tema de Office</vt:lpstr>
      <vt:lpstr>DATABASE COURSE 2023/2024</vt:lpstr>
      <vt:lpstr>SESSION 13</vt:lpstr>
      <vt:lpstr>Presentación de PowerPoint</vt:lpstr>
      <vt:lpstr>SESSION 13</vt:lpstr>
      <vt:lpstr>Presentación de PowerPoint</vt:lpstr>
      <vt:lpstr>SESSION 13</vt:lpstr>
      <vt:lpstr>Presentación de PowerPoint</vt:lpstr>
      <vt:lpstr>SESSION 13</vt:lpstr>
      <vt:lpstr>Presentación de PowerPoint</vt:lpstr>
      <vt:lpstr>SESSION 13</vt:lpstr>
      <vt:lpstr>Presentación de PowerPoint</vt:lpstr>
      <vt:lpstr>SESSION 13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Pavel Harold Llamocca Portella</dc:creator>
  <cp:lastModifiedBy>González Ferrero, Paula</cp:lastModifiedBy>
  <cp:revision>8</cp:revision>
  <dcterms:created xsi:type="dcterms:W3CDTF">2021-08-18T13:47:23Z</dcterms:created>
  <dcterms:modified xsi:type="dcterms:W3CDTF">2023-10-04T18:08:58Z</dcterms:modified>
</cp:coreProperties>
</file>