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1" r:id="rId15"/>
    <p:sldId id="282" r:id="rId16"/>
    <p:sldId id="283" r:id="rId17"/>
    <p:sldId id="286" r:id="rId18"/>
    <p:sldId id="285" r:id="rId19"/>
    <p:sldId id="273" r:id="rId20"/>
    <p:sldId id="275" r:id="rId21"/>
    <p:sldId id="276" r:id="rId22"/>
    <p:sldId id="277" r:id="rId23"/>
    <p:sldId id="274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579"/>
    <a:srgbClr val="B91003"/>
    <a:srgbClr val="FF5C00"/>
    <a:srgbClr val="E45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2" autoAdjust="0"/>
    <p:restoredTop sz="96421" autoAdjust="0"/>
  </p:normalViewPr>
  <p:slideViewPr>
    <p:cSldViewPr snapToGrid="0">
      <p:cViewPr varScale="1">
        <p:scale>
          <a:sx n="78" d="100"/>
          <a:sy n="78" d="100"/>
        </p:scale>
        <p:origin x="14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42F2650-FE29-4A89-B265-5D416DBD3B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44629E-3778-4FFE-BF32-4DD6F493FD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4718A-1251-074B-8883-45BBA09589B0}" type="datetime1">
              <a:rPr lang="es-ES_tradnl" smtClean="0"/>
              <a:t>29/09/2023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91CDFE-3D0E-46B6-8C67-497727617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9221C1-2116-46B4-A3A4-10B6BA8C3F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695A-AE87-4718-BBB7-6184CE460E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341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B8C51-4B2A-9F46-BFA1-012DC542877E}" type="datetime1">
              <a:rPr lang="es-ES_tradnl" smtClean="0"/>
              <a:t>29/09/2023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33D7-0DB3-4B98-BA86-443D570E9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24191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2CA2BE-3C28-D24F-BA7D-9236574C3227}" type="datetime1">
              <a:rPr lang="es-ES_tradnl" smtClean="0"/>
              <a:t>29/09/2023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33D7-0DB3-4B98-BA86-443D570E93F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04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942" y="1122363"/>
            <a:ext cx="8828116" cy="2387600"/>
          </a:xfrm>
        </p:spPr>
        <p:txBody>
          <a:bodyPr anchor="b"/>
          <a:lstStyle>
            <a:lvl1pPr algn="r">
              <a:lnSpc>
                <a:spcPct val="100000"/>
              </a:lnSpc>
              <a:defRPr sz="2400">
                <a:solidFill>
                  <a:srgbClr val="FF5C00"/>
                </a:solidFill>
              </a:defRPr>
            </a:lvl1pPr>
          </a:lstStyle>
          <a:p>
            <a:r>
              <a:rPr lang="es-ES_tradnl" noProof="0" dirty="0"/>
              <a:t>Título de la asignatura </a:t>
            </a:r>
            <a:br>
              <a:rPr lang="es-ES_tradnl" noProof="0" dirty="0"/>
            </a:br>
            <a:r>
              <a:rPr lang="es-ES_tradnl" noProof="0" dirty="0"/>
              <a:t>Programa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942" y="3602038"/>
            <a:ext cx="8828116" cy="165576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6665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Profesor</a:t>
            </a:r>
          </a:p>
        </p:txBody>
      </p:sp>
    </p:spTree>
    <p:extLst>
      <p:ext uri="{BB962C8B-B14F-4D97-AF65-F5344CB8AC3E}">
        <p14:creationId xmlns:p14="http://schemas.microsoft.com/office/powerpoint/2010/main" val="294686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649D1-F40E-43C9-B87F-2EFDE98A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FD99E9-575E-4731-AB65-4FFE5A204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Asignatura - Programa - Profesor - Curso Académico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B0DCA-E79A-47FA-9AD9-13F49E7FE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09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negativ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649D1-F40E-43C9-B87F-2EFDE98A08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FD99E9-575E-4731-AB65-4FFE5A204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Asignatura - Programa - Profesor - Curso Académico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B0DCA-E79A-47FA-9AD9-13F49E7FE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54CEB4-509F-4D11-9DD8-5800B89D237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18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798" y="53140"/>
            <a:ext cx="7320802" cy="7620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vert="horz" lIns="91440" tIns="45720" rIns="91440" bIns="45720" rtlCol="0" anchor="b">
            <a:noAutofit/>
          </a:bodyPr>
          <a:lstStyle/>
          <a:p>
            <a:br>
              <a:rPr lang="es-ES" dirty="0"/>
            </a:br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2" y="897775"/>
            <a:ext cx="9008285" cy="561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B0E0C7-2274-4500-9718-F95DDC2B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12" y="6538913"/>
            <a:ext cx="8418083" cy="212610"/>
          </a:xfrm>
          <a:prstGeom prst="rect">
            <a:avLst/>
          </a:prstGeom>
          <a:ln w="3175">
            <a:solidFill>
              <a:srgbClr val="FF5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666579"/>
                </a:solidFill>
              </a:defRPr>
            </a:lvl1pPr>
          </a:lstStyle>
          <a:p>
            <a:r>
              <a:rPr lang="es-ES" dirty="0"/>
              <a:t>Asignatura - Programa - Profesor - Curso Académico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A6CE07-962A-421A-9D8D-EE9BABBFB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795" y="6538912"/>
            <a:ext cx="523701" cy="212610"/>
          </a:xfrm>
          <a:prstGeom prst="rect">
            <a:avLst/>
          </a:prstGeom>
          <a:ln w="3175">
            <a:solidFill>
              <a:srgbClr val="FF5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66579"/>
                </a:solidFill>
              </a:defRPr>
            </a:lvl1pPr>
          </a:lstStyle>
          <a:p>
            <a:fld id="{0154CEB4-509F-4D11-9DD8-5800B89D237E}" type="slidenum">
              <a:rPr lang="es-ES" smtClean="0"/>
              <a:pPr/>
              <a:t>‹Nº›</a:t>
            </a:fld>
            <a:r>
              <a:rPr lang="es-ES" dirty="0"/>
              <a:t>|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095B46-5274-4813-BD13-EF4EC80E4C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" y="53140"/>
            <a:ext cx="786103" cy="78610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5BACEE5-06D2-49BB-8B9E-A502BCDCFCA6}"/>
              </a:ext>
            </a:extLst>
          </p:cNvPr>
          <p:cNvSpPr/>
          <p:nvPr userDrawn="1"/>
        </p:nvSpPr>
        <p:spPr>
          <a:xfrm>
            <a:off x="8287788" y="61452"/>
            <a:ext cx="789708" cy="7620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</a:rPr>
              <a:t>Espacio para logo externo </a:t>
            </a:r>
          </a:p>
        </p:txBody>
      </p:sp>
    </p:spTree>
    <p:extLst>
      <p:ext uri="{BB962C8B-B14F-4D97-AF65-F5344CB8AC3E}">
        <p14:creationId xmlns:p14="http://schemas.microsoft.com/office/powerpoint/2010/main" val="22079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5C00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1CBB29-C900-4C30-80EE-79C255843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OLAP vs. OLTP</a:t>
            </a:r>
            <a:endParaRPr lang="es-ES" sz="4000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32014A19-6A71-45DE-AA3A-977B3F45F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César Byron Guevara Maldonado</a:t>
            </a:r>
          </a:p>
        </p:txBody>
      </p:sp>
    </p:spTree>
    <p:extLst>
      <p:ext uri="{BB962C8B-B14F-4D97-AF65-F5344CB8AC3E}">
        <p14:creationId xmlns:p14="http://schemas.microsoft.com/office/powerpoint/2010/main" val="20599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Ejemplo de OLAP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EB40A7-1DBD-4BD6-ACFA-4F4929B5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936"/>
            <a:ext cx="9077496" cy="53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5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TIPOS OLAP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5122" name="Picture 2" descr="ROLAP vs MOLAP vs HOLAP | Top 8 Differences You Should Know">
            <a:extLst>
              <a:ext uri="{FF2B5EF4-FFF2-40B4-BE49-F238E27FC236}">
                <a16:creationId xmlns:a16="http://schemas.microsoft.com/office/drawing/2014/main" id="{6878669C-3A58-42BD-8F60-796C6EA6E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97" y="1733304"/>
            <a:ext cx="7157004" cy="339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9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TIPOS OLAP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3A567C-D445-45EC-BCF5-EFF4F622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67" y="875097"/>
            <a:ext cx="7320802" cy="56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2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TIPOS OLAP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3A567C-D445-45EC-BCF5-EFF4F6228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02"/>
          <a:stretch/>
        </p:blipFill>
        <p:spPr>
          <a:xfrm>
            <a:off x="1086767" y="875097"/>
            <a:ext cx="7320802" cy="4258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5FD7F2-DB1A-4EEC-9B3B-4C3CF2E9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68" y="1300899"/>
            <a:ext cx="7320802" cy="52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TIPOS OLAP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463B1-1AB9-495F-8004-BED5BEC4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0" y="1077210"/>
            <a:ext cx="8471540" cy="47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2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MOLAP: ARQUITECTURA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21D8FDF1-39D8-42B1-9AB7-646E863CCB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09" y="1362425"/>
            <a:ext cx="867918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OLTP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16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96E0C4-7394-4E96-92D6-A3328F7E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414"/>
            <a:ext cx="9144000" cy="1838227"/>
          </a:xfrm>
          <a:prstGeom prst="rect">
            <a:avLst/>
          </a:prstGeom>
        </p:spPr>
      </p:pic>
      <p:grpSp>
        <p:nvGrpSpPr>
          <p:cNvPr id="11" name="object 3">
            <a:extLst>
              <a:ext uri="{FF2B5EF4-FFF2-40B4-BE49-F238E27FC236}">
                <a16:creationId xmlns:a16="http://schemas.microsoft.com/office/drawing/2014/main" id="{49DCCF2C-B55D-4082-AB46-3A11CF50FE87}"/>
              </a:ext>
            </a:extLst>
          </p:cNvPr>
          <p:cNvGrpSpPr/>
          <p:nvPr/>
        </p:nvGrpSpPr>
        <p:grpSpPr>
          <a:xfrm>
            <a:off x="1748016" y="3832835"/>
            <a:ext cx="6335395" cy="1768475"/>
            <a:chOff x="1748016" y="3832835"/>
            <a:chExt cx="6335395" cy="1768475"/>
          </a:xfrm>
        </p:grpSpPr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4B78D3CB-2D85-4D9F-9F96-37DF625E6C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16" y="3832835"/>
              <a:ext cx="6256042" cy="1641398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AFB05750-A722-4249-853B-45071C98A22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4124" y="4514088"/>
              <a:ext cx="6329172" cy="1086599"/>
            </a:xfrm>
            <a:prstGeom prst="rect">
              <a:avLst/>
            </a:prstGeom>
          </p:spPr>
        </p:pic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8D3F23E9-F791-46BD-911F-570A39D504E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6128" y="3848100"/>
              <a:ext cx="6184391" cy="1569720"/>
            </a:xfrm>
            <a:prstGeom prst="rect">
              <a:avLst/>
            </a:prstGeom>
          </p:spPr>
        </p:pic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C3EFBE37-51D6-44A3-9789-5974B6570B76}"/>
                </a:ext>
              </a:extLst>
            </p:cNvPr>
            <p:cNvSpPr/>
            <p:nvPr/>
          </p:nvSpPr>
          <p:spPr>
            <a:xfrm>
              <a:off x="1786128" y="3848100"/>
              <a:ext cx="6184900" cy="1569720"/>
            </a:xfrm>
            <a:custGeom>
              <a:avLst/>
              <a:gdLst/>
              <a:ahLst/>
              <a:cxnLst/>
              <a:rect l="l" t="t" r="r" b="b"/>
              <a:pathLst>
                <a:path w="6184900" h="1569720">
                  <a:moveTo>
                    <a:pt x="0" y="1569720"/>
                  </a:moveTo>
                  <a:lnTo>
                    <a:pt x="6184391" y="1569720"/>
                  </a:lnTo>
                  <a:lnTo>
                    <a:pt x="6184391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ACD8590A-4A38-4E63-A854-C4ED3A2A58B6}"/>
              </a:ext>
            </a:extLst>
          </p:cNvPr>
          <p:cNvSpPr txBox="1"/>
          <p:nvPr/>
        </p:nvSpPr>
        <p:spPr>
          <a:xfrm>
            <a:off x="1790700" y="4605908"/>
            <a:ext cx="6175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0" marR="170815" indent="-24847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Procesamiento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análisis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datos.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4C79391-175A-4F67-9AFD-939FEF4ACEB7}"/>
              </a:ext>
            </a:extLst>
          </p:cNvPr>
          <p:cNvSpPr/>
          <p:nvPr/>
        </p:nvSpPr>
        <p:spPr>
          <a:xfrm>
            <a:off x="887730" y="3358134"/>
            <a:ext cx="2809240" cy="462280"/>
          </a:xfrm>
          <a:custGeom>
            <a:avLst/>
            <a:gdLst/>
            <a:ahLst/>
            <a:cxnLst/>
            <a:rect l="l" t="t" r="r" b="b"/>
            <a:pathLst>
              <a:path w="2809240" h="462279">
                <a:moveTo>
                  <a:pt x="0" y="461771"/>
                </a:moveTo>
                <a:lnTo>
                  <a:pt x="2808732" y="461771"/>
                </a:lnTo>
                <a:lnTo>
                  <a:pt x="280873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3851BC64-21DD-4924-81F4-7A291FA6115B}"/>
              </a:ext>
            </a:extLst>
          </p:cNvPr>
          <p:cNvSpPr txBox="1"/>
          <p:nvPr/>
        </p:nvSpPr>
        <p:spPr>
          <a:xfrm>
            <a:off x="966317" y="3383407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Objetivo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Principal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15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OLTP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17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07912A-EDCD-41B9-AFED-5F9CBBFB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" y="1144608"/>
            <a:ext cx="9144000" cy="45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4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OLTP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18</a:t>
            </a:fld>
            <a:endParaRPr lang="es-ES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576CA6F7-AF6A-4594-9ACD-0844FD28CD60}"/>
              </a:ext>
            </a:extLst>
          </p:cNvPr>
          <p:cNvGrpSpPr/>
          <p:nvPr/>
        </p:nvGrpSpPr>
        <p:grpSpPr>
          <a:xfrm>
            <a:off x="259654" y="1174385"/>
            <a:ext cx="8817841" cy="5364527"/>
            <a:chOff x="434340" y="1855562"/>
            <a:chExt cx="8555990" cy="5000625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F98278F8-AED8-4019-8691-74C805AD187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931" y="1855562"/>
              <a:ext cx="8010131" cy="4850087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D11396E-8A9E-4A38-8B22-60FD650D0C7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1879091"/>
              <a:ext cx="745997" cy="4976622"/>
            </a:xfrm>
            <a:prstGeom prst="rect">
              <a:avLst/>
            </a:prstGeom>
          </p:spPr>
        </p:pic>
      </p:grpSp>
      <p:sp>
        <p:nvSpPr>
          <p:cNvPr id="10" name="object 5">
            <a:extLst>
              <a:ext uri="{FF2B5EF4-FFF2-40B4-BE49-F238E27FC236}">
                <a16:creationId xmlns:a16="http://schemas.microsoft.com/office/drawing/2014/main" id="{F45ECB5F-37BB-45A2-882A-8C7FD33524D7}"/>
              </a:ext>
            </a:extLst>
          </p:cNvPr>
          <p:cNvSpPr txBox="1"/>
          <p:nvPr/>
        </p:nvSpPr>
        <p:spPr>
          <a:xfrm>
            <a:off x="458663" y="1321167"/>
            <a:ext cx="173990" cy="473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372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Black"/>
                <a:cs typeface="Arial Black"/>
              </a:rPr>
              <a:t>C  A  R  A  C  T  E  R  Í </a:t>
            </a:r>
            <a:r>
              <a:rPr sz="15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FFFFFF"/>
                </a:solidFill>
                <a:latin typeface="Arial Black"/>
                <a:cs typeface="Arial Black"/>
              </a:rPr>
              <a:t>S  T  I </a:t>
            </a:r>
            <a:r>
              <a:rPr sz="15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FFFFFF"/>
                </a:solidFill>
                <a:latin typeface="Arial Black"/>
                <a:cs typeface="Arial Black"/>
              </a:rPr>
              <a:t>C  A  S</a:t>
            </a:r>
            <a:endParaRPr sz="15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3681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OLTP: ARQUITECTURA 3 NIVELES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1CF3D4-4B63-4194-897E-06F1A2E2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98" y="1267157"/>
            <a:ext cx="6683319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¿QUÉ ES OLAP?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79FE75-DA56-4B41-8D11-674C24DDD168}"/>
              </a:ext>
            </a:extLst>
          </p:cNvPr>
          <p:cNvSpPr txBox="1"/>
          <p:nvPr/>
        </p:nvSpPr>
        <p:spPr>
          <a:xfrm>
            <a:off x="207906" y="1351508"/>
            <a:ext cx="42965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OLAP </a:t>
            </a:r>
            <a:r>
              <a:rPr lang="es-ES" sz="2400" b="1" dirty="0"/>
              <a:t>(On-Line </a:t>
            </a:r>
            <a:r>
              <a:rPr lang="es-ES" sz="2400" b="1" dirty="0" err="1"/>
              <a:t>Analytical</a:t>
            </a:r>
            <a:r>
              <a:rPr lang="es-ES" sz="2400" b="1" dirty="0"/>
              <a:t> Processing)</a:t>
            </a:r>
            <a:r>
              <a:rPr lang="es-ES" sz="2400" dirty="0"/>
              <a:t>, es un método para organizar y consultar datos sobre una estructura multidimensional proporcionando una mayor agilidad y flexibilidad al usuario de negocio. Forma parte de lo que se conoce como sistemas analíticos,  esta formada por un motor y un visor.</a:t>
            </a:r>
          </a:p>
          <a:p>
            <a:pPr algn="just"/>
            <a:endParaRPr lang="es-ES" sz="2400" dirty="0"/>
          </a:p>
        </p:txBody>
      </p:sp>
      <p:pic>
        <p:nvPicPr>
          <p:cNvPr id="1026" name="Picture 2" descr="What is the Definition of OLAP? OLAP Definition">
            <a:extLst>
              <a:ext uri="{FF2B5EF4-FFF2-40B4-BE49-F238E27FC236}">
                <a16:creationId xmlns:a16="http://schemas.microsoft.com/office/drawing/2014/main" id="{C6C2D72C-85AA-4047-BC47-3A26EFF8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71" y="1061135"/>
            <a:ext cx="4176074" cy="39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4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OLTP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7" name="Picture 2" descr="What is OLTP? Definition, Architecture, Example">
            <a:extLst>
              <a:ext uri="{FF2B5EF4-FFF2-40B4-BE49-F238E27FC236}">
                <a16:creationId xmlns:a16="http://schemas.microsoft.com/office/drawing/2014/main" id="{206C4D09-8BB4-4A3A-9829-6993790C3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"/>
          <a:stretch/>
        </p:blipFill>
        <p:spPr bwMode="auto">
          <a:xfrm>
            <a:off x="1592636" y="1009995"/>
            <a:ext cx="6182570" cy="53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3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OLTP: APLICACIONES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21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ABCF7C-E47F-48B8-A737-64FCBAA4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1749925"/>
            <a:ext cx="8487295" cy="33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OLTP: MODELADO MULTIDIMENSIONAL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22</a:t>
            </a:fld>
            <a:endParaRPr lang="es-ES" dirty="0"/>
          </a:p>
        </p:txBody>
      </p:sp>
      <p:pic>
        <p:nvPicPr>
          <p:cNvPr id="3074" name="Picture 2" descr="Arriba 55+ imagen modelo multidimensional base de datos - Abzlocal.mx">
            <a:extLst>
              <a:ext uri="{FF2B5EF4-FFF2-40B4-BE49-F238E27FC236}">
                <a16:creationId xmlns:a16="http://schemas.microsoft.com/office/drawing/2014/main" id="{7B589BFF-877B-4C91-8169-690272D3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64" y="1163363"/>
            <a:ext cx="6674177" cy="485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5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VENTAJAS Y DESVENTAJAS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8EEF5C-F0A2-402F-A68F-7E971F5B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1" y="1307524"/>
            <a:ext cx="8917418" cy="43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 de OLAP: Roll-up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440E25-C76D-45D0-AFE1-7EDA10DE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0" y="1237341"/>
            <a:ext cx="8753280" cy="51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3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 de OLAP: Desglose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513B4E-2E50-4A51-8205-7C363723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" y="1107995"/>
            <a:ext cx="9144000" cy="51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 de OLAP: Rebanadas y Dados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D2DED6-6010-4FDA-A215-F8D3A417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" y="975498"/>
            <a:ext cx="9008284" cy="53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 de OLAP: </a:t>
            </a:r>
            <a:r>
              <a:rPr lang="es-ES" sz="3200" dirty="0" err="1"/>
              <a:t>Pivot</a:t>
            </a:r>
            <a:endParaRPr lang="es-ES" sz="32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6C9AF-BF9E-4593-A00D-E9BA62A3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3" y="887887"/>
            <a:ext cx="8838654" cy="55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2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 de sistemas OLAP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99F27-C6EB-4214-8783-BA5D0E73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" y="1146509"/>
            <a:ext cx="8936610" cy="494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2B5-F2A3-483D-B264-EB079C6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Utilización de Herramientas para OLAP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FE7C6B-5B70-4500-A0DE-09CAB51B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Asignatura - Programa - Profesor - Curso Académico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D7B73-CE2A-49FE-A9BC-78C99B6AD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4CEB4-509F-4D11-9DD8-5800B89D237E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9A4802-B063-46D0-9BEF-5AC887EF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4" y="901805"/>
            <a:ext cx="8616099" cy="54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8721"/>
      </p:ext>
    </p:extLst>
  </p:cSld>
  <p:clrMapOvr>
    <a:masterClrMapping/>
  </p:clrMapOvr>
</p:sld>
</file>

<file path=ppt/theme/theme1.xml><?xml version="1.0" encoding="utf-8"?>
<a:theme xmlns:a="http://schemas.openxmlformats.org/drawingml/2006/main" name="CUNEF">
  <a:themeElements>
    <a:clrScheme name="CUNEF">
      <a:dk1>
        <a:srgbClr val="000000"/>
      </a:dk1>
      <a:lt1>
        <a:srgbClr val="FFFFFF"/>
      </a:lt1>
      <a:dk2>
        <a:srgbClr val="666579"/>
      </a:dk2>
      <a:lt2>
        <a:srgbClr val="E7E6E6"/>
      </a:lt2>
      <a:accent1>
        <a:srgbClr val="666579"/>
      </a:accent1>
      <a:accent2>
        <a:srgbClr val="FF5C00"/>
      </a:accent2>
      <a:accent3>
        <a:srgbClr val="B91003"/>
      </a:accent3>
      <a:accent4>
        <a:srgbClr val="D8D8D8"/>
      </a:accent4>
      <a:accent5>
        <a:srgbClr val="A5A5A5"/>
      </a:accent5>
      <a:accent6>
        <a:srgbClr val="7F7F7F"/>
      </a:accent6>
      <a:hlink>
        <a:srgbClr val="ED7D31"/>
      </a:hlink>
      <a:folHlink>
        <a:srgbClr val="FF5C0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UNEF institucional  -  Solo lectura" id="{2EB8A9B3-A3E3-40D3-A703-7F9FE62C1EAF}" vid="{3012FB01-CACB-41DE-AABD-DBFD28A06EC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DE829C97C7884895933471DB612A58" ma:contentTypeVersion="9" ma:contentTypeDescription="Crear nuevo documento." ma:contentTypeScope="" ma:versionID="1cdf6c461462eeb5260c1b46ebacd9ad">
  <xsd:schema xmlns:xsd="http://www.w3.org/2001/XMLSchema" xmlns:xs="http://www.w3.org/2001/XMLSchema" xmlns:p="http://schemas.microsoft.com/office/2006/metadata/properties" xmlns:ns2="043a2861-12f5-42c4-86bb-7c02e7b56615" xmlns:ns3="f1b76412-b559-4b2b-a72a-b9910f7ef396" targetNamespace="http://schemas.microsoft.com/office/2006/metadata/properties" ma:root="true" ma:fieldsID="23f0c6582791c17ad7ee9b3ce1e1f161" ns2:_="" ns3:_="">
    <xsd:import namespace="043a2861-12f5-42c4-86bb-7c02e7b56615"/>
    <xsd:import namespace="f1b76412-b559-4b2b-a72a-b9910f7ef3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a2861-12f5-42c4-86bb-7c02e7b566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b76412-b559-4b2b-a72a-b9910f7ef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168F8-AF4E-4137-8ED7-1449B3E7FB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FE0FF6-C6F1-4151-B683-4596DCDFA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3a2861-12f5-42c4-86bb-7c02e7b56615"/>
    <ds:schemaRef ds:uri="f1b76412-b559-4b2b-a72a-b9910f7ef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1312E3-16C8-45D5-8B77-F4AFCE6FCE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346</Words>
  <Application>Microsoft Office PowerPoint</Application>
  <PresentationFormat>Presentación en pantalla (4:3)</PresentationFormat>
  <Paragraphs>71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Arial MT</vt:lpstr>
      <vt:lpstr>Calibri</vt:lpstr>
      <vt:lpstr>CUNEF</vt:lpstr>
      <vt:lpstr>OLAP vs. OLTP</vt:lpstr>
      <vt:lpstr>¿QUÉ ES OLAP?</vt:lpstr>
      <vt:lpstr>VENTAJAS Y DESVENTAJAS</vt:lpstr>
      <vt:lpstr>Tipo de OLAP: Roll-up</vt:lpstr>
      <vt:lpstr>Tipo de OLAP: Desglose</vt:lpstr>
      <vt:lpstr>Tipo de OLAP: Rebanadas y Dados</vt:lpstr>
      <vt:lpstr>Tipo de OLAP: Pivot</vt:lpstr>
      <vt:lpstr>Tipo de sistemas OLAP</vt:lpstr>
      <vt:lpstr>Utilización de Herramientas para OLAP</vt:lpstr>
      <vt:lpstr>Ejemplo de OLAP</vt:lpstr>
      <vt:lpstr>TIPOS OLAP</vt:lpstr>
      <vt:lpstr>TIPOS OLAP</vt:lpstr>
      <vt:lpstr>TIPOS OLAP</vt:lpstr>
      <vt:lpstr>TIPOS OLAP</vt:lpstr>
      <vt:lpstr>MOLAP: ARQUITECTURA</vt:lpstr>
      <vt:lpstr>OLTP</vt:lpstr>
      <vt:lpstr>OLTP</vt:lpstr>
      <vt:lpstr>OLTP</vt:lpstr>
      <vt:lpstr>OLTP: ARQUITECTURA 3 NIVELES</vt:lpstr>
      <vt:lpstr>OLTP</vt:lpstr>
      <vt:lpstr>OLTP: APLICACIONES</vt:lpstr>
      <vt:lpstr>OLTP: MODELADO MULTIDIMENSIONAL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Dañobeitia Canales, Natalia</dc:creator>
  <cp:lastModifiedBy>González Ferrero, Paula</cp:lastModifiedBy>
  <cp:revision>190</cp:revision>
  <dcterms:created xsi:type="dcterms:W3CDTF">2017-10-05T10:17:36Z</dcterms:created>
  <dcterms:modified xsi:type="dcterms:W3CDTF">2023-09-29T17:14:41Z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0x0101002BDE829C97C7884895933471DB612A58</vt:lpwstr>
  </property>
</Properties>
</file>