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6" r:id="rId4"/>
    <p:sldId id="284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8"/>
  </p:normalViewPr>
  <p:slideViewPr>
    <p:cSldViewPr snapToGrid="0">
      <p:cViewPr>
        <p:scale>
          <a:sx n="108" d="100"/>
          <a:sy n="108" d="100"/>
        </p:scale>
        <p:origin x="9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EF82-2DD9-D630-8B6C-F3FFE0EF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3826-40F5-CCED-9656-425BD1F66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36E2-EDD0-0A2A-3355-D05DAFC6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FEE3-3FAD-315B-382C-C071EB2D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F8E8-540E-E5AF-8715-E64A79EC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488-90BD-68CB-E7C6-B1398E95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0322B-79EE-3F6D-7374-D2C8520A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42EF-F7DA-92F7-AF03-037A3B1F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4D2B-41CC-33E3-B34E-0DA4C865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D447-665F-CC7D-E78C-402F5540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DDECA-B405-645B-AA6F-483F6A23B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4C6A-53CA-4969-4974-A98859E2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D433-2D3C-AB26-7EC2-44CB5A60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6807-659C-22E7-3BAA-22F140AE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55B1-8D33-352E-1655-671649B6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A7B9-0F70-3BD2-AF50-27B91751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3A1D-7C12-21DD-AE5D-90BA2D6C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E7C6-D176-3A23-7292-B8BC870E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E0B6-71FF-E67E-2184-7BDC221B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93E4-4A49-11F4-DF6D-30F1B7FE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857-81CF-C694-115F-5BF3A43C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A7A3-E2D6-B512-0133-CB56A2D5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D54C-DB59-45DB-0BBB-CD147796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B674-6405-3297-9867-075D285B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CCA4-4E3B-E459-88B2-CDFDE761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5681-BEF7-BBEE-E3A7-F4224DD2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6C08-0363-7F0D-2C3D-FE754409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45130-E0F2-3C45-268F-9CBACE597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23CAF-E13C-DAC6-A7C5-C9A28CBB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9057-F5F5-4CE4-D230-C82B42AE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797F-9006-E9D6-595C-C6575E74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F456-01AD-B548-B256-BF925117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4ADF-485D-9891-8F8D-D5E027F6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9BA37-0A82-85E6-0283-C6E03EA9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5C75C-009F-684E-6CC0-9EEEB2323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56D95-BD6F-8E12-3CC2-C6B818627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F714-0BA1-65EC-D742-BFAC7867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FBCFD-EAAE-7394-E162-109D3570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3F9D7-9817-40AF-E88D-3192A0A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9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FA0A-3B56-52F6-F5B6-78797A9E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4AAC-B037-C7C4-CD80-D6E4E751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B0EAA-0B23-4DF8-76A1-C0EC6C56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8986B-B3AB-3675-3993-46A7298C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EDD36-7E26-5589-3524-9C08FBB1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E45CF-83AD-CEC3-DEA8-7042363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8AC5B-01DE-CC30-41F5-1C41CFA9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2E7E-C158-8C99-8A4A-61C109C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A272-BE43-755E-D39F-A2D38CBD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E471E-CB8B-9CCB-0011-333EA4F94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0183-F007-EB63-A306-501520FB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4888-ED7A-7D29-931F-37CE089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186B-4CCF-36C0-0AC5-3ADB3D54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EDB-2648-14A8-EB80-792BCC8F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F9A02-380C-3E8A-A1BD-C0F4CD514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58AF-597F-7E20-EDE6-AAE589D3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328E-4BBC-EC12-AA37-DFF856FC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CEEC6-1329-B1F3-DDBE-94E37474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93899-7FC8-AD82-BAE4-513574B3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A2A5E-6BAE-D4AF-36F1-0451E798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12E0-E57B-38AA-2FFB-1CA99560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D40C-3AC8-F075-5EB2-E8AC5DEA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A4C5-E39E-918F-8B52-04B154990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FB59-4DA5-C6D2-3FD9-AF283888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EE43-DAE9-8855-C3F1-DB6C64D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Target Flipping on the RNA ND GP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212D2-80FE-F020-39D6-C90A34171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Paula Garcia-Galindo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B6700-3C3E-CCA9-5105-6FB3A906BB63}"/>
              </a:ext>
            </a:extLst>
          </p:cNvPr>
          <p:cNvSpPr txBox="1"/>
          <p:nvPr/>
        </p:nvSpPr>
        <p:spPr>
          <a:xfrm>
            <a:off x="694305" y="220982"/>
            <a:ext cx="691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non-determinism get selected for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22477B-8FE8-D844-4E2E-FB67C66B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67" y="1945521"/>
            <a:ext cx="11426081" cy="303712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EF4BCD-EA7F-9ACC-CC7C-F87E6FBB9BEF}"/>
              </a:ext>
            </a:extLst>
          </p:cNvPr>
          <p:cNvSpPr txBox="1">
            <a:spLocks/>
          </p:cNvSpPr>
          <p:nvPr/>
        </p:nvSpPr>
        <p:spPr>
          <a:xfrm>
            <a:off x="84379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conditions: target T0  and seqs at </a:t>
            </a:r>
            <a:r>
              <a:rPr lang="en-US" dirty="0" err="1"/>
              <a:t>seqscommon</a:t>
            </a:r>
            <a:r>
              <a:rPr lang="en-US" dirty="0"/>
              <a:t> with max prob in 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C8674-8087-6D62-642E-35C987C3860C}"/>
              </a:ext>
            </a:extLst>
          </p:cNvPr>
          <p:cNvSpPr txBox="1"/>
          <p:nvPr/>
        </p:nvSpPr>
        <p:spPr>
          <a:xfrm>
            <a:off x="4471196" y="5087029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 err="1"/>
              <a:t>seqstarget</a:t>
            </a:r>
            <a:r>
              <a:rPr lang="en-US" dirty="0"/>
              <a:t> increase present)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2361A-7953-7AB9-678F-F12C8BDB6579}"/>
              </a:ext>
            </a:extLst>
          </p:cNvPr>
          <p:cNvSpPr txBox="1"/>
          <p:nvPr/>
        </p:nvSpPr>
        <p:spPr>
          <a:xfrm>
            <a:off x="843792" y="1506022"/>
            <a:ext cx="714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point is averaged over 100 simulations with the same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2D8CE-C583-EA01-509D-9116CA8BF6A4}"/>
              </a:ext>
            </a:extLst>
          </p:cNvPr>
          <p:cNvSpPr txBox="1"/>
          <p:nvPr/>
        </p:nvSpPr>
        <p:spPr>
          <a:xfrm>
            <a:off x="593766" y="5930075"/>
            <a:ext cx="310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sample for fitness max =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07F28-42CE-7CF9-785C-B1230F874F0D}"/>
              </a:ext>
            </a:extLst>
          </p:cNvPr>
          <p:cNvSpPr txBox="1"/>
          <p:nvPr/>
        </p:nvSpPr>
        <p:spPr>
          <a:xfrm>
            <a:off x="593766" y="5664530"/>
            <a:ext cx="21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params: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06308-266B-61DE-76AB-1F6B587E74A7}"/>
              </a:ext>
            </a:extLst>
          </p:cNvPr>
          <p:cNvSpPr txBox="1"/>
          <p:nvPr/>
        </p:nvSpPr>
        <p:spPr>
          <a:xfrm>
            <a:off x="593766" y="6211669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pop = 100</a:t>
            </a:r>
          </a:p>
          <a:p>
            <a:r>
              <a:rPr lang="en-US" dirty="0"/>
              <a:t>Fitness landscape = hamming</a:t>
            </a:r>
          </a:p>
        </p:txBody>
      </p:sp>
    </p:spTree>
    <p:extLst>
      <p:ext uri="{BB962C8B-B14F-4D97-AF65-F5344CB8AC3E}">
        <p14:creationId xmlns:p14="http://schemas.microsoft.com/office/powerpoint/2010/main" val="34425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1FE487-BE0B-2608-D072-26D6D68B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conditions: target T1  and seqs at </a:t>
            </a:r>
            <a:r>
              <a:rPr lang="en-US" dirty="0" err="1"/>
              <a:t>seqscommon</a:t>
            </a:r>
            <a:r>
              <a:rPr lang="en-US" dirty="0"/>
              <a:t> with max prob in T0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75D3B-CE90-4CB1-4EFA-FE5195F98E4D}"/>
              </a:ext>
            </a:extLst>
          </p:cNvPr>
          <p:cNvSpPr txBox="1"/>
          <p:nvPr/>
        </p:nvSpPr>
        <p:spPr>
          <a:xfrm>
            <a:off x="4201699" y="5140819"/>
            <a:ext cx="378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no </a:t>
            </a:r>
            <a:r>
              <a:rPr lang="en-US" dirty="0" err="1"/>
              <a:t>seqstarget</a:t>
            </a:r>
            <a:r>
              <a:rPr lang="en-US" dirty="0"/>
              <a:t> increase in this case)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B336393-09F8-3C37-8AE1-1433E611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66" y="1927821"/>
            <a:ext cx="11492672" cy="305482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5EA094-C18C-4877-FFD8-3D723E3740BA}"/>
              </a:ext>
            </a:extLst>
          </p:cNvPr>
          <p:cNvSpPr txBox="1"/>
          <p:nvPr/>
        </p:nvSpPr>
        <p:spPr>
          <a:xfrm>
            <a:off x="843792" y="1506022"/>
            <a:ext cx="714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point is averaged over 100 simulations with the same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97F869-0E27-D43F-F48F-9F06093019A4}"/>
              </a:ext>
            </a:extLst>
          </p:cNvPr>
          <p:cNvSpPr txBox="1"/>
          <p:nvPr/>
        </p:nvSpPr>
        <p:spPr>
          <a:xfrm>
            <a:off x="593766" y="5930075"/>
            <a:ext cx="310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sample for fitness max =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DF87-38C2-6F3E-AF38-711B27B9C777}"/>
              </a:ext>
            </a:extLst>
          </p:cNvPr>
          <p:cNvSpPr txBox="1"/>
          <p:nvPr/>
        </p:nvSpPr>
        <p:spPr>
          <a:xfrm>
            <a:off x="593766" y="5664530"/>
            <a:ext cx="21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params: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36165-956B-D30B-0D2A-34C5FA781E41}"/>
              </a:ext>
            </a:extLst>
          </p:cNvPr>
          <p:cNvSpPr txBox="1"/>
          <p:nvPr/>
        </p:nvSpPr>
        <p:spPr>
          <a:xfrm>
            <a:off x="593766" y="6211669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pop = 100</a:t>
            </a:r>
          </a:p>
          <a:p>
            <a:r>
              <a:rPr lang="en-US" dirty="0"/>
              <a:t>Fitness landscape = hamming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4984E-D68D-5C79-2A69-724935EAF299}"/>
              </a:ext>
            </a:extLst>
          </p:cNvPr>
          <p:cNvSpPr txBox="1"/>
          <p:nvPr/>
        </p:nvSpPr>
        <p:spPr>
          <a:xfrm>
            <a:off x="510639" y="5510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na genotypes&#10;&#10;Description automatically generated">
            <a:extLst>
              <a:ext uri="{FF2B5EF4-FFF2-40B4-BE49-F238E27FC236}">
                <a16:creationId xmlns:a16="http://schemas.microsoft.com/office/drawing/2014/main" id="{F303BA30-0C4A-117F-CDAA-1A01D8CB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6" y="1511392"/>
            <a:ext cx="5816046" cy="446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714AF3-ADAB-7F88-6A36-8885C9C779C8}"/>
              </a:ext>
            </a:extLst>
          </p:cNvPr>
          <p:cNvSpPr txBox="1"/>
          <p:nvPr/>
        </p:nvSpPr>
        <p:spPr>
          <a:xfrm rot="16200000">
            <a:off x="752918" y="1264514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T0 -&gt; 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1F627-CFB9-F850-BC88-E9F473825CE4}"/>
              </a:ext>
            </a:extLst>
          </p:cNvPr>
          <p:cNvSpPr txBox="1"/>
          <p:nvPr/>
        </p:nvSpPr>
        <p:spPr>
          <a:xfrm rot="16200000">
            <a:off x="880145" y="1264513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T1 -&gt; T0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3F860-D2AE-8708-2DD6-C2A6B628CA23}"/>
              </a:ext>
            </a:extLst>
          </p:cNvPr>
          <p:cNvSpPr txBox="1"/>
          <p:nvPr/>
        </p:nvSpPr>
        <p:spPr>
          <a:xfrm rot="16200000">
            <a:off x="625691" y="1264513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AF8D3-29CD-E4E1-1CD2-168A6B44D435}"/>
              </a:ext>
            </a:extLst>
          </p:cNvPr>
          <p:cNvSpPr txBox="1"/>
          <p:nvPr/>
        </p:nvSpPr>
        <p:spPr>
          <a:xfrm>
            <a:off x="1296679" y="1273966"/>
            <a:ext cx="82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690D58B-2935-1D9F-D685-CF97677E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02" y="1511392"/>
            <a:ext cx="5816046" cy="4464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410F95-35FA-4594-E595-78A7DCD07E55}"/>
              </a:ext>
            </a:extLst>
          </p:cNvPr>
          <p:cNvSpPr txBox="1"/>
          <p:nvPr/>
        </p:nvSpPr>
        <p:spPr>
          <a:xfrm rot="16200000">
            <a:off x="7384104" y="1223012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T1 -&gt; T0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183AC-3AD4-D899-D0A1-323F189F80DA}"/>
              </a:ext>
            </a:extLst>
          </p:cNvPr>
          <p:cNvSpPr txBox="1"/>
          <p:nvPr/>
        </p:nvSpPr>
        <p:spPr>
          <a:xfrm rot="16200000">
            <a:off x="6441739" y="1223012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B8807-42C9-A158-5161-FCC2DB329A36}"/>
              </a:ext>
            </a:extLst>
          </p:cNvPr>
          <p:cNvSpPr txBox="1"/>
          <p:nvPr/>
        </p:nvSpPr>
        <p:spPr>
          <a:xfrm rot="16200000">
            <a:off x="6894665" y="1223012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T0 -&gt; 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8F344-03C9-8E8E-E939-28AE134DDD3F}"/>
              </a:ext>
            </a:extLst>
          </p:cNvPr>
          <p:cNvSpPr txBox="1"/>
          <p:nvPr/>
        </p:nvSpPr>
        <p:spPr>
          <a:xfrm>
            <a:off x="8043149" y="1165304"/>
            <a:ext cx="82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88AF0-F1B4-1DAC-ADAA-EAD52E125ED1}"/>
              </a:ext>
            </a:extLst>
          </p:cNvPr>
          <p:cNvSpPr txBox="1"/>
          <p:nvPr/>
        </p:nvSpPr>
        <p:spPr>
          <a:xfrm>
            <a:off x="740201" y="334251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close-up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3AF55-ACAF-04F1-6CFE-1B33EED3636B}"/>
              </a:ext>
            </a:extLst>
          </p:cNvPr>
          <p:cNvSpPr txBox="1"/>
          <p:nvPr/>
        </p:nvSpPr>
        <p:spPr>
          <a:xfrm>
            <a:off x="2832153" y="4329154"/>
            <a:ext cx="1223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73282-1703-B326-B5E2-F58105202193}"/>
              </a:ext>
            </a:extLst>
          </p:cNvPr>
          <p:cNvSpPr txBox="1"/>
          <p:nvPr/>
        </p:nvSpPr>
        <p:spPr>
          <a:xfrm>
            <a:off x="8648199" y="4329154"/>
            <a:ext cx="1223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BDC04-8D5B-4F8A-C6C7-454B77AAC6EA}"/>
              </a:ext>
            </a:extLst>
          </p:cNvPr>
          <p:cNvSpPr txBox="1"/>
          <p:nvPr/>
        </p:nvSpPr>
        <p:spPr>
          <a:xfrm>
            <a:off x="740201" y="670606"/>
            <a:ext cx="305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(Vertical lines are target flips)</a:t>
            </a:r>
          </a:p>
        </p:txBody>
      </p:sp>
    </p:spTree>
    <p:extLst>
      <p:ext uri="{BB962C8B-B14F-4D97-AF65-F5344CB8AC3E}">
        <p14:creationId xmlns:p14="http://schemas.microsoft.com/office/powerpoint/2010/main" val="258914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90E5-6E0C-BB14-DB93-0C80842E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70916"/>
            <a:ext cx="6116420" cy="2363578"/>
          </a:xfrm>
        </p:spPr>
        <p:txBody>
          <a:bodyPr>
            <a:noAutofit/>
          </a:bodyPr>
          <a:lstStyle/>
          <a:p>
            <a:r>
              <a:rPr lang="en-US" sz="2400" dirty="0"/>
              <a:t>Dominating seqs are the represented as diff regimes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blue</a:t>
            </a:r>
            <a:r>
              <a:rPr lang="en-US" sz="2400" dirty="0"/>
              <a:t>: area extremes + area noise &gt; area </a:t>
            </a:r>
            <a:r>
              <a:rPr lang="en-US" sz="2400" dirty="0" err="1"/>
              <a:t>seqscommon</a:t>
            </a:r>
            <a:r>
              <a:rPr lang="en-US" sz="2400" dirty="0"/>
              <a:t> + </a:t>
            </a:r>
            <a:r>
              <a:rPr lang="en-US" sz="2400" dirty="0" err="1"/>
              <a:t>seqstarget</a:t>
            </a:r>
            <a:br>
              <a:rPr lang="en-US" sz="2400" dirty="0"/>
            </a:br>
            <a:r>
              <a:rPr lang="en-US" sz="2400" b="1" dirty="0"/>
              <a:t>red</a:t>
            </a:r>
            <a:r>
              <a:rPr lang="en-US" sz="2400" dirty="0"/>
              <a:t>: area </a:t>
            </a:r>
            <a:r>
              <a:rPr lang="en-US" sz="2400" dirty="0" err="1"/>
              <a:t>seqscommon</a:t>
            </a:r>
            <a:r>
              <a:rPr lang="en-US" sz="2400" dirty="0"/>
              <a:t> + area </a:t>
            </a:r>
            <a:r>
              <a:rPr lang="en-US" sz="2400" dirty="0" err="1"/>
              <a:t>seqstarget</a:t>
            </a:r>
            <a:r>
              <a:rPr lang="en-US" sz="2400" dirty="0"/>
              <a:t> &gt; area extremes + area noise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9" name="Content Placeholder 8" descr="A white rectangular object with red and blue dots&#10;&#10;Description automatically generated">
            <a:extLst>
              <a:ext uri="{FF2B5EF4-FFF2-40B4-BE49-F238E27FC236}">
                <a16:creationId xmlns:a16="http://schemas.microsoft.com/office/drawing/2014/main" id="{FE2FB81B-B2E9-A854-2A1D-31B56F96A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2" y="1210813"/>
            <a:ext cx="6116420" cy="443637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E5FD9-6A7A-37A7-CDF2-C7234CD97679}"/>
              </a:ext>
            </a:extLst>
          </p:cNvPr>
          <p:cNvSpPr txBox="1"/>
          <p:nvPr/>
        </p:nvSpPr>
        <p:spPr>
          <a:xfrm>
            <a:off x="1371935" y="6345825"/>
            <a:ext cx="429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progress… collecting more points now.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DE42C-8015-6141-1C61-13E21FC9EA54}"/>
              </a:ext>
            </a:extLst>
          </p:cNvPr>
          <p:cNvSpPr txBox="1"/>
          <p:nvPr/>
        </p:nvSpPr>
        <p:spPr>
          <a:xfrm>
            <a:off x="408709" y="512175"/>
            <a:ext cx="878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over the curve for each type of seq and compare the areas to see which one dominates over the tot evolutionary sim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AF0B56-4FC1-7EF8-FA54-732BC265DA66}"/>
              </a:ext>
            </a:extLst>
          </p:cNvPr>
          <p:cNvSpPr txBox="1">
            <a:spLocks/>
          </p:cNvSpPr>
          <p:nvPr/>
        </p:nvSpPr>
        <p:spPr>
          <a:xfrm>
            <a:off x="408709" y="-2641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Initial conditions: target T0  and seqs at </a:t>
            </a:r>
            <a:r>
              <a:rPr lang="en-US" sz="2400" dirty="0" err="1"/>
              <a:t>seqscommon</a:t>
            </a:r>
            <a:r>
              <a:rPr lang="en-US" sz="2400" dirty="0"/>
              <a:t> with max prob in T1</a:t>
            </a:r>
          </a:p>
        </p:txBody>
      </p:sp>
    </p:spTree>
    <p:extLst>
      <p:ext uri="{BB962C8B-B14F-4D97-AF65-F5344CB8AC3E}">
        <p14:creationId xmlns:p14="http://schemas.microsoft.com/office/powerpoint/2010/main" val="30713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226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Target Flipping on the RNA ND GP map</vt:lpstr>
      <vt:lpstr>PowerPoint Presentation</vt:lpstr>
      <vt:lpstr>Initial conditions: target T1  and seqs at seqscommon with max prob in T0</vt:lpstr>
      <vt:lpstr>PowerPoint Presentation</vt:lpstr>
      <vt:lpstr>Dominating seqs are the represented as diff regimes  blue: area extremes + area noise &gt; area seqscommon + seqstarget red: area seqscommon + area seqstarget &gt; area extremes + area noise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Flipping on the RNA ND GP map</dc:title>
  <dc:creator>Paula Garcia Galindo</dc:creator>
  <cp:lastModifiedBy>Paula Garcia Galindo</cp:lastModifiedBy>
  <cp:revision>4</cp:revision>
  <dcterms:created xsi:type="dcterms:W3CDTF">2024-04-11T12:59:51Z</dcterms:created>
  <dcterms:modified xsi:type="dcterms:W3CDTF">2024-04-12T13:51:34Z</dcterms:modified>
</cp:coreProperties>
</file>