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03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36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87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51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23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26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99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72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0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C3BB8-4C5C-4CEE-B0B9-44E5135ADC68}" type="datetimeFigureOut">
              <a:rPr lang="es-ES" smtClean="0"/>
              <a:t>21/10/2020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48320-46AB-4300-A203-4FF6C77AE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8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49613"/>
          <a:stretch/>
        </p:blipFill>
        <p:spPr>
          <a:xfrm>
            <a:off x="6048777" y="0"/>
            <a:ext cx="6143223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627"/>
          <a:stretch/>
        </p:blipFill>
        <p:spPr>
          <a:xfrm>
            <a:off x="6538175" y="0"/>
            <a:ext cx="5653825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9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3944"/>
          <a:stretch/>
        </p:blipFill>
        <p:spPr>
          <a:xfrm>
            <a:off x="6576811" y="0"/>
            <a:ext cx="5615189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0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51092"/>
          <a:stretch/>
        </p:blipFill>
        <p:spPr>
          <a:xfrm>
            <a:off x="6229082" y="0"/>
            <a:ext cx="5962918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7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Enric Staromiejski Torregrosa</dc:creator>
  <cp:lastModifiedBy>Enric Staromiejski Torregrosa</cp:lastModifiedBy>
  <cp:revision>3</cp:revision>
  <dcterms:created xsi:type="dcterms:W3CDTF">2020-10-21T11:08:43Z</dcterms:created>
  <dcterms:modified xsi:type="dcterms:W3CDTF">2020-10-21T11:27:01Z</dcterms:modified>
</cp:coreProperties>
</file>