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ED667-9959-1643-B843-19EC46BCC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34949D-995B-2A4B-8DAF-0B6F3070C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B7831-D3D9-EF4D-BC8A-8E17716C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4C7F4-FD23-5B4B-9ECC-F045350C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E985C-A402-BF4C-968B-74989C8C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88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38BA8-1335-2048-9440-5D516F15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802E78-C2B0-D341-8B41-68CB2D151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B5476-76C1-DD42-B2AF-502671F7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80365-B29F-BD4A-A36F-FA6B07B0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03083-5A08-DC49-98B4-6F6EFA1F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9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6677F-8614-E54A-9BDE-24BD6D3D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21661-D0C6-E942-8560-8161AC7C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C418A-959B-1846-A87A-DA00E411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AEF10-E9C2-2341-ABA5-A7B99904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04A08-F4CC-AA4E-B8A2-7131608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20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EBE05-5B9B-4C43-83CD-2FA15853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EC040-E80A-C144-9985-B963A57F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F4CB73-430B-7E4A-BDDE-28F73DA0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F541D-1145-EA40-BE1B-F738473E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E769D-F3F4-0F43-A761-A8BC34F6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7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E58D5-BEED-A34E-B5E9-63C84F65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F8F777-77D3-4843-A7A4-AC23709B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F7769-0594-8F4A-8C13-351A5A4B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6F5EC-C286-CC4C-BD29-DDF25CCE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84E6E-DB5C-E146-A525-F1871192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3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689AF-B552-AA49-846E-D5C7C739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A6850-316B-A94D-AB52-61F9BC6CF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FF119B-63C4-0945-80C3-6998B2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9877DB-E6A7-4544-B9B2-D65B08AA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BDEFAE-E367-2B4E-8C51-E6251A19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FF30EA-67F0-8342-8934-EEB42D7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1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BD8D0-D4C6-AE44-85BF-B9996B73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7EEC9-C5D8-1F4A-8D2A-DA119AE57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ABEB10-C15A-2041-910E-ADFBDD11D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BE4D68-31CF-ED41-A1D8-394DF1CE6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6BAFEA-CB9E-A447-AE95-CD1CB5B50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292FAA-F4E5-D242-95E8-C848F15C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44EEE8-EF5E-BA4F-BEA6-920CF749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6D958E-11B5-C34D-AA5B-31695784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9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9A9F5-96A2-7C4A-9C9F-B52A965E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72B00-B2F9-CE49-9747-8FB0EA06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617A0A-60CA-004D-9BEA-E273BD24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D0A164-26BC-9944-A5F8-FD2CD08D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6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86BE7-96DF-D94B-B8A8-B1989221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E60F2F-CA07-A541-A583-35EF7A61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B473E0-5F65-9941-88EB-394DF10D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77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E372-D849-3547-A33E-8042FEF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41A4A-E9E6-8B4D-AD1F-FA2FD32D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AADB09-1D90-574C-8C89-A0669986D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747FC1-F77C-974A-B943-C68C4158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7BA6EB-8ED4-844C-B5E1-A5A86FB1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FFEA37-626C-4B49-8F2A-13FE538F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94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AEAC2-CDDE-2B42-8ABE-6FB4C48C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82611A-770F-E54C-8135-61BD4D41C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04D609-F589-5943-A8CF-7C958006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5DE475-DEB9-CB45-B081-7EF5BAEA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0E9EE-9E12-F94E-8141-BA2B980F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2C6A04-98B0-DC45-B717-DBBF2B0B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3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CC5E21-C11F-0E44-9C0D-1D2AAF2F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0AC96E-3942-324E-BE00-3948A07B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04171-5620-F54E-A8F9-D40CEBCCF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B0E0-DD69-B14A-8C60-473FC8ADBF8F}" type="datetimeFigureOut">
              <a:rPr lang="es-ES" smtClean="0"/>
              <a:t>5/11/20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6C411-DC31-C743-9A88-3A3CEB57D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CBFAC-8B72-C343-BB05-E99BFF15B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6CE6-9754-3F44-9294-A1AA8A6293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1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F0E151-8008-EC45-8E9B-6247D56A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811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3</cp:revision>
  <dcterms:created xsi:type="dcterms:W3CDTF">2020-11-05T16:19:00Z</dcterms:created>
  <dcterms:modified xsi:type="dcterms:W3CDTF">2020-11-05T19:16:18Z</dcterms:modified>
</cp:coreProperties>
</file>