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203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236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6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87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51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23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26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99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72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0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3BB8-4C5C-4CEE-B0B9-44E5135ADC68}" type="datetimeFigureOut">
              <a:rPr lang="es-ES" smtClean="0"/>
              <a:t>21/10/20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78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r="49613"/>
          <a:stretch/>
        </p:blipFill>
        <p:spPr>
          <a:xfrm>
            <a:off x="5924145" y="0"/>
            <a:ext cx="6267855" cy="68546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DD55472-6274-8A4C-914C-79EDC21CD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36"/>
          <a:stretch/>
        </p:blipFill>
        <p:spPr>
          <a:xfrm>
            <a:off x="0" y="0"/>
            <a:ext cx="5311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4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53627"/>
          <a:stretch/>
        </p:blipFill>
        <p:spPr>
          <a:xfrm>
            <a:off x="6538175" y="0"/>
            <a:ext cx="5653825" cy="68546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C3E53DF-05D1-7B46-B49E-36FD3A98E5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06"/>
          <a:stretch/>
        </p:blipFill>
        <p:spPr>
          <a:xfrm>
            <a:off x="0" y="0"/>
            <a:ext cx="4863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9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53944"/>
          <a:stretch/>
        </p:blipFill>
        <p:spPr>
          <a:xfrm>
            <a:off x="6576811" y="0"/>
            <a:ext cx="5615189" cy="68546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4849BD3-804D-0541-9799-C37F94E597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34"/>
          <a:stretch/>
        </p:blipFill>
        <p:spPr>
          <a:xfrm>
            <a:off x="0" y="0"/>
            <a:ext cx="5615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0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51092"/>
          <a:stretch/>
        </p:blipFill>
        <p:spPr>
          <a:xfrm>
            <a:off x="6229082" y="0"/>
            <a:ext cx="5962918" cy="685465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8273EED-F8BD-5A4F-9371-7C5F79A4C6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54"/>
          <a:stretch/>
        </p:blipFill>
        <p:spPr>
          <a:xfrm>
            <a:off x="0" y="0"/>
            <a:ext cx="5223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79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4</cp:revision>
  <dcterms:created xsi:type="dcterms:W3CDTF">2020-10-21T11:08:43Z</dcterms:created>
  <dcterms:modified xsi:type="dcterms:W3CDTF">2020-10-21T15:41:25Z</dcterms:modified>
</cp:coreProperties>
</file>