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72" r:id="rId3"/>
    <p:sldId id="269" r:id="rId4"/>
    <p:sldId id="307" r:id="rId5"/>
    <p:sldId id="313" r:id="rId6"/>
    <p:sldId id="314" r:id="rId7"/>
    <p:sldId id="309" r:id="rId8"/>
    <p:sldId id="315" r:id="rId9"/>
    <p:sldId id="310"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8037A-D390-4E5E-9170-B71C1A46283F}" v="145" dt="2024-06-23T08:03:08.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9" d="100"/>
          <a:sy n="79" d="100"/>
        </p:scale>
        <p:origin x="821"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a Kuang" userId="d4ae6a08-7546-4b3f-8eda-01eba77fd24b" providerId="ADAL" clId="{475BD5C4-1165-43FC-8BFA-1A607EBBFBE9}"/>
    <pc:docChg chg="undo custSel addSld delSld modSld">
      <pc:chgData name="Paula Kuang" userId="d4ae6a08-7546-4b3f-8eda-01eba77fd24b" providerId="ADAL" clId="{475BD5C4-1165-43FC-8BFA-1A607EBBFBE9}" dt="2024-04-26T09:17:34.488" v="8884"/>
      <pc:docMkLst>
        <pc:docMk/>
      </pc:docMkLst>
      <pc:sldChg chg="addSp delSp modSp new mod">
        <pc:chgData name="Paula Kuang" userId="d4ae6a08-7546-4b3f-8eda-01eba77fd24b" providerId="ADAL" clId="{475BD5C4-1165-43FC-8BFA-1A607EBBFBE9}" dt="2024-04-25T01:44:13.687" v="7" actId="1076"/>
        <pc:sldMkLst>
          <pc:docMk/>
          <pc:sldMk cId="3949976536" sldId="256"/>
        </pc:sldMkLst>
        <pc:spChg chg="del mod">
          <ac:chgData name="Paula Kuang" userId="d4ae6a08-7546-4b3f-8eda-01eba77fd24b" providerId="ADAL" clId="{475BD5C4-1165-43FC-8BFA-1A607EBBFBE9}" dt="2024-04-25T01:43:48.618" v="4" actId="478"/>
          <ac:spMkLst>
            <pc:docMk/>
            <pc:sldMk cId="3949976536" sldId="256"/>
            <ac:spMk id="2" creationId="{1BEA8F6D-6E7D-7A35-2CDF-9DED86B29DC0}"/>
          </ac:spMkLst>
        </pc:spChg>
        <pc:spChg chg="add mod">
          <ac:chgData name="Paula Kuang" userId="d4ae6a08-7546-4b3f-8eda-01eba77fd24b" providerId="ADAL" clId="{475BD5C4-1165-43FC-8BFA-1A607EBBFBE9}" dt="2024-04-25T01:43:48.618" v="4" actId="478"/>
          <ac:spMkLst>
            <pc:docMk/>
            <pc:sldMk cId="3949976536" sldId="256"/>
            <ac:spMk id="5" creationId="{CBEE6A35-53E1-40EC-621B-0EA01019EBA5}"/>
          </ac:spMkLst>
        </pc:spChg>
        <pc:picChg chg="add mod">
          <ac:chgData name="Paula Kuang" userId="d4ae6a08-7546-4b3f-8eda-01eba77fd24b" providerId="ADAL" clId="{475BD5C4-1165-43FC-8BFA-1A607EBBFBE9}" dt="2024-04-25T01:44:13.687" v="7" actId="1076"/>
          <ac:picMkLst>
            <pc:docMk/>
            <pc:sldMk cId="3949976536" sldId="256"/>
            <ac:picMk id="7" creationId="{9B813ED9-0808-98D6-748A-89356D973AFC}"/>
          </ac:picMkLst>
        </pc:picChg>
      </pc:sldChg>
      <pc:sldChg chg="addSp delSp modSp new mod">
        <pc:chgData name="Paula Kuang" userId="d4ae6a08-7546-4b3f-8eda-01eba77fd24b" providerId="ADAL" clId="{475BD5C4-1165-43FC-8BFA-1A607EBBFBE9}" dt="2024-04-26T02:05:14.432" v="93" actId="14100"/>
        <pc:sldMkLst>
          <pc:docMk/>
          <pc:sldMk cId="3150002676" sldId="257"/>
        </pc:sldMkLst>
        <pc:spChg chg="add mod">
          <ac:chgData name="Paula Kuang" userId="d4ae6a08-7546-4b3f-8eda-01eba77fd24b" providerId="ADAL" clId="{475BD5C4-1165-43FC-8BFA-1A607EBBFBE9}" dt="2024-04-26T02:00:34.130" v="33" actId="1582"/>
          <ac:spMkLst>
            <pc:docMk/>
            <pc:sldMk cId="3150002676" sldId="257"/>
            <ac:spMk id="2" creationId="{18F2DCB5-158D-E091-24EB-51D1B03A7855}"/>
          </ac:spMkLst>
        </pc:spChg>
        <pc:spChg chg="del">
          <ac:chgData name="Paula Kuang" userId="d4ae6a08-7546-4b3f-8eda-01eba77fd24b" providerId="ADAL" clId="{475BD5C4-1165-43FC-8BFA-1A607EBBFBE9}" dt="2024-04-25T01:44:49.070" v="11" actId="478"/>
          <ac:spMkLst>
            <pc:docMk/>
            <pc:sldMk cId="3150002676" sldId="257"/>
            <ac:spMk id="2" creationId="{F8B16608-3658-5363-C15D-E855B22E6125}"/>
          </ac:spMkLst>
        </pc:spChg>
        <pc:spChg chg="add del mod">
          <ac:chgData name="Paula Kuang" userId="d4ae6a08-7546-4b3f-8eda-01eba77fd24b" providerId="ADAL" clId="{475BD5C4-1165-43FC-8BFA-1A607EBBFBE9}" dt="2024-04-26T02:05:03.630" v="90" actId="478"/>
          <ac:spMkLst>
            <pc:docMk/>
            <pc:sldMk cId="3150002676" sldId="257"/>
            <ac:spMk id="3" creationId="{14A7FD60-4D7D-99B9-E947-53294836DFE6}"/>
          </ac:spMkLst>
        </pc:spChg>
        <pc:spChg chg="del">
          <ac:chgData name="Paula Kuang" userId="d4ae6a08-7546-4b3f-8eda-01eba77fd24b" providerId="ADAL" clId="{475BD5C4-1165-43FC-8BFA-1A607EBBFBE9}" dt="2024-04-25T01:44:50.384" v="12" actId="478"/>
          <ac:spMkLst>
            <pc:docMk/>
            <pc:sldMk cId="3150002676" sldId="257"/>
            <ac:spMk id="3" creationId="{4B4D098D-B4A6-BDCD-AF3B-FA047C6C9B9E}"/>
          </ac:spMkLst>
        </pc:spChg>
        <pc:spChg chg="add mod">
          <ac:chgData name="Paula Kuang" userId="d4ae6a08-7546-4b3f-8eda-01eba77fd24b" providerId="ADAL" clId="{475BD5C4-1165-43FC-8BFA-1A607EBBFBE9}" dt="2024-04-26T02:05:14.432" v="93" actId="14100"/>
          <ac:spMkLst>
            <pc:docMk/>
            <pc:sldMk cId="3150002676" sldId="257"/>
            <ac:spMk id="4" creationId="{FA959405-EED7-4454-46C4-B2D735B6EB42}"/>
          </ac:spMkLst>
        </pc:spChg>
        <pc:picChg chg="add mod modCrop">
          <ac:chgData name="Paula Kuang" userId="d4ae6a08-7546-4b3f-8eda-01eba77fd24b" providerId="ADAL" clId="{475BD5C4-1165-43FC-8BFA-1A607EBBFBE9}" dt="2024-04-26T02:04:54.165" v="88" actId="1076"/>
          <ac:picMkLst>
            <pc:docMk/>
            <pc:sldMk cId="3150002676" sldId="257"/>
            <ac:picMk id="5" creationId="{50E74294-BD23-742C-CC0B-28CE829DFFE8}"/>
          </ac:picMkLst>
        </pc:picChg>
      </pc:sldChg>
      <pc:sldChg chg="addSp delSp modSp new mod">
        <pc:chgData name="Paula Kuang" userId="d4ae6a08-7546-4b3f-8eda-01eba77fd24b" providerId="ADAL" clId="{475BD5C4-1165-43FC-8BFA-1A607EBBFBE9}" dt="2024-04-26T03:00:46.203" v="938" actId="1076"/>
        <pc:sldMkLst>
          <pc:docMk/>
          <pc:sldMk cId="1916828918" sldId="258"/>
        </pc:sldMkLst>
        <pc:spChg chg="del">
          <ac:chgData name="Paula Kuang" userId="d4ae6a08-7546-4b3f-8eda-01eba77fd24b" providerId="ADAL" clId="{475BD5C4-1165-43FC-8BFA-1A607EBBFBE9}" dt="2024-04-25T01:44:55.503" v="14" actId="478"/>
          <ac:spMkLst>
            <pc:docMk/>
            <pc:sldMk cId="1916828918" sldId="258"/>
            <ac:spMk id="2" creationId="{32C4ED20-FC25-E8AF-C67E-A703A0ABFB9E}"/>
          </ac:spMkLst>
        </pc:spChg>
        <pc:spChg chg="add del mod">
          <ac:chgData name="Paula Kuang" userId="d4ae6a08-7546-4b3f-8eda-01eba77fd24b" providerId="ADAL" clId="{475BD5C4-1165-43FC-8BFA-1A607EBBFBE9}" dt="2024-04-26T02:07:41.388" v="117"/>
          <ac:spMkLst>
            <pc:docMk/>
            <pc:sldMk cId="1916828918" sldId="258"/>
            <ac:spMk id="2" creationId="{CC28340F-CF72-94C7-A377-CCA5AC87E073}"/>
          </ac:spMkLst>
        </pc:spChg>
        <pc:spChg chg="del">
          <ac:chgData name="Paula Kuang" userId="d4ae6a08-7546-4b3f-8eda-01eba77fd24b" providerId="ADAL" clId="{475BD5C4-1165-43FC-8BFA-1A607EBBFBE9}" dt="2024-04-25T01:44:54.361" v="13" actId="478"/>
          <ac:spMkLst>
            <pc:docMk/>
            <pc:sldMk cId="1916828918" sldId="258"/>
            <ac:spMk id="3" creationId="{DEF6C356-9B16-D599-5E7D-272FA4C8B672}"/>
          </ac:spMkLst>
        </pc:spChg>
        <pc:picChg chg="add mod">
          <ac:chgData name="Paula Kuang" userId="d4ae6a08-7546-4b3f-8eda-01eba77fd24b" providerId="ADAL" clId="{475BD5C4-1165-43FC-8BFA-1A607EBBFBE9}" dt="2024-04-26T03:00:46.203" v="938" actId="1076"/>
          <ac:picMkLst>
            <pc:docMk/>
            <pc:sldMk cId="1916828918" sldId="258"/>
            <ac:picMk id="4" creationId="{6B254B68-74D0-D327-4657-EF29C4FA0B62}"/>
          </ac:picMkLst>
        </pc:picChg>
        <pc:picChg chg="add mod">
          <ac:chgData name="Paula Kuang" userId="d4ae6a08-7546-4b3f-8eda-01eba77fd24b" providerId="ADAL" clId="{475BD5C4-1165-43FC-8BFA-1A607EBBFBE9}" dt="2024-04-26T03:00:31.550" v="936" actId="14100"/>
          <ac:picMkLst>
            <pc:docMk/>
            <pc:sldMk cId="1916828918" sldId="258"/>
            <ac:picMk id="5" creationId="{A1816CA6-744D-D5A9-528E-99650B12A78E}"/>
          </ac:picMkLst>
        </pc:picChg>
      </pc:sldChg>
      <pc:sldChg chg="addSp modSp add mod">
        <pc:chgData name="Paula Kuang" userId="d4ae6a08-7546-4b3f-8eda-01eba77fd24b" providerId="ADAL" clId="{475BD5C4-1165-43FC-8BFA-1A607EBBFBE9}" dt="2024-04-26T02:29:02.174" v="411" actId="115"/>
        <pc:sldMkLst>
          <pc:docMk/>
          <pc:sldMk cId="4030492603" sldId="259"/>
        </pc:sldMkLst>
        <pc:spChg chg="add mod">
          <ac:chgData name="Paula Kuang" userId="d4ae6a08-7546-4b3f-8eda-01eba77fd24b" providerId="ADAL" clId="{475BD5C4-1165-43FC-8BFA-1A607EBBFBE9}" dt="2024-04-26T02:29:02.174" v="411" actId="115"/>
          <ac:spMkLst>
            <pc:docMk/>
            <pc:sldMk cId="4030492603" sldId="259"/>
            <ac:spMk id="4" creationId="{81687BA6-02B8-B824-7C13-5DB5F767C5FD}"/>
          </ac:spMkLst>
        </pc:spChg>
        <pc:picChg chg="add mod">
          <ac:chgData name="Paula Kuang" userId="d4ae6a08-7546-4b3f-8eda-01eba77fd24b" providerId="ADAL" clId="{475BD5C4-1165-43FC-8BFA-1A607EBBFBE9}" dt="2024-04-26T02:21:01.901" v="122" actId="1076"/>
          <ac:picMkLst>
            <pc:docMk/>
            <pc:sldMk cId="4030492603" sldId="259"/>
            <ac:picMk id="3" creationId="{E9426D37-6F8F-565A-8D41-2B5A1676FD50}"/>
          </ac:picMkLst>
        </pc:picChg>
      </pc:sldChg>
      <pc:sldChg chg="addSp delSp modSp add mod">
        <pc:chgData name="Paula Kuang" userId="d4ae6a08-7546-4b3f-8eda-01eba77fd24b" providerId="ADAL" clId="{475BD5C4-1165-43FC-8BFA-1A607EBBFBE9}" dt="2024-04-26T03:14:25.203" v="1404" actId="20577"/>
        <pc:sldMkLst>
          <pc:docMk/>
          <pc:sldMk cId="216589521" sldId="260"/>
        </pc:sldMkLst>
        <pc:spChg chg="add del mod">
          <ac:chgData name="Paula Kuang" userId="d4ae6a08-7546-4b3f-8eda-01eba77fd24b" providerId="ADAL" clId="{475BD5C4-1165-43FC-8BFA-1A607EBBFBE9}" dt="2024-04-26T02:33:08.314" v="438"/>
          <ac:spMkLst>
            <pc:docMk/>
            <pc:sldMk cId="216589521" sldId="260"/>
            <ac:spMk id="9" creationId="{EA32CE92-377A-B2F2-2985-659987FEAC06}"/>
          </ac:spMkLst>
        </pc:spChg>
        <pc:spChg chg="add mod">
          <ac:chgData name="Paula Kuang" userId="d4ae6a08-7546-4b3f-8eda-01eba77fd24b" providerId="ADAL" clId="{475BD5C4-1165-43FC-8BFA-1A607EBBFBE9}" dt="2024-04-26T03:12:02.104" v="1207" actId="1076"/>
          <ac:spMkLst>
            <pc:docMk/>
            <pc:sldMk cId="216589521" sldId="260"/>
            <ac:spMk id="10" creationId="{11AF80E1-35E9-E9E1-6895-D77C41D8F0EA}"/>
          </ac:spMkLst>
        </pc:spChg>
        <pc:spChg chg="add mod">
          <ac:chgData name="Paula Kuang" userId="d4ae6a08-7546-4b3f-8eda-01eba77fd24b" providerId="ADAL" clId="{475BD5C4-1165-43FC-8BFA-1A607EBBFBE9}" dt="2024-04-26T03:14:25.203" v="1404" actId="20577"/>
          <ac:spMkLst>
            <pc:docMk/>
            <pc:sldMk cId="216589521" sldId="260"/>
            <ac:spMk id="11" creationId="{27DFD0FF-C48B-9EA7-1C7F-7B929F29EFE5}"/>
          </ac:spMkLst>
        </pc:spChg>
        <pc:grpChg chg="add mod">
          <ac:chgData name="Paula Kuang" userId="d4ae6a08-7546-4b3f-8eda-01eba77fd24b" providerId="ADAL" clId="{475BD5C4-1165-43FC-8BFA-1A607EBBFBE9}" dt="2024-04-26T03:11:57.184" v="1205" actId="14100"/>
          <ac:grpSpMkLst>
            <pc:docMk/>
            <pc:sldMk cId="216589521" sldId="260"/>
            <ac:grpSpMk id="8" creationId="{BE252F35-5A90-13DE-1534-DFA67B47BEA5}"/>
          </ac:grpSpMkLst>
        </pc:grpChg>
        <pc:picChg chg="add mod modCrop">
          <ac:chgData name="Paula Kuang" userId="d4ae6a08-7546-4b3f-8eda-01eba77fd24b" providerId="ADAL" clId="{475BD5C4-1165-43FC-8BFA-1A607EBBFBE9}" dt="2024-04-26T02:32:46.650" v="431" actId="164"/>
          <ac:picMkLst>
            <pc:docMk/>
            <pc:sldMk cId="216589521" sldId="260"/>
            <ac:picMk id="3" creationId="{7768BEBF-349C-DBBD-34E5-D939948B3038}"/>
          </ac:picMkLst>
        </pc:picChg>
        <pc:picChg chg="add mod modCrop">
          <ac:chgData name="Paula Kuang" userId="d4ae6a08-7546-4b3f-8eda-01eba77fd24b" providerId="ADAL" clId="{475BD5C4-1165-43FC-8BFA-1A607EBBFBE9}" dt="2024-04-26T02:33:05.475" v="435" actId="1076"/>
          <ac:picMkLst>
            <pc:docMk/>
            <pc:sldMk cId="216589521" sldId="260"/>
            <ac:picMk id="5" creationId="{DD447674-4587-0BAA-ADE6-32BE8A5895CC}"/>
          </ac:picMkLst>
        </pc:picChg>
        <pc:picChg chg="add mod">
          <ac:chgData name="Paula Kuang" userId="d4ae6a08-7546-4b3f-8eda-01eba77fd24b" providerId="ADAL" clId="{475BD5C4-1165-43FC-8BFA-1A607EBBFBE9}" dt="2024-04-26T02:33:07.928" v="436" actId="1076"/>
          <ac:picMkLst>
            <pc:docMk/>
            <pc:sldMk cId="216589521" sldId="260"/>
            <ac:picMk id="7" creationId="{8A581366-D3CF-D912-E46A-768B0F253887}"/>
          </ac:picMkLst>
        </pc:picChg>
      </pc:sldChg>
      <pc:sldChg chg="addSp modSp add mod">
        <pc:chgData name="Paula Kuang" userId="d4ae6a08-7546-4b3f-8eda-01eba77fd24b" providerId="ADAL" clId="{475BD5C4-1165-43FC-8BFA-1A607EBBFBE9}" dt="2024-04-26T04:41:52.474" v="2179" actId="20577"/>
        <pc:sldMkLst>
          <pc:docMk/>
          <pc:sldMk cId="3220545904" sldId="261"/>
        </pc:sldMkLst>
        <pc:spChg chg="add mod">
          <ac:chgData name="Paula Kuang" userId="d4ae6a08-7546-4b3f-8eda-01eba77fd24b" providerId="ADAL" clId="{475BD5C4-1165-43FC-8BFA-1A607EBBFBE9}" dt="2024-04-26T03:28:20.588" v="2074" actId="20577"/>
          <ac:spMkLst>
            <pc:docMk/>
            <pc:sldMk cId="3220545904" sldId="261"/>
            <ac:spMk id="9" creationId="{372523A9-0E79-23B5-EF70-8B30051AC357}"/>
          </ac:spMkLst>
        </pc:spChg>
        <pc:spChg chg="add mod">
          <ac:chgData name="Paula Kuang" userId="d4ae6a08-7546-4b3f-8eda-01eba77fd24b" providerId="ADAL" clId="{475BD5C4-1165-43FC-8BFA-1A607EBBFBE9}" dt="2024-04-26T04:41:52.474" v="2179" actId="20577"/>
          <ac:spMkLst>
            <pc:docMk/>
            <pc:sldMk cId="3220545904" sldId="261"/>
            <ac:spMk id="10" creationId="{7E1DD790-4379-00A5-9902-035A2112AD84}"/>
          </ac:spMkLst>
        </pc:spChg>
        <pc:grpChg chg="add mod">
          <ac:chgData name="Paula Kuang" userId="d4ae6a08-7546-4b3f-8eda-01eba77fd24b" providerId="ADAL" clId="{475BD5C4-1165-43FC-8BFA-1A607EBBFBE9}" dt="2024-04-26T03:07:47.629" v="942" actId="14100"/>
          <ac:grpSpMkLst>
            <pc:docMk/>
            <pc:sldMk cId="3220545904" sldId="261"/>
            <ac:grpSpMk id="8" creationId="{03DAF3D1-C32A-48EB-590A-D1058DD904EB}"/>
          </ac:grpSpMkLst>
        </pc:grpChg>
        <pc:picChg chg="add mod">
          <ac:chgData name="Paula Kuang" userId="d4ae6a08-7546-4b3f-8eda-01eba77fd24b" providerId="ADAL" clId="{475BD5C4-1165-43FC-8BFA-1A607EBBFBE9}" dt="2024-04-26T03:07:45.057" v="941" actId="164"/>
          <ac:picMkLst>
            <pc:docMk/>
            <pc:sldMk cId="3220545904" sldId="261"/>
            <ac:picMk id="3" creationId="{57B8CAC5-393F-6866-D32E-E6B693B0C42C}"/>
          </ac:picMkLst>
        </pc:picChg>
        <pc:picChg chg="add mod">
          <ac:chgData name="Paula Kuang" userId="d4ae6a08-7546-4b3f-8eda-01eba77fd24b" providerId="ADAL" clId="{475BD5C4-1165-43FC-8BFA-1A607EBBFBE9}" dt="2024-04-26T03:16:17.152" v="1468" actId="1076"/>
          <ac:picMkLst>
            <pc:docMk/>
            <pc:sldMk cId="3220545904" sldId="261"/>
            <ac:picMk id="5" creationId="{D4845A46-8084-0223-21F0-3E4564796B54}"/>
          </ac:picMkLst>
        </pc:picChg>
        <pc:picChg chg="add mod">
          <ac:chgData name="Paula Kuang" userId="d4ae6a08-7546-4b3f-8eda-01eba77fd24b" providerId="ADAL" clId="{475BD5C4-1165-43FC-8BFA-1A607EBBFBE9}" dt="2024-04-26T03:07:45.057" v="941" actId="164"/>
          <ac:picMkLst>
            <pc:docMk/>
            <pc:sldMk cId="3220545904" sldId="261"/>
            <ac:picMk id="7" creationId="{EAF7AB0B-0129-7CBA-C89A-F85000B11BEB}"/>
          </ac:picMkLst>
        </pc:picChg>
      </pc:sldChg>
      <pc:sldChg chg="addSp delSp modSp add mod">
        <pc:chgData name="Paula Kuang" userId="d4ae6a08-7546-4b3f-8eda-01eba77fd24b" providerId="ADAL" clId="{475BD5C4-1165-43FC-8BFA-1A607EBBFBE9}" dt="2024-04-26T05:30:00.445" v="3311" actId="20577"/>
        <pc:sldMkLst>
          <pc:docMk/>
          <pc:sldMk cId="2843390563" sldId="262"/>
        </pc:sldMkLst>
        <pc:spChg chg="add del mod">
          <ac:chgData name="Paula Kuang" userId="d4ae6a08-7546-4b3f-8eda-01eba77fd24b" providerId="ADAL" clId="{475BD5C4-1165-43FC-8BFA-1A607EBBFBE9}" dt="2024-04-26T04:42:26.649" v="2184" actId="478"/>
          <ac:spMkLst>
            <pc:docMk/>
            <pc:sldMk cId="2843390563" sldId="262"/>
            <ac:spMk id="4" creationId="{772D7CF3-D1C4-1446-D266-A0AE1F58DBD0}"/>
          </ac:spMkLst>
        </pc:spChg>
        <pc:spChg chg="add mod">
          <ac:chgData name="Paula Kuang" userId="d4ae6a08-7546-4b3f-8eda-01eba77fd24b" providerId="ADAL" clId="{475BD5C4-1165-43FC-8BFA-1A607EBBFBE9}" dt="2024-04-26T05:29:49.119" v="3308" actId="1076"/>
          <ac:spMkLst>
            <pc:docMk/>
            <pc:sldMk cId="2843390563" sldId="262"/>
            <ac:spMk id="5" creationId="{94C8743A-15AC-C429-359B-B4CF78E91A9B}"/>
          </ac:spMkLst>
        </pc:spChg>
        <pc:spChg chg="add mod">
          <ac:chgData name="Paula Kuang" userId="d4ae6a08-7546-4b3f-8eda-01eba77fd24b" providerId="ADAL" clId="{475BD5C4-1165-43FC-8BFA-1A607EBBFBE9}" dt="2024-04-26T05:30:00.445" v="3311" actId="20577"/>
          <ac:spMkLst>
            <pc:docMk/>
            <pc:sldMk cId="2843390563" sldId="262"/>
            <ac:spMk id="6" creationId="{A44BDC60-22D7-039A-5406-06ECF737EDCE}"/>
          </ac:spMkLst>
        </pc:spChg>
        <pc:picChg chg="add mod">
          <ac:chgData name="Paula Kuang" userId="d4ae6a08-7546-4b3f-8eda-01eba77fd24b" providerId="ADAL" clId="{475BD5C4-1165-43FC-8BFA-1A607EBBFBE9}" dt="2024-04-26T05:29:38.557" v="3304" actId="14100"/>
          <ac:picMkLst>
            <pc:docMk/>
            <pc:sldMk cId="2843390563" sldId="262"/>
            <ac:picMk id="3" creationId="{783D93A4-6596-06B2-688E-2BF9E6BC028B}"/>
          </ac:picMkLst>
        </pc:picChg>
      </pc:sldChg>
      <pc:sldChg chg="addSp modSp add mod">
        <pc:chgData name="Paula Kuang" userId="d4ae6a08-7546-4b3f-8eda-01eba77fd24b" providerId="ADAL" clId="{475BD5C4-1165-43FC-8BFA-1A607EBBFBE9}" dt="2024-04-26T05:51:17.736" v="4240" actId="20577"/>
        <pc:sldMkLst>
          <pc:docMk/>
          <pc:sldMk cId="947527766" sldId="263"/>
        </pc:sldMkLst>
        <pc:spChg chg="add mod">
          <ac:chgData name="Paula Kuang" userId="d4ae6a08-7546-4b3f-8eda-01eba77fd24b" providerId="ADAL" clId="{475BD5C4-1165-43FC-8BFA-1A607EBBFBE9}" dt="2024-04-26T05:51:17.736" v="4240" actId="20577"/>
          <ac:spMkLst>
            <pc:docMk/>
            <pc:sldMk cId="947527766" sldId="263"/>
            <ac:spMk id="4" creationId="{09345822-6819-BFBE-2A00-FBB6E2404B71}"/>
          </ac:spMkLst>
        </pc:spChg>
        <pc:picChg chg="add mod">
          <ac:chgData name="Paula Kuang" userId="d4ae6a08-7546-4b3f-8eda-01eba77fd24b" providerId="ADAL" clId="{475BD5C4-1165-43FC-8BFA-1A607EBBFBE9}" dt="2024-04-26T05:26:28.038" v="3234" actId="14100"/>
          <ac:picMkLst>
            <pc:docMk/>
            <pc:sldMk cId="947527766" sldId="263"/>
            <ac:picMk id="3" creationId="{2820BBBF-4D11-E489-82E5-9B99EDC75BC6}"/>
          </ac:picMkLst>
        </pc:picChg>
      </pc:sldChg>
      <pc:sldChg chg="addSp delSp modSp add mod">
        <pc:chgData name="Paula Kuang" userId="d4ae6a08-7546-4b3f-8eda-01eba77fd24b" providerId="ADAL" clId="{475BD5C4-1165-43FC-8BFA-1A607EBBFBE9}" dt="2024-04-26T07:09:52.105" v="4866" actId="20577"/>
        <pc:sldMkLst>
          <pc:docMk/>
          <pc:sldMk cId="3238027587" sldId="264"/>
        </pc:sldMkLst>
        <pc:spChg chg="add mod">
          <ac:chgData name="Paula Kuang" userId="d4ae6a08-7546-4b3f-8eda-01eba77fd24b" providerId="ADAL" clId="{475BD5C4-1165-43FC-8BFA-1A607EBBFBE9}" dt="2024-04-26T07:09:52.105" v="4866" actId="20577"/>
          <ac:spMkLst>
            <pc:docMk/>
            <pc:sldMk cId="3238027587" sldId="264"/>
            <ac:spMk id="6" creationId="{60BD1EFC-206A-9A83-32C9-F0F3CE740BDA}"/>
          </ac:spMkLst>
        </pc:spChg>
        <pc:spChg chg="add mod">
          <ac:chgData name="Paula Kuang" userId="d4ae6a08-7546-4b3f-8eda-01eba77fd24b" providerId="ADAL" clId="{475BD5C4-1165-43FC-8BFA-1A607EBBFBE9}" dt="2024-04-26T06:59:17.115" v="4573" actId="14100"/>
          <ac:spMkLst>
            <pc:docMk/>
            <pc:sldMk cId="3238027587" sldId="264"/>
            <ac:spMk id="9" creationId="{79C70809-5E96-4AAB-9543-9947CED50753}"/>
          </ac:spMkLst>
        </pc:spChg>
        <pc:picChg chg="add mod modCrop">
          <ac:chgData name="Paula Kuang" userId="d4ae6a08-7546-4b3f-8eda-01eba77fd24b" providerId="ADAL" clId="{475BD5C4-1165-43FC-8BFA-1A607EBBFBE9}" dt="2024-04-26T06:58:51.227" v="4568" actId="1076"/>
          <ac:picMkLst>
            <pc:docMk/>
            <pc:sldMk cId="3238027587" sldId="264"/>
            <ac:picMk id="3" creationId="{580E6085-4244-3837-3F37-A4F33DF3DFA4}"/>
          </ac:picMkLst>
        </pc:picChg>
        <pc:picChg chg="add del mod">
          <ac:chgData name="Paula Kuang" userId="d4ae6a08-7546-4b3f-8eda-01eba77fd24b" providerId="ADAL" clId="{475BD5C4-1165-43FC-8BFA-1A607EBBFBE9}" dt="2024-04-26T05:50:17.383" v="4222" actId="478"/>
          <ac:picMkLst>
            <pc:docMk/>
            <pc:sldMk cId="3238027587" sldId="264"/>
            <ac:picMk id="5" creationId="{0A68B848-50EF-29E3-A226-2A926DB9D578}"/>
          </ac:picMkLst>
        </pc:picChg>
        <pc:picChg chg="add mod">
          <ac:chgData name="Paula Kuang" userId="d4ae6a08-7546-4b3f-8eda-01eba77fd24b" providerId="ADAL" clId="{475BD5C4-1165-43FC-8BFA-1A607EBBFBE9}" dt="2024-04-26T06:50:09.721" v="4309" actId="1076"/>
          <ac:picMkLst>
            <pc:docMk/>
            <pc:sldMk cId="3238027587" sldId="264"/>
            <ac:picMk id="8" creationId="{0E4CC76D-F398-BDE6-E21D-81F210FFFD38}"/>
          </ac:picMkLst>
        </pc:picChg>
      </pc:sldChg>
      <pc:sldChg chg="addSp delSp modSp add mod">
        <pc:chgData name="Paula Kuang" userId="d4ae6a08-7546-4b3f-8eda-01eba77fd24b" providerId="ADAL" clId="{475BD5C4-1165-43FC-8BFA-1A607EBBFBE9}" dt="2024-04-26T07:35:25.229" v="6137" actId="20577"/>
        <pc:sldMkLst>
          <pc:docMk/>
          <pc:sldMk cId="739129182" sldId="265"/>
        </pc:sldMkLst>
        <pc:spChg chg="mod">
          <ac:chgData name="Paula Kuang" userId="d4ae6a08-7546-4b3f-8eda-01eba77fd24b" providerId="ADAL" clId="{475BD5C4-1165-43FC-8BFA-1A607EBBFBE9}" dt="2024-04-26T07:35:25.229" v="6137" actId="20577"/>
          <ac:spMkLst>
            <pc:docMk/>
            <pc:sldMk cId="739129182" sldId="265"/>
            <ac:spMk id="4" creationId="{09345822-6819-BFBE-2A00-FBB6E2404B71}"/>
          </ac:spMkLst>
        </pc:spChg>
        <pc:picChg chg="add del mod">
          <ac:chgData name="Paula Kuang" userId="d4ae6a08-7546-4b3f-8eda-01eba77fd24b" providerId="ADAL" clId="{475BD5C4-1165-43FC-8BFA-1A607EBBFBE9}" dt="2024-04-26T07:11:17.548" v="4884" actId="478"/>
          <ac:picMkLst>
            <pc:docMk/>
            <pc:sldMk cId="739129182" sldId="265"/>
            <ac:picMk id="2" creationId="{F25EE88D-061E-5440-0C56-C721BA6F13E1}"/>
          </ac:picMkLst>
        </pc:picChg>
        <pc:picChg chg="del">
          <ac:chgData name="Paula Kuang" userId="d4ae6a08-7546-4b3f-8eda-01eba77fd24b" providerId="ADAL" clId="{475BD5C4-1165-43FC-8BFA-1A607EBBFBE9}" dt="2024-04-26T07:10:32.737" v="4870" actId="478"/>
          <ac:picMkLst>
            <pc:docMk/>
            <pc:sldMk cId="739129182" sldId="265"/>
            <ac:picMk id="3" creationId="{2820BBBF-4D11-E489-82E5-9B99EDC75BC6}"/>
          </ac:picMkLst>
        </pc:picChg>
        <pc:picChg chg="add mod">
          <ac:chgData name="Paula Kuang" userId="d4ae6a08-7546-4b3f-8eda-01eba77fd24b" providerId="ADAL" clId="{475BD5C4-1165-43FC-8BFA-1A607EBBFBE9}" dt="2024-04-26T07:12:16.252" v="4892" actId="14100"/>
          <ac:picMkLst>
            <pc:docMk/>
            <pc:sldMk cId="739129182" sldId="265"/>
            <ac:picMk id="6" creationId="{804BEBAA-D035-7984-7A25-FF1C8EC4CE00}"/>
          </ac:picMkLst>
        </pc:picChg>
      </pc:sldChg>
      <pc:sldChg chg="add del">
        <pc:chgData name="Paula Kuang" userId="d4ae6a08-7546-4b3f-8eda-01eba77fd24b" providerId="ADAL" clId="{475BD5C4-1165-43FC-8BFA-1A607EBBFBE9}" dt="2024-04-26T07:10:36.999" v="4872" actId="47"/>
        <pc:sldMkLst>
          <pc:docMk/>
          <pc:sldMk cId="1138798240" sldId="266"/>
        </pc:sldMkLst>
      </pc:sldChg>
      <pc:sldChg chg="addSp modSp add mod">
        <pc:chgData name="Paula Kuang" userId="d4ae6a08-7546-4b3f-8eda-01eba77fd24b" providerId="ADAL" clId="{475BD5C4-1165-43FC-8BFA-1A607EBBFBE9}" dt="2024-04-26T07:57:39.415" v="7146" actId="20577"/>
        <pc:sldMkLst>
          <pc:docMk/>
          <pc:sldMk cId="3464155007" sldId="266"/>
        </pc:sldMkLst>
        <pc:spChg chg="mod">
          <ac:chgData name="Paula Kuang" userId="d4ae6a08-7546-4b3f-8eda-01eba77fd24b" providerId="ADAL" clId="{475BD5C4-1165-43FC-8BFA-1A607EBBFBE9}" dt="2024-04-26T07:57:39.415" v="7146" actId="20577"/>
          <ac:spMkLst>
            <pc:docMk/>
            <pc:sldMk cId="3464155007" sldId="266"/>
            <ac:spMk id="4" creationId="{09345822-6819-BFBE-2A00-FBB6E2404B71}"/>
          </ac:spMkLst>
        </pc:spChg>
        <pc:picChg chg="add mod">
          <ac:chgData name="Paula Kuang" userId="d4ae6a08-7546-4b3f-8eda-01eba77fd24b" providerId="ADAL" clId="{475BD5C4-1165-43FC-8BFA-1A607EBBFBE9}" dt="2024-04-26T07:35:49.410" v="6139" actId="1076"/>
          <ac:picMkLst>
            <pc:docMk/>
            <pc:sldMk cId="3464155007" sldId="266"/>
            <ac:picMk id="3" creationId="{A825D257-1786-0A7E-0F23-EA2F837F53E6}"/>
          </ac:picMkLst>
        </pc:picChg>
        <pc:picChg chg="add mod">
          <ac:chgData name="Paula Kuang" userId="d4ae6a08-7546-4b3f-8eda-01eba77fd24b" providerId="ADAL" clId="{475BD5C4-1165-43FC-8BFA-1A607EBBFBE9}" dt="2024-04-26T07:36:09.807" v="6141" actId="1076"/>
          <ac:picMkLst>
            <pc:docMk/>
            <pc:sldMk cId="3464155007" sldId="266"/>
            <ac:picMk id="6" creationId="{2605FB15-8584-60EA-D19F-EFA2E96DE8BB}"/>
          </ac:picMkLst>
        </pc:picChg>
      </pc:sldChg>
      <pc:sldChg chg="add del">
        <pc:chgData name="Paula Kuang" userId="d4ae6a08-7546-4b3f-8eda-01eba77fd24b" providerId="ADAL" clId="{475BD5C4-1165-43FC-8BFA-1A607EBBFBE9}" dt="2024-04-26T07:10:37.771" v="4873" actId="47"/>
        <pc:sldMkLst>
          <pc:docMk/>
          <pc:sldMk cId="1849574286" sldId="267"/>
        </pc:sldMkLst>
      </pc:sldChg>
      <pc:sldChg chg="addSp delSp modSp add mod">
        <pc:chgData name="Paula Kuang" userId="d4ae6a08-7546-4b3f-8eda-01eba77fd24b" providerId="ADAL" clId="{475BD5C4-1165-43FC-8BFA-1A607EBBFBE9}" dt="2024-04-26T08:04:57.595" v="7603" actId="478"/>
        <pc:sldMkLst>
          <pc:docMk/>
          <pc:sldMk cId="3867801201" sldId="267"/>
        </pc:sldMkLst>
        <pc:spChg chg="del mod">
          <ac:chgData name="Paula Kuang" userId="d4ae6a08-7546-4b3f-8eda-01eba77fd24b" providerId="ADAL" clId="{475BD5C4-1165-43FC-8BFA-1A607EBBFBE9}" dt="2024-04-26T07:57:28.081" v="7143" actId="478"/>
          <ac:spMkLst>
            <pc:docMk/>
            <pc:sldMk cId="3867801201" sldId="267"/>
            <ac:spMk id="4" creationId="{09345822-6819-BFBE-2A00-FBB6E2404B71}"/>
          </ac:spMkLst>
        </pc:spChg>
        <pc:spChg chg="add del">
          <ac:chgData name="Paula Kuang" userId="d4ae6a08-7546-4b3f-8eda-01eba77fd24b" providerId="ADAL" clId="{475BD5C4-1165-43FC-8BFA-1A607EBBFBE9}" dt="2024-04-26T07:57:28.081" v="7143" actId="478"/>
          <ac:spMkLst>
            <pc:docMk/>
            <pc:sldMk cId="3867801201" sldId="267"/>
            <ac:spMk id="7" creationId="{FF1B7275-B163-661E-897E-B794EE8AD3D2}"/>
          </ac:spMkLst>
        </pc:spChg>
        <pc:spChg chg="add mod">
          <ac:chgData name="Paula Kuang" userId="d4ae6a08-7546-4b3f-8eda-01eba77fd24b" providerId="ADAL" clId="{475BD5C4-1165-43FC-8BFA-1A607EBBFBE9}" dt="2024-04-26T08:04:55.793" v="7602" actId="1076"/>
          <ac:spMkLst>
            <pc:docMk/>
            <pc:sldMk cId="3867801201" sldId="267"/>
            <ac:spMk id="8" creationId="{45FB1F8F-DEB9-F42F-A848-EDDCD8D43D4C}"/>
          </ac:spMkLst>
        </pc:spChg>
        <pc:spChg chg="add del">
          <ac:chgData name="Paula Kuang" userId="d4ae6a08-7546-4b3f-8eda-01eba77fd24b" providerId="ADAL" clId="{475BD5C4-1165-43FC-8BFA-1A607EBBFBE9}" dt="2024-04-26T08:04:57.595" v="7603" actId="478"/>
          <ac:spMkLst>
            <pc:docMk/>
            <pc:sldMk cId="3867801201" sldId="267"/>
            <ac:spMk id="9" creationId="{0F92813C-3CD8-3446-D7FF-B1229685D18C}"/>
          </ac:spMkLst>
        </pc:spChg>
        <pc:picChg chg="add mod">
          <ac:chgData name="Paula Kuang" userId="d4ae6a08-7546-4b3f-8eda-01eba77fd24b" providerId="ADAL" clId="{475BD5C4-1165-43FC-8BFA-1A607EBBFBE9}" dt="2024-04-26T07:56:20.027" v="7136" actId="1076"/>
          <ac:picMkLst>
            <pc:docMk/>
            <pc:sldMk cId="3867801201" sldId="267"/>
            <ac:picMk id="3" creationId="{41EA8DA8-E47F-022D-5583-B0749265C908}"/>
          </ac:picMkLst>
        </pc:picChg>
        <pc:picChg chg="add mod">
          <ac:chgData name="Paula Kuang" userId="d4ae6a08-7546-4b3f-8eda-01eba77fd24b" providerId="ADAL" clId="{475BD5C4-1165-43FC-8BFA-1A607EBBFBE9}" dt="2024-04-26T07:56:55.190" v="7141" actId="1076"/>
          <ac:picMkLst>
            <pc:docMk/>
            <pc:sldMk cId="3867801201" sldId="267"/>
            <ac:picMk id="6" creationId="{27984207-5DE5-CF08-8F2C-CE48B85DB858}"/>
          </ac:picMkLst>
        </pc:picChg>
      </pc:sldChg>
      <pc:sldChg chg="addSp modSp add mod">
        <pc:chgData name="Paula Kuang" userId="d4ae6a08-7546-4b3f-8eda-01eba77fd24b" providerId="ADAL" clId="{475BD5C4-1165-43FC-8BFA-1A607EBBFBE9}" dt="2024-04-26T08:36:43.651" v="7973" actId="1076"/>
        <pc:sldMkLst>
          <pc:docMk/>
          <pc:sldMk cId="2109165569" sldId="268"/>
        </pc:sldMkLst>
        <pc:spChg chg="mod ord">
          <ac:chgData name="Paula Kuang" userId="d4ae6a08-7546-4b3f-8eda-01eba77fd24b" providerId="ADAL" clId="{475BD5C4-1165-43FC-8BFA-1A607EBBFBE9}" dt="2024-04-26T08:36:43.651" v="7973" actId="1076"/>
          <ac:spMkLst>
            <pc:docMk/>
            <pc:sldMk cId="2109165569" sldId="268"/>
            <ac:spMk id="4" creationId="{09345822-6819-BFBE-2A00-FBB6E2404B71}"/>
          </ac:spMkLst>
        </pc:spChg>
        <pc:picChg chg="add mod">
          <ac:chgData name="Paula Kuang" userId="d4ae6a08-7546-4b3f-8eda-01eba77fd24b" providerId="ADAL" clId="{475BD5C4-1165-43FC-8BFA-1A607EBBFBE9}" dt="2024-04-26T08:05:24.155" v="7605" actId="1076"/>
          <ac:picMkLst>
            <pc:docMk/>
            <pc:sldMk cId="2109165569" sldId="268"/>
            <ac:picMk id="3" creationId="{A98514E1-4D44-0623-7406-AE75D35CD136}"/>
          </ac:picMkLst>
        </pc:picChg>
        <pc:picChg chg="add mod">
          <ac:chgData name="Paula Kuang" userId="d4ae6a08-7546-4b3f-8eda-01eba77fd24b" providerId="ADAL" clId="{475BD5C4-1165-43FC-8BFA-1A607EBBFBE9}" dt="2024-04-26T08:36:40.892" v="7972" actId="1076"/>
          <ac:picMkLst>
            <pc:docMk/>
            <pc:sldMk cId="2109165569" sldId="268"/>
            <ac:picMk id="6" creationId="{C0617B2B-202C-3DE8-E9F4-DD240DEE840F}"/>
          </ac:picMkLst>
        </pc:picChg>
        <pc:picChg chg="add mod">
          <ac:chgData name="Paula Kuang" userId="d4ae6a08-7546-4b3f-8eda-01eba77fd24b" providerId="ADAL" clId="{475BD5C4-1165-43FC-8BFA-1A607EBBFBE9}" dt="2024-04-26T08:36:36.951" v="7970" actId="1076"/>
          <ac:picMkLst>
            <pc:docMk/>
            <pc:sldMk cId="2109165569" sldId="268"/>
            <ac:picMk id="8" creationId="{E1868D42-56EF-B171-C5A7-36C65206A210}"/>
          </ac:picMkLst>
        </pc:picChg>
      </pc:sldChg>
      <pc:sldChg chg="addSp modSp add mod">
        <pc:chgData name="Paula Kuang" userId="d4ae6a08-7546-4b3f-8eda-01eba77fd24b" providerId="ADAL" clId="{475BD5C4-1165-43FC-8BFA-1A607EBBFBE9}" dt="2024-04-26T08:36:25.903" v="7968" actId="1582"/>
        <pc:sldMkLst>
          <pc:docMk/>
          <pc:sldMk cId="4087507643" sldId="269"/>
        </pc:sldMkLst>
        <pc:spChg chg="mod ord">
          <ac:chgData name="Paula Kuang" userId="d4ae6a08-7546-4b3f-8eda-01eba77fd24b" providerId="ADAL" clId="{475BD5C4-1165-43FC-8BFA-1A607EBBFBE9}" dt="2024-04-26T08:30:27.348" v="7932" actId="1076"/>
          <ac:spMkLst>
            <pc:docMk/>
            <pc:sldMk cId="4087507643" sldId="269"/>
            <ac:spMk id="4" creationId="{09345822-6819-BFBE-2A00-FBB6E2404B71}"/>
          </ac:spMkLst>
        </pc:spChg>
        <pc:picChg chg="add mod modCrop">
          <ac:chgData name="Paula Kuang" userId="d4ae6a08-7546-4b3f-8eda-01eba77fd24b" providerId="ADAL" clId="{475BD5C4-1165-43FC-8BFA-1A607EBBFBE9}" dt="2024-04-26T08:35:53.445" v="7964" actId="14100"/>
          <ac:picMkLst>
            <pc:docMk/>
            <pc:sldMk cId="4087507643" sldId="269"/>
            <ac:picMk id="3" creationId="{36A6258E-4113-10B7-6B1F-4B1F49E9CDCB}"/>
          </ac:picMkLst>
        </pc:picChg>
        <pc:picChg chg="add mod">
          <ac:chgData name="Paula Kuang" userId="d4ae6a08-7546-4b3f-8eda-01eba77fd24b" providerId="ADAL" clId="{475BD5C4-1165-43FC-8BFA-1A607EBBFBE9}" dt="2024-04-26T08:36:25.903" v="7968" actId="1582"/>
          <ac:picMkLst>
            <pc:docMk/>
            <pc:sldMk cId="4087507643" sldId="269"/>
            <ac:picMk id="6" creationId="{CEDCC6ED-C8C2-7C32-9A95-1C8AA9D3CCF8}"/>
          </ac:picMkLst>
        </pc:picChg>
      </pc:sldChg>
      <pc:sldChg chg="addSp delSp modSp add mod">
        <pc:chgData name="Paula Kuang" userId="d4ae6a08-7546-4b3f-8eda-01eba77fd24b" providerId="ADAL" clId="{475BD5C4-1165-43FC-8BFA-1A607EBBFBE9}" dt="2024-04-26T08:37:08.457" v="7977" actId="1076"/>
        <pc:sldMkLst>
          <pc:docMk/>
          <pc:sldMk cId="2820163843" sldId="270"/>
        </pc:sldMkLst>
        <pc:spChg chg="del">
          <ac:chgData name="Paula Kuang" userId="d4ae6a08-7546-4b3f-8eda-01eba77fd24b" providerId="ADAL" clId="{475BD5C4-1165-43FC-8BFA-1A607EBBFBE9}" dt="2024-04-26T08:33:35.021" v="7941" actId="478"/>
          <ac:spMkLst>
            <pc:docMk/>
            <pc:sldMk cId="2820163843" sldId="270"/>
            <ac:spMk id="4" creationId="{09345822-6819-BFBE-2A00-FBB6E2404B71}"/>
          </ac:spMkLst>
        </pc:spChg>
        <pc:picChg chg="add mod">
          <ac:chgData name="Paula Kuang" userId="d4ae6a08-7546-4b3f-8eda-01eba77fd24b" providerId="ADAL" clId="{475BD5C4-1165-43FC-8BFA-1A607EBBFBE9}" dt="2024-04-26T08:37:01.513" v="7975" actId="1582"/>
          <ac:picMkLst>
            <pc:docMk/>
            <pc:sldMk cId="2820163843" sldId="270"/>
            <ac:picMk id="3" creationId="{1E1CFBF1-B4C7-2F8D-77CE-2F768441B71E}"/>
          </ac:picMkLst>
        </pc:picChg>
        <pc:picChg chg="add mod">
          <ac:chgData name="Paula Kuang" userId="d4ae6a08-7546-4b3f-8eda-01eba77fd24b" providerId="ADAL" clId="{475BD5C4-1165-43FC-8BFA-1A607EBBFBE9}" dt="2024-04-26T08:37:08.457" v="7977" actId="1076"/>
          <ac:picMkLst>
            <pc:docMk/>
            <pc:sldMk cId="2820163843" sldId="270"/>
            <ac:picMk id="6" creationId="{AC9F5BA4-7D71-FC74-5C8E-139DFC75C82E}"/>
          </ac:picMkLst>
        </pc:picChg>
      </pc:sldChg>
      <pc:sldChg chg="addSp delSp modSp add mod">
        <pc:chgData name="Paula Kuang" userId="d4ae6a08-7546-4b3f-8eda-01eba77fd24b" providerId="ADAL" clId="{475BD5C4-1165-43FC-8BFA-1A607EBBFBE9}" dt="2024-04-26T08:56:32.434" v="8237" actId="20577"/>
        <pc:sldMkLst>
          <pc:docMk/>
          <pc:sldMk cId="3211664942" sldId="271"/>
        </pc:sldMkLst>
        <pc:spChg chg="add mod">
          <ac:chgData name="Paula Kuang" userId="d4ae6a08-7546-4b3f-8eda-01eba77fd24b" providerId="ADAL" clId="{475BD5C4-1165-43FC-8BFA-1A607EBBFBE9}" dt="2024-04-26T08:56:32.434" v="8237" actId="20577"/>
          <ac:spMkLst>
            <pc:docMk/>
            <pc:sldMk cId="3211664942" sldId="271"/>
            <ac:spMk id="10" creationId="{3B8811BF-0DF6-47A8-0C80-C3486B898BF0}"/>
          </ac:spMkLst>
        </pc:spChg>
        <pc:picChg chg="del">
          <ac:chgData name="Paula Kuang" userId="d4ae6a08-7546-4b3f-8eda-01eba77fd24b" providerId="ADAL" clId="{475BD5C4-1165-43FC-8BFA-1A607EBBFBE9}" dt="2024-04-26T08:35:17.173" v="7949" actId="478"/>
          <ac:picMkLst>
            <pc:docMk/>
            <pc:sldMk cId="3211664942" sldId="271"/>
            <ac:picMk id="3" creationId="{1E1CFBF1-B4C7-2F8D-77CE-2F768441B71E}"/>
          </ac:picMkLst>
        </pc:picChg>
        <pc:picChg chg="add del">
          <ac:chgData name="Paula Kuang" userId="d4ae6a08-7546-4b3f-8eda-01eba77fd24b" providerId="ADAL" clId="{475BD5C4-1165-43FC-8BFA-1A607EBBFBE9}" dt="2024-04-26T08:37:32.817" v="7981" actId="478"/>
          <ac:picMkLst>
            <pc:docMk/>
            <pc:sldMk cId="3211664942" sldId="271"/>
            <ac:picMk id="4" creationId="{9DE47C71-2BCD-4442-677C-E5E7D8846E0E}"/>
          </ac:picMkLst>
        </pc:picChg>
        <pc:picChg chg="del">
          <ac:chgData name="Paula Kuang" userId="d4ae6a08-7546-4b3f-8eda-01eba77fd24b" providerId="ADAL" clId="{475BD5C4-1165-43FC-8BFA-1A607EBBFBE9}" dt="2024-04-26T08:35:18.093" v="7950" actId="478"/>
          <ac:picMkLst>
            <pc:docMk/>
            <pc:sldMk cId="3211664942" sldId="271"/>
            <ac:picMk id="6" creationId="{AC9F5BA4-7D71-FC74-5C8E-139DFC75C82E}"/>
          </ac:picMkLst>
        </pc:picChg>
        <pc:picChg chg="add mod modCrop">
          <ac:chgData name="Paula Kuang" userId="d4ae6a08-7546-4b3f-8eda-01eba77fd24b" providerId="ADAL" clId="{475BD5C4-1165-43FC-8BFA-1A607EBBFBE9}" dt="2024-04-26T08:37:45.428" v="7985" actId="14100"/>
          <ac:picMkLst>
            <pc:docMk/>
            <pc:sldMk cId="3211664942" sldId="271"/>
            <ac:picMk id="7" creationId="{69CCD3DE-B6F0-F210-EC0A-A13E39691B18}"/>
          </ac:picMkLst>
        </pc:picChg>
        <pc:picChg chg="add mod">
          <ac:chgData name="Paula Kuang" userId="d4ae6a08-7546-4b3f-8eda-01eba77fd24b" providerId="ADAL" clId="{475BD5C4-1165-43FC-8BFA-1A607EBBFBE9}" dt="2024-04-26T08:37:43.434" v="7984" actId="1076"/>
          <ac:picMkLst>
            <pc:docMk/>
            <pc:sldMk cId="3211664942" sldId="271"/>
            <ac:picMk id="9" creationId="{BB853FA4-0E22-D0BE-36C6-4FCA70AB8876}"/>
          </ac:picMkLst>
        </pc:picChg>
      </pc:sldChg>
      <pc:sldChg chg="addSp delSp modSp add mod">
        <pc:chgData name="Paula Kuang" userId="d4ae6a08-7546-4b3f-8eda-01eba77fd24b" providerId="ADAL" clId="{475BD5C4-1165-43FC-8BFA-1A607EBBFBE9}" dt="2024-04-26T08:51:05.089" v="8231" actId="1076"/>
        <pc:sldMkLst>
          <pc:docMk/>
          <pc:sldMk cId="3571856052" sldId="272"/>
        </pc:sldMkLst>
        <pc:picChg chg="add mod">
          <ac:chgData name="Paula Kuang" userId="d4ae6a08-7546-4b3f-8eda-01eba77fd24b" providerId="ADAL" clId="{475BD5C4-1165-43FC-8BFA-1A607EBBFBE9}" dt="2024-04-26T08:51:05.089" v="8231" actId="1076"/>
          <ac:picMkLst>
            <pc:docMk/>
            <pc:sldMk cId="3571856052" sldId="272"/>
            <ac:picMk id="3" creationId="{6878CED5-419D-7D2B-0424-A04B4E4E631D}"/>
          </ac:picMkLst>
        </pc:picChg>
        <pc:picChg chg="del">
          <ac:chgData name="Paula Kuang" userId="d4ae6a08-7546-4b3f-8eda-01eba77fd24b" providerId="ADAL" clId="{475BD5C4-1165-43FC-8BFA-1A607EBBFBE9}" dt="2024-04-26T08:35:31.888" v="7955" actId="478"/>
          <ac:picMkLst>
            <pc:docMk/>
            <pc:sldMk cId="3571856052" sldId="272"/>
            <ac:picMk id="4" creationId="{9DE47C71-2BCD-4442-677C-E5E7D8846E0E}"/>
          </ac:picMkLst>
        </pc:picChg>
        <pc:picChg chg="del">
          <ac:chgData name="Paula Kuang" userId="d4ae6a08-7546-4b3f-8eda-01eba77fd24b" providerId="ADAL" clId="{475BD5C4-1165-43FC-8BFA-1A607EBBFBE9}" dt="2024-04-26T08:35:29.193" v="7954" actId="478"/>
          <ac:picMkLst>
            <pc:docMk/>
            <pc:sldMk cId="3571856052" sldId="272"/>
            <ac:picMk id="7" creationId="{69CCD3DE-B6F0-F210-EC0A-A13E39691B18}"/>
          </ac:picMkLst>
        </pc:picChg>
      </pc:sldChg>
      <pc:sldChg chg="addSp modSp add mod">
        <pc:chgData name="Paula Kuang" userId="d4ae6a08-7546-4b3f-8eda-01eba77fd24b" providerId="ADAL" clId="{475BD5C4-1165-43FC-8BFA-1A607EBBFBE9}" dt="2024-04-26T09:00:06.850" v="8276" actId="113"/>
        <pc:sldMkLst>
          <pc:docMk/>
          <pc:sldMk cId="1105063001" sldId="273"/>
        </pc:sldMkLst>
        <pc:spChg chg="add mod">
          <ac:chgData name="Paula Kuang" userId="d4ae6a08-7546-4b3f-8eda-01eba77fd24b" providerId="ADAL" clId="{475BD5C4-1165-43FC-8BFA-1A607EBBFBE9}" dt="2024-04-26T09:00:06.850" v="8276" actId="113"/>
          <ac:spMkLst>
            <pc:docMk/>
            <pc:sldMk cId="1105063001" sldId="273"/>
            <ac:spMk id="6" creationId="{A7EBF13E-A819-4D84-4CC1-D9684847A527}"/>
          </ac:spMkLst>
        </pc:spChg>
        <pc:picChg chg="add mod">
          <ac:chgData name="Paula Kuang" userId="d4ae6a08-7546-4b3f-8eda-01eba77fd24b" providerId="ADAL" clId="{475BD5C4-1165-43FC-8BFA-1A607EBBFBE9}" dt="2024-04-26T08:48:51.195" v="8226" actId="1076"/>
          <ac:picMkLst>
            <pc:docMk/>
            <pc:sldMk cId="1105063001" sldId="273"/>
            <ac:picMk id="3" creationId="{FB41770F-C151-6C70-93E8-BBBFFF2412B9}"/>
          </ac:picMkLst>
        </pc:picChg>
        <pc:picChg chg="add mod">
          <ac:chgData name="Paula Kuang" userId="d4ae6a08-7546-4b3f-8eda-01eba77fd24b" providerId="ADAL" clId="{475BD5C4-1165-43FC-8BFA-1A607EBBFBE9}" dt="2024-04-26T08:49:30.369" v="8229" actId="1076"/>
          <ac:picMkLst>
            <pc:docMk/>
            <pc:sldMk cId="1105063001" sldId="273"/>
            <ac:picMk id="5" creationId="{229E5BB7-220E-1BF2-57AD-7FA42CAFA0BB}"/>
          </ac:picMkLst>
        </pc:picChg>
      </pc:sldChg>
      <pc:sldChg chg="addSp delSp modSp add mod">
        <pc:chgData name="Paula Kuang" userId="d4ae6a08-7546-4b3f-8eda-01eba77fd24b" providerId="ADAL" clId="{475BD5C4-1165-43FC-8BFA-1A607EBBFBE9}" dt="2024-04-26T09:13:19.507" v="8657" actId="1076"/>
        <pc:sldMkLst>
          <pc:docMk/>
          <pc:sldMk cId="973606735" sldId="274"/>
        </pc:sldMkLst>
        <pc:spChg chg="add mod">
          <ac:chgData name="Paula Kuang" userId="d4ae6a08-7546-4b3f-8eda-01eba77fd24b" providerId="ADAL" clId="{475BD5C4-1165-43FC-8BFA-1A607EBBFBE9}" dt="2024-04-26T09:13:11.025" v="8656" actId="113"/>
          <ac:spMkLst>
            <pc:docMk/>
            <pc:sldMk cId="973606735" sldId="274"/>
            <ac:spMk id="6" creationId="{873D8B52-3F7A-B749-4755-01F10C2223F9}"/>
          </ac:spMkLst>
        </pc:spChg>
        <pc:picChg chg="add mod">
          <ac:chgData name="Paula Kuang" userId="d4ae6a08-7546-4b3f-8eda-01eba77fd24b" providerId="ADAL" clId="{475BD5C4-1165-43FC-8BFA-1A607EBBFBE9}" dt="2024-04-26T09:13:19.507" v="8657" actId="1076"/>
          <ac:picMkLst>
            <pc:docMk/>
            <pc:sldMk cId="973606735" sldId="274"/>
            <ac:picMk id="3" creationId="{835FF580-A8D5-B0BC-928E-9C47499C5FDC}"/>
          </ac:picMkLst>
        </pc:picChg>
        <pc:picChg chg="add mod">
          <ac:chgData name="Paula Kuang" userId="d4ae6a08-7546-4b3f-8eda-01eba77fd24b" providerId="ADAL" clId="{475BD5C4-1165-43FC-8BFA-1A607EBBFBE9}" dt="2024-04-26T09:03:45.225" v="8280" actId="1076"/>
          <ac:picMkLst>
            <pc:docMk/>
            <pc:sldMk cId="973606735" sldId="274"/>
            <ac:picMk id="5" creationId="{05A78236-4C4C-E368-2DD4-C3350D4FC75F}"/>
          </ac:picMkLst>
        </pc:picChg>
        <pc:picChg chg="add del mod">
          <ac:chgData name="Paula Kuang" userId="d4ae6a08-7546-4b3f-8eda-01eba77fd24b" providerId="ADAL" clId="{475BD5C4-1165-43FC-8BFA-1A607EBBFBE9}" dt="2024-04-26T09:06:27.821" v="8289" actId="478"/>
          <ac:picMkLst>
            <pc:docMk/>
            <pc:sldMk cId="973606735" sldId="274"/>
            <ac:picMk id="8" creationId="{D845EFA7-3174-3CDC-5F13-E1BBF1EFD8B4}"/>
          </ac:picMkLst>
        </pc:picChg>
      </pc:sldChg>
      <pc:sldChg chg="addSp modSp add mod">
        <pc:chgData name="Paula Kuang" userId="d4ae6a08-7546-4b3f-8eda-01eba77fd24b" providerId="ADAL" clId="{475BD5C4-1165-43FC-8BFA-1A607EBBFBE9}" dt="2024-04-26T09:17:29.224" v="8883" actId="20577"/>
        <pc:sldMkLst>
          <pc:docMk/>
          <pc:sldMk cId="4010871462" sldId="275"/>
        </pc:sldMkLst>
        <pc:spChg chg="add mod">
          <ac:chgData name="Paula Kuang" userId="d4ae6a08-7546-4b3f-8eda-01eba77fd24b" providerId="ADAL" clId="{475BD5C4-1165-43FC-8BFA-1A607EBBFBE9}" dt="2024-04-26T09:17:29.224" v="8883" actId="20577"/>
          <ac:spMkLst>
            <pc:docMk/>
            <pc:sldMk cId="4010871462" sldId="275"/>
            <ac:spMk id="4" creationId="{7B8C0FA1-DF68-0CFD-4868-5FD350EDBA1E}"/>
          </ac:spMkLst>
        </pc:spChg>
        <pc:picChg chg="add mod">
          <ac:chgData name="Paula Kuang" userId="d4ae6a08-7546-4b3f-8eda-01eba77fd24b" providerId="ADAL" clId="{475BD5C4-1165-43FC-8BFA-1A607EBBFBE9}" dt="2024-04-26T09:06:24.715" v="8288" actId="14100"/>
          <ac:picMkLst>
            <pc:docMk/>
            <pc:sldMk cId="4010871462" sldId="275"/>
            <ac:picMk id="3" creationId="{260ED008-1AB0-24FC-AA25-72CC78D07A95}"/>
          </ac:picMkLst>
        </pc:picChg>
      </pc:sldChg>
      <pc:sldChg chg="addSp modSp add mod">
        <pc:chgData name="Paula Kuang" userId="d4ae6a08-7546-4b3f-8eda-01eba77fd24b" providerId="ADAL" clId="{475BD5C4-1165-43FC-8BFA-1A607EBBFBE9}" dt="2024-04-26T09:17:34.488" v="8884"/>
        <pc:sldMkLst>
          <pc:docMk/>
          <pc:sldMk cId="1418651298" sldId="276"/>
        </pc:sldMkLst>
        <pc:spChg chg="add mod">
          <ac:chgData name="Paula Kuang" userId="d4ae6a08-7546-4b3f-8eda-01eba77fd24b" providerId="ADAL" clId="{475BD5C4-1165-43FC-8BFA-1A607EBBFBE9}" dt="2024-04-26T09:17:34.488" v="8884"/>
          <ac:spMkLst>
            <pc:docMk/>
            <pc:sldMk cId="1418651298" sldId="276"/>
            <ac:spMk id="4" creationId="{81E4292B-10EF-37FC-D6E7-EC56B405D601}"/>
          </ac:spMkLst>
        </pc:spChg>
        <pc:picChg chg="add mod">
          <ac:chgData name="Paula Kuang" userId="d4ae6a08-7546-4b3f-8eda-01eba77fd24b" providerId="ADAL" clId="{475BD5C4-1165-43FC-8BFA-1A607EBBFBE9}" dt="2024-04-26T09:16:14.032" v="8803" actId="1076"/>
          <ac:picMkLst>
            <pc:docMk/>
            <pc:sldMk cId="1418651298" sldId="276"/>
            <ac:picMk id="3" creationId="{A2362600-C189-A8E8-ABCC-4FAF5F087C0F}"/>
          </ac:picMkLst>
        </pc:picChg>
      </pc:sldChg>
      <pc:sldChg chg="add">
        <pc:chgData name="Paula Kuang" userId="d4ae6a08-7546-4b3f-8eda-01eba77fd24b" providerId="ADAL" clId="{475BD5C4-1165-43FC-8BFA-1A607EBBFBE9}" dt="2024-04-26T08:35:36.581" v="7960"/>
        <pc:sldMkLst>
          <pc:docMk/>
          <pc:sldMk cId="1071856613" sldId="277"/>
        </pc:sldMkLst>
      </pc:sldChg>
      <pc:sldChg chg="add">
        <pc:chgData name="Paula Kuang" userId="d4ae6a08-7546-4b3f-8eda-01eba77fd24b" providerId="ADAL" clId="{475BD5C4-1165-43FC-8BFA-1A607EBBFBE9}" dt="2024-04-26T08:35:36.851" v="7961"/>
        <pc:sldMkLst>
          <pc:docMk/>
          <pc:sldMk cId="2910481087" sldId="278"/>
        </pc:sldMkLst>
      </pc:sldChg>
      <pc:sldChg chg="add">
        <pc:chgData name="Paula Kuang" userId="d4ae6a08-7546-4b3f-8eda-01eba77fd24b" providerId="ADAL" clId="{475BD5C4-1165-43FC-8BFA-1A607EBBFBE9}" dt="2024-04-26T08:35:37.123" v="7962"/>
        <pc:sldMkLst>
          <pc:docMk/>
          <pc:sldMk cId="2105470385" sldId="279"/>
        </pc:sldMkLst>
      </pc:sldChg>
      <pc:sldChg chg="add">
        <pc:chgData name="Paula Kuang" userId="d4ae6a08-7546-4b3f-8eda-01eba77fd24b" providerId="ADAL" clId="{475BD5C4-1165-43FC-8BFA-1A607EBBFBE9}" dt="2024-04-26T08:35:37.482" v="7963"/>
        <pc:sldMkLst>
          <pc:docMk/>
          <pc:sldMk cId="1555720640" sldId="280"/>
        </pc:sldMkLst>
      </pc:sldChg>
    </pc:docChg>
  </pc:docChgLst>
  <pc:docChgLst>
    <pc:chgData name="Paula Kuang" userId="d4ae6a08-7546-4b3f-8eda-01eba77fd24b" providerId="ADAL" clId="{BC08037A-D390-4E5E-9170-B71C1A46283F}"/>
    <pc:docChg chg="undo custSel addSld delSld modSld">
      <pc:chgData name="Paula Kuang" userId="d4ae6a08-7546-4b3f-8eda-01eba77fd24b" providerId="ADAL" clId="{BC08037A-D390-4E5E-9170-B71C1A46283F}" dt="2024-06-23T08:04:39.539" v="8644" actId="20577"/>
      <pc:docMkLst>
        <pc:docMk/>
      </pc:docMkLst>
      <pc:sldChg chg="del">
        <pc:chgData name="Paula Kuang" userId="d4ae6a08-7546-4b3f-8eda-01eba77fd24b" providerId="ADAL" clId="{BC08037A-D390-4E5E-9170-B71C1A46283F}" dt="2024-06-23T04:05:36.652" v="42" actId="47"/>
        <pc:sldMkLst>
          <pc:docMk/>
          <pc:sldMk cId="3949976536" sldId="256"/>
        </pc:sldMkLst>
      </pc:sldChg>
      <pc:sldChg chg="del">
        <pc:chgData name="Paula Kuang" userId="d4ae6a08-7546-4b3f-8eda-01eba77fd24b" providerId="ADAL" clId="{BC08037A-D390-4E5E-9170-B71C1A46283F}" dt="2024-06-23T04:04:44.586" v="0" actId="47"/>
        <pc:sldMkLst>
          <pc:docMk/>
          <pc:sldMk cId="3150002676" sldId="257"/>
        </pc:sldMkLst>
      </pc:sldChg>
      <pc:sldChg chg="addSp delSp modSp mod">
        <pc:chgData name="Paula Kuang" userId="d4ae6a08-7546-4b3f-8eda-01eba77fd24b" providerId="ADAL" clId="{BC08037A-D390-4E5E-9170-B71C1A46283F}" dt="2024-06-23T04:59:36.245" v="2507" actId="20577"/>
        <pc:sldMkLst>
          <pc:docMk/>
          <pc:sldMk cId="3785317717" sldId="269"/>
        </pc:sldMkLst>
        <pc:spChg chg="del mod">
          <ac:chgData name="Paula Kuang" userId="d4ae6a08-7546-4b3f-8eda-01eba77fd24b" providerId="ADAL" clId="{BC08037A-D390-4E5E-9170-B71C1A46283F}" dt="2024-06-23T04:17:38.931" v="796" actId="478"/>
          <ac:spMkLst>
            <pc:docMk/>
            <pc:sldMk cId="3785317717" sldId="269"/>
            <ac:spMk id="2" creationId="{2325C3D9-BDC5-4843-9FF8-9977C226E8DD}"/>
          </ac:spMkLst>
        </pc:spChg>
        <pc:spChg chg="del mod">
          <ac:chgData name="Paula Kuang" userId="d4ae6a08-7546-4b3f-8eda-01eba77fd24b" providerId="ADAL" clId="{BC08037A-D390-4E5E-9170-B71C1A46283F}" dt="2024-06-23T04:27:13.122" v="1428" actId="478"/>
          <ac:spMkLst>
            <pc:docMk/>
            <pc:sldMk cId="3785317717" sldId="269"/>
            <ac:spMk id="3" creationId="{88EA2102-EFCD-4057-921C-DCD2683CD7C1}"/>
          </ac:spMkLst>
        </pc:spChg>
        <pc:spChg chg="add mod">
          <ac:chgData name="Paula Kuang" userId="d4ae6a08-7546-4b3f-8eda-01eba77fd24b" providerId="ADAL" clId="{BC08037A-D390-4E5E-9170-B71C1A46283F}" dt="2024-06-23T04:17:46.369" v="799" actId="1076"/>
          <ac:spMkLst>
            <pc:docMk/>
            <pc:sldMk cId="3785317717" sldId="269"/>
            <ac:spMk id="4" creationId="{AE761659-53DB-A706-F4D9-616075B3747C}"/>
          </ac:spMkLst>
        </pc:spChg>
        <pc:spChg chg="add del mod">
          <ac:chgData name="Paula Kuang" userId="d4ae6a08-7546-4b3f-8eda-01eba77fd24b" providerId="ADAL" clId="{BC08037A-D390-4E5E-9170-B71C1A46283F}" dt="2024-06-23T04:17:42.108" v="798" actId="478"/>
          <ac:spMkLst>
            <pc:docMk/>
            <pc:sldMk cId="3785317717" sldId="269"/>
            <ac:spMk id="6" creationId="{F585620C-5A12-55AA-957C-E74E8A70223E}"/>
          </ac:spMkLst>
        </pc:spChg>
        <pc:spChg chg="mod">
          <ac:chgData name="Paula Kuang" userId="d4ae6a08-7546-4b3f-8eda-01eba77fd24b" providerId="ADAL" clId="{BC08037A-D390-4E5E-9170-B71C1A46283F}" dt="2024-06-23T04:27:08.819" v="1427" actId="1076"/>
          <ac:spMkLst>
            <pc:docMk/>
            <pc:sldMk cId="3785317717" sldId="269"/>
            <ac:spMk id="36" creationId="{7E561FC8-66A0-47F4-AEF4-6780BD77C2C7}"/>
          </ac:spMkLst>
        </pc:spChg>
        <pc:spChg chg="del">
          <ac:chgData name="Paula Kuang" userId="d4ae6a08-7546-4b3f-8eda-01eba77fd24b" providerId="ADAL" clId="{BC08037A-D390-4E5E-9170-B71C1A46283F}" dt="2024-06-23T04:18:34.416" v="837" actId="478"/>
          <ac:spMkLst>
            <pc:docMk/>
            <pc:sldMk cId="3785317717" sldId="269"/>
            <ac:spMk id="48" creationId="{3CD10A0E-E21A-4F0C-8C1E-9BE88992BFD2}"/>
          </ac:spMkLst>
        </pc:spChg>
        <pc:spChg chg="mod">
          <ac:chgData name="Paula Kuang" userId="d4ae6a08-7546-4b3f-8eda-01eba77fd24b" providerId="ADAL" clId="{BC08037A-D390-4E5E-9170-B71C1A46283F}" dt="2024-06-23T04:40:29.074" v="1974" actId="113"/>
          <ac:spMkLst>
            <pc:docMk/>
            <pc:sldMk cId="3785317717" sldId="269"/>
            <ac:spMk id="49" creationId="{845D4847-204A-4872-B9FC-2E1A15ECA1B0}"/>
          </ac:spMkLst>
        </pc:spChg>
        <pc:spChg chg="del mod">
          <ac:chgData name="Paula Kuang" userId="d4ae6a08-7546-4b3f-8eda-01eba77fd24b" providerId="ADAL" clId="{BC08037A-D390-4E5E-9170-B71C1A46283F}" dt="2024-06-23T04:18:32.361" v="836" actId="478"/>
          <ac:spMkLst>
            <pc:docMk/>
            <pc:sldMk cId="3785317717" sldId="269"/>
            <ac:spMk id="53" creationId="{35B55789-6E7F-461C-A8FB-6A3F444FDF8E}"/>
          </ac:spMkLst>
        </pc:spChg>
        <pc:spChg chg="del">
          <ac:chgData name="Paula Kuang" userId="d4ae6a08-7546-4b3f-8eda-01eba77fd24b" providerId="ADAL" clId="{BC08037A-D390-4E5E-9170-B71C1A46283F}" dt="2024-06-23T04:17:54.516" v="800" actId="478"/>
          <ac:spMkLst>
            <pc:docMk/>
            <pc:sldMk cId="3785317717" sldId="269"/>
            <ac:spMk id="76" creationId="{5D456978-6C6E-4C49-92E9-375F5FA495FD}"/>
          </ac:spMkLst>
        </pc:spChg>
        <pc:spChg chg="mod">
          <ac:chgData name="Paula Kuang" userId="d4ae6a08-7546-4b3f-8eda-01eba77fd24b" providerId="ADAL" clId="{BC08037A-D390-4E5E-9170-B71C1A46283F}" dt="2024-06-23T04:29:02.535" v="1454" actId="14100"/>
          <ac:spMkLst>
            <pc:docMk/>
            <pc:sldMk cId="3785317717" sldId="269"/>
            <ac:spMk id="87" creationId="{F2D79AD3-506C-4AE8-AFFA-F86E9DDD73AE}"/>
          </ac:spMkLst>
        </pc:spChg>
        <pc:spChg chg="mod">
          <ac:chgData name="Paula Kuang" userId="d4ae6a08-7546-4b3f-8eda-01eba77fd24b" providerId="ADAL" clId="{BC08037A-D390-4E5E-9170-B71C1A46283F}" dt="2024-06-23T04:27:08.819" v="1427" actId="1076"/>
          <ac:spMkLst>
            <pc:docMk/>
            <pc:sldMk cId="3785317717" sldId="269"/>
            <ac:spMk id="88" creationId="{EB5184A7-FA88-4EEA-B0F2-727DF6ECF248}"/>
          </ac:spMkLst>
        </pc:spChg>
        <pc:spChg chg="mod">
          <ac:chgData name="Paula Kuang" userId="d4ae6a08-7546-4b3f-8eda-01eba77fd24b" providerId="ADAL" clId="{BC08037A-D390-4E5E-9170-B71C1A46283F}" dt="2024-06-23T04:28:34.042" v="1451" actId="207"/>
          <ac:spMkLst>
            <pc:docMk/>
            <pc:sldMk cId="3785317717" sldId="269"/>
            <ac:spMk id="89" creationId="{CE9D363D-3AD8-4692-806B-A4A2A6297B13}"/>
          </ac:spMkLst>
        </pc:spChg>
        <pc:spChg chg="mod">
          <ac:chgData name="Paula Kuang" userId="d4ae6a08-7546-4b3f-8eda-01eba77fd24b" providerId="ADAL" clId="{BC08037A-D390-4E5E-9170-B71C1A46283F}" dt="2024-06-23T04:40:32.686" v="1975" actId="113"/>
          <ac:spMkLst>
            <pc:docMk/>
            <pc:sldMk cId="3785317717" sldId="269"/>
            <ac:spMk id="90" creationId="{AC8220F2-7998-4076-A42D-7B9633AC1491}"/>
          </ac:spMkLst>
        </pc:spChg>
        <pc:spChg chg="mod">
          <ac:chgData name="Paula Kuang" userId="d4ae6a08-7546-4b3f-8eda-01eba77fd24b" providerId="ADAL" clId="{BC08037A-D390-4E5E-9170-B71C1A46283F}" dt="2024-06-23T04:40:25.356" v="1973" actId="113"/>
          <ac:spMkLst>
            <pc:docMk/>
            <pc:sldMk cId="3785317717" sldId="269"/>
            <ac:spMk id="91" creationId="{D6C3B946-7D56-4624-AA0D-492394035C11}"/>
          </ac:spMkLst>
        </pc:spChg>
        <pc:spChg chg="mod">
          <ac:chgData name="Paula Kuang" userId="d4ae6a08-7546-4b3f-8eda-01eba77fd24b" providerId="ADAL" clId="{BC08037A-D390-4E5E-9170-B71C1A46283F}" dt="2024-06-23T04:59:36.245" v="2507" actId="20577"/>
          <ac:spMkLst>
            <pc:docMk/>
            <pc:sldMk cId="3785317717" sldId="269"/>
            <ac:spMk id="96" creationId="{5A7101FC-35F9-4E2F-8706-5668A0745551}"/>
          </ac:spMkLst>
        </pc:spChg>
        <pc:spChg chg="mod">
          <ac:chgData name="Paula Kuang" userId="d4ae6a08-7546-4b3f-8eda-01eba77fd24b" providerId="ADAL" clId="{BC08037A-D390-4E5E-9170-B71C1A46283F}" dt="2024-06-23T04:43:38.262" v="2136" actId="20577"/>
          <ac:spMkLst>
            <pc:docMk/>
            <pc:sldMk cId="3785317717" sldId="269"/>
            <ac:spMk id="100" creationId="{3E3F7AC8-B25D-4E6E-B707-5FE91525962F}"/>
          </ac:spMkLst>
        </pc:spChg>
        <pc:spChg chg="del mod">
          <ac:chgData name="Paula Kuang" userId="d4ae6a08-7546-4b3f-8eda-01eba77fd24b" providerId="ADAL" clId="{BC08037A-D390-4E5E-9170-B71C1A46283F}" dt="2024-06-23T04:27:58.980" v="1443" actId="478"/>
          <ac:spMkLst>
            <pc:docMk/>
            <pc:sldMk cId="3785317717" sldId="269"/>
            <ac:spMk id="101" creationId="{D0BC33E8-417F-4261-B8B3-7C5F495D0ABE}"/>
          </ac:spMkLst>
        </pc:spChg>
        <pc:spChg chg="del mod">
          <ac:chgData name="Paula Kuang" userId="d4ae6a08-7546-4b3f-8eda-01eba77fd24b" providerId="ADAL" clId="{BC08037A-D390-4E5E-9170-B71C1A46283F}" dt="2024-06-23T04:28:01.315" v="1444" actId="478"/>
          <ac:spMkLst>
            <pc:docMk/>
            <pc:sldMk cId="3785317717" sldId="269"/>
            <ac:spMk id="110" creationId="{BA1BFC5F-7BFE-441E-B0FE-62C77BB28FB7}"/>
          </ac:spMkLst>
        </pc:spChg>
        <pc:spChg chg="mod">
          <ac:chgData name="Paula Kuang" userId="d4ae6a08-7546-4b3f-8eda-01eba77fd24b" providerId="ADAL" clId="{BC08037A-D390-4E5E-9170-B71C1A46283F}" dt="2024-06-23T04:27:08.819" v="1427" actId="1076"/>
          <ac:spMkLst>
            <pc:docMk/>
            <pc:sldMk cId="3785317717" sldId="269"/>
            <ac:spMk id="117" creationId="{76B3AA4B-71AD-4E5D-A501-FFCCEC7FBF6C}"/>
          </ac:spMkLst>
        </pc:spChg>
        <pc:spChg chg="mod">
          <ac:chgData name="Paula Kuang" userId="d4ae6a08-7546-4b3f-8eda-01eba77fd24b" providerId="ADAL" clId="{BC08037A-D390-4E5E-9170-B71C1A46283F}" dt="2024-06-23T04:36:35.122" v="1794" actId="313"/>
          <ac:spMkLst>
            <pc:docMk/>
            <pc:sldMk cId="3785317717" sldId="269"/>
            <ac:spMk id="118" creationId="{68B5962A-2E49-402D-B4F5-04AEA636876F}"/>
          </ac:spMkLst>
        </pc:spChg>
        <pc:spChg chg="mod">
          <ac:chgData name="Paula Kuang" userId="d4ae6a08-7546-4b3f-8eda-01eba77fd24b" providerId="ADAL" clId="{BC08037A-D390-4E5E-9170-B71C1A46283F}" dt="2024-06-23T04:27:08.819" v="1427" actId="1076"/>
          <ac:spMkLst>
            <pc:docMk/>
            <pc:sldMk cId="3785317717" sldId="269"/>
            <ac:spMk id="119" creationId="{66C9FEAE-C806-450A-ADE5-97BF191AABCA}"/>
          </ac:spMkLst>
        </pc:spChg>
        <pc:spChg chg="mod">
          <ac:chgData name="Paula Kuang" userId="d4ae6a08-7546-4b3f-8eda-01eba77fd24b" providerId="ADAL" clId="{BC08037A-D390-4E5E-9170-B71C1A46283F}" dt="2024-06-23T04:40:05.681" v="1971" actId="20577"/>
          <ac:spMkLst>
            <pc:docMk/>
            <pc:sldMk cId="3785317717" sldId="269"/>
            <ac:spMk id="120" creationId="{11B703E9-CBE8-4BE6-9B27-601EBB6194FB}"/>
          </ac:spMkLst>
        </pc:spChg>
        <pc:cxnChg chg="del mod">
          <ac:chgData name="Paula Kuang" userId="d4ae6a08-7546-4b3f-8eda-01eba77fd24b" providerId="ADAL" clId="{BC08037A-D390-4E5E-9170-B71C1A46283F}" dt="2024-06-23T04:17:57.757" v="802" actId="478"/>
          <ac:cxnSpMkLst>
            <pc:docMk/>
            <pc:sldMk cId="3785317717" sldId="269"/>
            <ac:cxnSpMk id="30" creationId="{C8612A59-13D3-490D-92AE-A44A6762B9F5}"/>
          </ac:cxnSpMkLst>
        </pc:cxnChg>
        <pc:cxnChg chg="del mod">
          <ac:chgData name="Paula Kuang" userId="d4ae6a08-7546-4b3f-8eda-01eba77fd24b" providerId="ADAL" clId="{BC08037A-D390-4E5E-9170-B71C1A46283F}" dt="2024-06-23T04:28:02.630" v="1445" actId="478"/>
          <ac:cxnSpMkLst>
            <pc:docMk/>
            <pc:sldMk cId="3785317717" sldId="269"/>
            <ac:cxnSpMk id="33" creationId="{4F7C39BD-3FD3-4324-B05B-C71CDFB008DE}"/>
          </ac:cxnSpMkLst>
        </pc:cxnChg>
        <pc:cxnChg chg="mod">
          <ac:chgData name="Paula Kuang" userId="d4ae6a08-7546-4b3f-8eda-01eba77fd24b" providerId="ADAL" clId="{BC08037A-D390-4E5E-9170-B71C1A46283F}" dt="2024-06-23T04:37:24.761" v="1819" actId="14100"/>
          <ac:cxnSpMkLst>
            <pc:docMk/>
            <pc:sldMk cId="3785317717" sldId="269"/>
            <ac:cxnSpMk id="50" creationId="{909E1533-3A86-4B06-A0E3-42F18466FC60}"/>
          </ac:cxnSpMkLst>
        </pc:cxnChg>
        <pc:cxnChg chg="del mod">
          <ac:chgData name="Paula Kuang" userId="d4ae6a08-7546-4b3f-8eda-01eba77fd24b" providerId="ADAL" clId="{BC08037A-D390-4E5E-9170-B71C1A46283F}" dt="2024-06-23T04:18:36.324" v="838" actId="478"/>
          <ac:cxnSpMkLst>
            <pc:docMk/>
            <pc:sldMk cId="3785317717" sldId="269"/>
            <ac:cxnSpMk id="54" creationId="{226511FA-40AC-435A-8698-A9880281457D}"/>
          </ac:cxnSpMkLst>
        </pc:cxnChg>
        <pc:cxnChg chg="del mod">
          <ac:chgData name="Paula Kuang" userId="d4ae6a08-7546-4b3f-8eda-01eba77fd24b" providerId="ADAL" clId="{BC08037A-D390-4E5E-9170-B71C1A46283F}" dt="2024-06-23T04:31:05.397" v="1602" actId="478"/>
          <ac:cxnSpMkLst>
            <pc:docMk/>
            <pc:sldMk cId="3785317717" sldId="269"/>
            <ac:cxnSpMk id="72" creationId="{DCB8F76B-315D-408A-85DE-AA079CF95C03}"/>
          </ac:cxnSpMkLst>
        </pc:cxnChg>
        <pc:cxnChg chg="mod">
          <ac:chgData name="Paula Kuang" userId="d4ae6a08-7546-4b3f-8eda-01eba77fd24b" providerId="ADAL" clId="{BC08037A-D390-4E5E-9170-B71C1A46283F}" dt="2024-06-23T04:35:52.016" v="1749" actId="14100"/>
          <ac:cxnSpMkLst>
            <pc:docMk/>
            <pc:sldMk cId="3785317717" sldId="269"/>
            <ac:cxnSpMk id="92" creationId="{6281C240-B241-414F-B993-C78C65D9DF87}"/>
          </ac:cxnSpMkLst>
        </pc:cxnChg>
        <pc:cxnChg chg="mod">
          <ac:chgData name="Paula Kuang" userId="d4ae6a08-7546-4b3f-8eda-01eba77fd24b" providerId="ADAL" clId="{BC08037A-D390-4E5E-9170-B71C1A46283F}" dt="2024-06-23T04:40:19.919" v="1972" actId="14100"/>
          <ac:cxnSpMkLst>
            <pc:docMk/>
            <pc:sldMk cId="3785317717" sldId="269"/>
            <ac:cxnSpMk id="93" creationId="{1EEA77CA-EA45-4C1E-8045-DAF560EFDE90}"/>
          </ac:cxnSpMkLst>
        </pc:cxnChg>
        <pc:cxnChg chg="mod">
          <ac:chgData name="Paula Kuang" userId="d4ae6a08-7546-4b3f-8eda-01eba77fd24b" providerId="ADAL" clId="{BC08037A-D390-4E5E-9170-B71C1A46283F}" dt="2024-06-23T04:59:00.358" v="2462" actId="1076"/>
          <ac:cxnSpMkLst>
            <pc:docMk/>
            <pc:sldMk cId="3785317717" sldId="269"/>
            <ac:cxnSpMk id="94" creationId="{BADDCF11-274D-4028-BEDA-2B9A46FD805C}"/>
          </ac:cxnSpMkLst>
        </pc:cxnChg>
        <pc:cxnChg chg="mod">
          <ac:chgData name="Paula Kuang" userId="d4ae6a08-7546-4b3f-8eda-01eba77fd24b" providerId="ADAL" clId="{BC08037A-D390-4E5E-9170-B71C1A46283F}" dt="2024-06-23T04:59:00.358" v="2462" actId="1076"/>
          <ac:cxnSpMkLst>
            <pc:docMk/>
            <pc:sldMk cId="3785317717" sldId="269"/>
            <ac:cxnSpMk id="95" creationId="{3853BB1E-0972-485A-8E12-5D8A18B0132B}"/>
          </ac:cxnSpMkLst>
        </pc:cxnChg>
        <pc:cxnChg chg="mod">
          <ac:chgData name="Paula Kuang" userId="d4ae6a08-7546-4b3f-8eda-01eba77fd24b" providerId="ADAL" clId="{BC08037A-D390-4E5E-9170-B71C1A46283F}" dt="2024-06-23T04:59:00.358" v="2462" actId="1076"/>
          <ac:cxnSpMkLst>
            <pc:docMk/>
            <pc:sldMk cId="3785317717" sldId="269"/>
            <ac:cxnSpMk id="97" creationId="{D11042A1-B23B-4D80-8906-2CF2BD05C6C4}"/>
          </ac:cxnSpMkLst>
        </pc:cxnChg>
        <pc:cxnChg chg="mod">
          <ac:chgData name="Paula Kuang" userId="d4ae6a08-7546-4b3f-8eda-01eba77fd24b" providerId="ADAL" clId="{BC08037A-D390-4E5E-9170-B71C1A46283F}" dt="2024-06-23T04:59:00.358" v="2462" actId="1076"/>
          <ac:cxnSpMkLst>
            <pc:docMk/>
            <pc:sldMk cId="3785317717" sldId="269"/>
            <ac:cxnSpMk id="98" creationId="{68AE618B-FBAA-4ECD-83AE-853E7045E9CC}"/>
          </ac:cxnSpMkLst>
        </pc:cxnChg>
        <pc:cxnChg chg="del mod">
          <ac:chgData name="Paula Kuang" userId="d4ae6a08-7546-4b3f-8eda-01eba77fd24b" providerId="ADAL" clId="{BC08037A-D390-4E5E-9170-B71C1A46283F}" dt="2024-06-23T04:28:04.034" v="1446" actId="478"/>
          <ac:cxnSpMkLst>
            <pc:docMk/>
            <pc:sldMk cId="3785317717" sldId="269"/>
            <ac:cxnSpMk id="99" creationId="{546E9F62-478E-4FAE-8947-134499AF10FE}"/>
          </ac:cxnSpMkLst>
        </pc:cxnChg>
        <pc:cxnChg chg="del mod">
          <ac:chgData name="Paula Kuang" userId="d4ae6a08-7546-4b3f-8eda-01eba77fd24b" providerId="ADAL" clId="{BC08037A-D390-4E5E-9170-B71C1A46283F}" dt="2024-06-23T04:17:56.438" v="801" actId="478"/>
          <ac:cxnSpMkLst>
            <pc:docMk/>
            <pc:sldMk cId="3785317717" sldId="269"/>
            <ac:cxnSpMk id="159" creationId="{9DFB86C5-A13D-486D-A72E-0960DFE925F3}"/>
          </ac:cxnSpMkLst>
        </pc:cxnChg>
      </pc:sldChg>
      <pc:sldChg chg="addSp delSp modSp mod">
        <pc:chgData name="Paula Kuang" userId="d4ae6a08-7546-4b3f-8eda-01eba77fd24b" providerId="ADAL" clId="{BC08037A-D390-4E5E-9170-B71C1A46283F}" dt="2024-06-23T08:04:39.539" v="8644" actId="20577"/>
        <pc:sldMkLst>
          <pc:docMk/>
          <pc:sldMk cId="2769272638" sldId="272"/>
        </pc:sldMkLst>
        <pc:spChg chg="mod">
          <ac:chgData name="Paula Kuang" userId="d4ae6a08-7546-4b3f-8eda-01eba77fd24b" providerId="ADAL" clId="{BC08037A-D390-4E5E-9170-B71C1A46283F}" dt="2024-06-23T04:34:49.063" v="1694" actId="20577"/>
          <ac:spMkLst>
            <pc:docMk/>
            <pc:sldMk cId="2769272638" sldId="272"/>
            <ac:spMk id="2" creationId="{E54E2917-8839-2F07-D0C0-A0D85237BEEF}"/>
          </ac:spMkLst>
        </pc:spChg>
        <pc:spChg chg="mod">
          <ac:chgData name="Paula Kuang" userId="d4ae6a08-7546-4b3f-8eda-01eba77fd24b" providerId="ADAL" clId="{BC08037A-D390-4E5E-9170-B71C1A46283F}" dt="2024-06-23T04:08:48.791" v="237" actId="1076"/>
          <ac:spMkLst>
            <pc:docMk/>
            <pc:sldMk cId="2769272638" sldId="272"/>
            <ac:spMk id="3" creationId="{B3094122-0DF7-4410-FBD3-B367BA759E5C}"/>
          </ac:spMkLst>
        </pc:spChg>
        <pc:spChg chg="add mod">
          <ac:chgData name="Paula Kuang" userId="d4ae6a08-7546-4b3f-8eda-01eba77fd24b" providerId="ADAL" clId="{BC08037A-D390-4E5E-9170-B71C1A46283F}" dt="2024-06-23T08:00:56.373" v="8611" actId="113"/>
          <ac:spMkLst>
            <pc:docMk/>
            <pc:sldMk cId="2769272638" sldId="272"/>
            <ac:spMk id="4" creationId="{0A3097E8-4F86-CAF7-6B6F-545497D262B4}"/>
          </ac:spMkLst>
        </pc:spChg>
        <pc:spChg chg="mod">
          <ac:chgData name="Paula Kuang" userId="d4ae6a08-7546-4b3f-8eda-01eba77fd24b" providerId="ADAL" clId="{BC08037A-D390-4E5E-9170-B71C1A46283F}" dt="2024-06-23T04:08:48.791" v="237" actId="1076"/>
          <ac:spMkLst>
            <pc:docMk/>
            <pc:sldMk cId="2769272638" sldId="272"/>
            <ac:spMk id="5" creationId="{239B034B-AB99-0E7D-FE11-22726A879815}"/>
          </ac:spMkLst>
        </pc:spChg>
        <pc:spChg chg="mod">
          <ac:chgData name="Paula Kuang" userId="d4ae6a08-7546-4b3f-8eda-01eba77fd24b" providerId="ADAL" clId="{BC08037A-D390-4E5E-9170-B71C1A46283F}" dt="2024-06-23T04:05:49.993" v="45" actId="1076"/>
          <ac:spMkLst>
            <pc:docMk/>
            <pc:sldMk cId="2769272638" sldId="272"/>
            <ac:spMk id="6" creationId="{355A3E3D-2C7B-43D3-B403-AD9CABF343D6}"/>
          </ac:spMkLst>
        </pc:spChg>
        <pc:spChg chg="add del mod">
          <ac:chgData name="Paula Kuang" userId="d4ae6a08-7546-4b3f-8eda-01eba77fd24b" providerId="ADAL" clId="{BC08037A-D390-4E5E-9170-B71C1A46283F}" dt="2024-06-23T04:09:06.693" v="240" actId="21"/>
          <ac:spMkLst>
            <pc:docMk/>
            <pc:sldMk cId="2769272638" sldId="272"/>
            <ac:spMk id="9" creationId="{63EED241-F344-4C02-49F4-CFE1A1D4F2D6}"/>
          </ac:spMkLst>
        </pc:spChg>
        <pc:spChg chg="mod">
          <ac:chgData name="Paula Kuang" userId="d4ae6a08-7546-4b3f-8eda-01eba77fd24b" providerId="ADAL" clId="{BC08037A-D390-4E5E-9170-B71C1A46283F}" dt="2024-06-23T04:08:48.791" v="237" actId="1076"/>
          <ac:spMkLst>
            <pc:docMk/>
            <pc:sldMk cId="2769272638" sldId="272"/>
            <ac:spMk id="14" creationId="{3562672E-7036-F2A4-63D3-8C501A8D67DF}"/>
          </ac:spMkLst>
        </pc:spChg>
        <pc:spChg chg="mod">
          <ac:chgData name="Paula Kuang" userId="d4ae6a08-7546-4b3f-8eda-01eba77fd24b" providerId="ADAL" clId="{BC08037A-D390-4E5E-9170-B71C1A46283F}" dt="2024-06-23T04:08:48.791" v="237" actId="1076"/>
          <ac:spMkLst>
            <pc:docMk/>
            <pc:sldMk cId="2769272638" sldId="272"/>
            <ac:spMk id="15" creationId="{033262E2-B4D4-6C1A-203B-48479C93E3AE}"/>
          </ac:spMkLst>
        </pc:spChg>
        <pc:spChg chg="mod">
          <ac:chgData name="Paula Kuang" userId="d4ae6a08-7546-4b3f-8eda-01eba77fd24b" providerId="ADAL" clId="{BC08037A-D390-4E5E-9170-B71C1A46283F}" dt="2024-06-23T04:34:25.771" v="1692" actId="20577"/>
          <ac:spMkLst>
            <pc:docMk/>
            <pc:sldMk cId="2769272638" sldId="272"/>
            <ac:spMk id="16" creationId="{C25F5B3F-3104-F799-BC92-5BE9CAB253B0}"/>
          </ac:spMkLst>
        </pc:spChg>
        <pc:spChg chg="mod">
          <ac:chgData name="Paula Kuang" userId="d4ae6a08-7546-4b3f-8eda-01eba77fd24b" providerId="ADAL" clId="{BC08037A-D390-4E5E-9170-B71C1A46283F}" dt="2024-06-23T08:04:39.539" v="8644" actId="20577"/>
          <ac:spMkLst>
            <pc:docMk/>
            <pc:sldMk cId="2769272638" sldId="272"/>
            <ac:spMk id="17" creationId="{81C3BEA1-B1E0-CA67-1DB5-157D8992A85A}"/>
          </ac:spMkLst>
        </pc:spChg>
        <pc:spChg chg="mod">
          <ac:chgData name="Paula Kuang" userId="d4ae6a08-7546-4b3f-8eda-01eba77fd24b" providerId="ADAL" clId="{BC08037A-D390-4E5E-9170-B71C1A46283F}" dt="2024-06-23T04:08:48.791" v="237" actId="1076"/>
          <ac:spMkLst>
            <pc:docMk/>
            <pc:sldMk cId="2769272638" sldId="272"/>
            <ac:spMk id="18" creationId="{FCF6EB65-3E32-8E95-DAEA-2BBFFF15950C}"/>
          </ac:spMkLst>
        </pc:spChg>
        <pc:spChg chg="mod">
          <ac:chgData name="Paula Kuang" userId="d4ae6a08-7546-4b3f-8eda-01eba77fd24b" providerId="ADAL" clId="{BC08037A-D390-4E5E-9170-B71C1A46283F}" dt="2024-06-23T04:08:48.791" v="237" actId="1076"/>
          <ac:spMkLst>
            <pc:docMk/>
            <pc:sldMk cId="2769272638" sldId="272"/>
            <ac:spMk id="19" creationId="{5CC75C9F-D2D0-E27E-6F41-11FD4BFADEFF}"/>
          </ac:spMkLst>
        </pc:spChg>
        <pc:spChg chg="mod">
          <ac:chgData name="Paula Kuang" userId="d4ae6a08-7546-4b3f-8eda-01eba77fd24b" providerId="ADAL" clId="{BC08037A-D390-4E5E-9170-B71C1A46283F}" dt="2024-06-23T08:04:24.828" v="8643" actId="20577"/>
          <ac:spMkLst>
            <pc:docMk/>
            <pc:sldMk cId="2769272638" sldId="272"/>
            <ac:spMk id="20" creationId="{1DD71B4B-9BA2-8DA8-8979-E8166DCAE6C4}"/>
          </ac:spMkLst>
        </pc:spChg>
        <pc:spChg chg="mod">
          <ac:chgData name="Paula Kuang" userId="d4ae6a08-7546-4b3f-8eda-01eba77fd24b" providerId="ADAL" clId="{BC08037A-D390-4E5E-9170-B71C1A46283F}" dt="2024-06-23T04:08:48.791" v="237" actId="1076"/>
          <ac:spMkLst>
            <pc:docMk/>
            <pc:sldMk cId="2769272638" sldId="272"/>
            <ac:spMk id="21" creationId="{08573AF2-B399-F3A2-8457-9E0CB775954B}"/>
          </ac:spMkLst>
        </pc:spChg>
        <pc:spChg chg="mod">
          <ac:chgData name="Paula Kuang" userId="d4ae6a08-7546-4b3f-8eda-01eba77fd24b" providerId="ADAL" clId="{BC08037A-D390-4E5E-9170-B71C1A46283F}" dt="2024-06-23T04:12:15.977" v="415" actId="20577"/>
          <ac:spMkLst>
            <pc:docMk/>
            <pc:sldMk cId="2769272638" sldId="272"/>
            <ac:spMk id="23" creationId="{95E2EEC2-AB7A-9534-64D5-06DAFAA6A352}"/>
          </ac:spMkLst>
        </pc:spChg>
        <pc:spChg chg="mod">
          <ac:chgData name="Paula Kuang" userId="d4ae6a08-7546-4b3f-8eda-01eba77fd24b" providerId="ADAL" clId="{BC08037A-D390-4E5E-9170-B71C1A46283F}" dt="2024-06-23T04:08:48.791" v="237" actId="1076"/>
          <ac:spMkLst>
            <pc:docMk/>
            <pc:sldMk cId="2769272638" sldId="272"/>
            <ac:spMk id="25" creationId="{D5AF6359-1D27-AFE7-75C0-990894D0E165}"/>
          </ac:spMkLst>
        </pc:spChg>
        <pc:spChg chg="mod">
          <ac:chgData name="Paula Kuang" userId="d4ae6a08-7546-4b3f-8eda-01eba77fd24b" providerId="ADAL" clId="{BC08037A-D390-4E5E-9170-B71C1A46283F}" dt="2024-06-23T04:08:48.791" v="237" actId="1076"/>
          <ac:spMkLst>
            <pc:docMk/>
            <pc:sldMk cId="2769272638" sldId="272"/>
            <ac:spMk id="26" creationId="{766C1267-7537-7B38-B603-B1BC372319AC}"/>
          </ac:spMkLst>
        </pc:spChg>
        <pc:spChg chg="mod">
          <ac:chgData name="Paula Kuang" userId="d4ae6a08-7546-4b3f-8eda-01eba77fd24b" providerId="ADAL" clId="{BC08037A-D390-4E5E-9170-B71C1A46283F}" dt="2024-06-23T04:08:48.791" v="237" actId="1076"/>
          <ac:spMkLst>
            <pc:docMk/>
            <pc:sldMk cId="2769272638" sldId="272"/>
            <ac:spMk id="27" creationId="{F2AAB5F5-C608-D51E-CD8B-6D6528D7CD72}"/>
          </ac:spMkLst>
        </pc:spChg>
        <pc:spChg chg="mod">
          <ac:chgData name="Paula Kuang" userId="d4ae6a08-7546-4b3f-8eda-01eba77fd24b" providerId="ADAL" clId="{BC08037A-D390-4E5E-9170-B71C1A46283F}" dt="2024-06-23T04:08:48.791" v="237" actId="1076"/>
          <ac:spMkLst>
            <pc:docMk/>
            <pc:sldMk cId="2769272638" sldId="272"/>
            <ac:spMk id="28" creationId="{848E5D90-E23E-47EA-AD70-1E1EF86CE21B}"/>
          </ac:spMkLst>
        </pc:spChg>
        <pc:grpChg chg="mod">
          <ac:chgData name="Paula Kuang" userId="d4ae6a08-7546-4b3f-8eda-01eba77fd24b" providerId="ADAL" clId="{BC08037A-D390-4E5E-9170-B71C1A46283F}" dt="2024-06-23T04:08:48.791" v="237" actId="1076"/>
          <ac:grpSpMkLst>
            <pc:docMk/>
            <pc:sldMk cId="2769272638" sldId="272"/>
            <ac:grpSpMk id="29" creationId="{C4FDEFC0-218B-651C-7E71-135F437AFC68}"/>
          </ac:grpSpMkLst>
        </pc:grpChg>
        <pc:picChg chg="mod">
          <ac:chgData name="Paula Kuang" userId="d4ae6a08-7546-4b3f-8eda-01eba77fd24b" providerId="ADAL" clId="{BC08037A-D390-4E5E-9170-B71C1A46283F}" dt="2024-06-23T04:08:48.791" v="237" actId="1076"/>
          <ac:picMkLst>
            <pc:docMk/>
            <pc:sldMk cId="2769272638" sldId="272"/>
            <ac:picMk id="7" creationId="{CDA9A1A7-B1E9-A71C-B85C-6F1705AA93C6}"/>
          </ac:picMkLst>
        </pc:picChg>
        <pc:picChg chg="mod">
          <ac:chgData name="Paula Kuang" userId="d4ae6a08-7546-4b3f-8eda-01eba77fd24b" providerId="ADAL" clId="{BC08037A-D390-4E5E-9170-B71C1A46283F}" dt="2024-06-23T04:08:48.791" v="237" actId="1076"/>
          <ac:picMkLst>
            <pc:docMk/>
            <pc:sldMk cId="2769272638" sldId="272"/>
            <ac:picMk id="8" creationId="{2A596B6B-87AF-DB01-BB0B-DE3F98C8C775}"/>
          </ac:picMkLst>
        </pc:picChg>
        <pc:picChg chg="mod">
          <ac:chgData name="Paula Kuang" userId="d4ae6a08-7546-4b3f-8eda-01eba77fd24b" providerId="ADAL" clId="{BC08037A-D390-4E5E-9170-B71C1A46283F}" dt="2024-06-23T04:08:48.791" v="237" actId="1076"/>
          <ac:picMkLst>
            <pc:docMk/>
            <pc:sldMk cId="2769272638" sldId="272"/>
            <ac:picMk id="22" creationId="{D7C64BEA-B34E-602A-4F70-750F70C593A4}"/>
          </ac:picMkLst>
        </pc:picChg>
        <pc:picChg chg="mod">
          <ac:chgData name="Paula Kuang" userId="d4ae6a08-7546-4b3f-8eda-01eba77fd24b" providerId="ADAL" clId="{BC08037A-D390-4E5E-9170-B71C1A46283F}" dt="2024-06-23T04:08:48.791" v="237" actId="1076"/>
          <ac:picMkLst>
            <pc:docMk/>
            <pc:sldMk cId="2769272638" sldId="272"/>
            <ac:picMk id="1026" creationId="{9D59FEE8-2F03-27CB-1E87-CE6F729BD725}"/>
          </ac:picMkLst>
        </pc:picChg>
      </pc:sldChg>
      <pc:sldChg chg="del">
        <pc:chgData name="Paula Kuang" userId="d4ae6a08-7546-4b3f-8eda-01eba77fd24b" providerId="ADAL" clId="{BC08037A-D390-4E5E-9170-B71C1A46283F}" dt="2024-06-23T04:04:48.263" v="17" actId="47"/>
        <pc:sldMkLst>
          <pc:docMk/>
          <pc:sldMk cId="3232224359" sldId="281"/>
        </pc:sldMkLst>
      </pc:sldChg>
      <pc:sldChg chg="del">
        <pc:chgData name="Paula Kuang" userId="d4ae6a08-7546-4b3f-8eda-01eba77fd24b" providerId="ADAL" clId="{BC08037A-D390-4E5E-9170-B71C1A46283F}" dt="2024-06-23T04:04:44.917" v="2" actId="47"/>
        <pc:sldMkLst>
          <pc:docMk/>
          <pc:sldMk cId="335836240" sldId="282"/>
        </pc:sldMkLst>
      </pc:sldChg>
      <pc:sldChg chg="del">
        <pc:chgData name="Paula Kuang" userId="d4ae6a08-7546-4b3f-8eda-01eba77fd24b" providerId="ADAL" clId="{BC08037A-D390-4E5E-9170-B71C1A46283F}" dt="2024-06-23T04:04:45.090" v="3" actId="47"/>
        <pc:sldMkLst>
          <pc:docMk/>
          <pc:sldMk cId="374443788" sldId="283"/>
        </pc:sldMkLst>
      </pc:sldChg>
      <pc:sldChg chg="del">
        <pc:chgData name="Paula Kuang" userId="d4ae6a08-7546-4b3f-8eda-01eba77fd24b" providerId="ADAL" clId="{BC08037A-D390-4E5E-9170-B71C1A46283F}" dt="2024-06-23T04:04:45.975" v="4" actId="47"/>
        <pc:sldMkLst>
          <pc:docMk/>
          <pc:sldMk cId="374443788" sldId="284"/>
        </pc:sldMkLst>
      </pc:sldChg>
      <pc:sldChg chg="del">
        <pc:chgData name="Paula Kuang" userId="d4ae6a08-7546-4b3f-8eda-01eba77fd24b" providerId="ADAL" clId="{BC08037A-D390-4E5E-9170-B71C1A46283F}" dt="2024-06-23T04:04:46.161" v="5" actId="47"/>
        <pc:sldMkLst>
          <pc:docMk/>
          <pc:sldMk cId="374443788" sldId="285"/>
        </pc:sldMkLst>
      </pc:sldChg>
      <pc:sldChg chg="del">
        <pc:chgData name="Paula Kuang" userId="d4ae6a08-7546-4b3f-8eda-01eba77fd24b" providerId="ADAL" clId="{BC08037A-D390-4E5E-9170-B71C1A46283F}" dt="2024-06-23T04:04:46.853" v="6" actId="47"/>
        <pc:sldMkLst>
          <pc:docMk/>
          <pc:sldMk cId="374443788" sldId="286"/>
        </pc:sldMkLst>
      </pc:sldChg>
      <pc:sldChg chg="del">
        <pc:chgData name="Paula Kuang" userId="d4ae6a08-7546-4b3f-8eda-01eba77fd24b" providerId="ADAL" clId="{BC08037A-D390-4E5E-9170-B71C1A46283F}" dt="2024-06-23T04:04:46.889" v="7" actId="47"/>
        <pc:sldMkLst>
          <pc:docMk/>
          <pc:sldMk cId="374443788" sldId="287"/>
        </pc:sldMkLst>
      </pc:sldChg>
      <pc:sldChg chg="del">
        <pc:chgData name="Paula Kuang" userId="d4ae6a08-7546-4b3f-8eda-01eba77fd24b" providerId="ADAL" clId="{BC08037A-D390-4E5E-9170-B71C1A46283F}" dt="2024-06-23T04:04:46.925" v="8" actId="47"/>
        <pc:sldMkLst>
          <pc:docMk/>
          <pc:sldMk cId="374443788" sldId="288"/>
        </pc:sldMkLst>
      </pc:sldChg>
      <pc:sldChg chg="modSp mod">
        <pc:chgData name="Paula Kuang" userId="d4ae6a08-7546-4b3f-8eda-01eba77fd24b" providerId="ADAL" clId="{BC08037A-D390-4E5E-9170-B71C1A46283F}" dt="2024-06-23T07:34:14.656" v="6433" actId="20577"/>
        <pc:sldMkLst>
          <pc:docMk/>
          <pc:sldMk cId="3517263185" sldId="288"/>
        </pc:sldMkLst>
        <pc:spChg chg="mod">
          <ac:chgData name="Paula Kuang" userId="d4ae6a08-7546-4b3f-8eda-01eba77fd24b" providerId="ADAL" clId="{BC08037A-D390-4E5E-9170-B71C1A46283F}" dt="2024-06-23T04:05:22.922" v="39" actId="113"/>
          <ac:spMkLst>
            <pc:docMk/>
            <pc:sldMk cId="3517263185" sldId="288"/>
            <ac:spMk id="2" creationId="{3345E259-6BD0-E79E-129E-B6D600CF82B5}"/>
          </ac:spMkLst>
        </pc:spChg>
        <pc:graphicFrameChg chg="mod">
          <ac:chgData name="Paula Kuang" userId="d4ae6a08-7546-4b3f-8eda-01eba77fd24b" providerId="ADAL" clId="{BC08037A-D390-4E5E-9170-B71C1A46283F}" dt="2024-06-23T07:34:14.656" v="6433" actId="20577"/>
          <ac:graphicFrameMkLst>
            <pc:docMk/>
            <pc:sldMk cId="3517263185" sldId="288"/>
            <ac:graphicFrameMk id="3" creationId="{9316C18C-7610-F26B-C3F5-D6D13890B895}"/>
          </ac:graphicFrameMkLst>
        </pc:graphicFrameChg>
      </pc:sldChg>
      <pc:sldChg chg="del">
        <pc:chgData name="Paula Kuang" userId="d4ae6a08-7546-4b3f-8eda-01eba77fd24b" providerId="ADAL" clId="{BC08037A-D390-4E5E-9170-B71C1A46283F}" dt="2024-06-23T04:04:44.763" v="1" actId="47"/>
        <pc:sldMkLst>
          <pc:docMk/>
          <pc:sldMk cId="374443788" sldId="289"/>
        </pc:sldMkLst>
      </pc:sldChg>
      <pc:sldChg chg="del">
        <pc:chgData name="Paula Kuang" userId="d4ae6a08-7546-4b3f-8eda-01eba77fd24b" providerId="ADAL" clId="{BC08037A-D390-4E5E-9170-B71C1A46283F}" dt="2024-06-23T04:04:46.943" v="9" actId="47"/>
        <pc:sldMkLst>
          <pc:docMk/>
          <pc:sldMk cId="374443788" sldId="290"/>
        </pc:sldMkLst>
      </pc:sldChg>
      <pc:sldChg chg="del">
        <pc:chgData name="Paula Kuang" userId="d4ae6a08-7546-4b3f-8eda-01eba77fd24b" providerId="ADAL" clId="{BC08037A-D390-4E5E-9170-B71C1A46283F}" dt="2024-06-23T04:04:46.988" v="10" actId="47"/>
        <pc:sldMkLst>
          <pc:docMk/>
          <pc:sldMk cId="374443788" sldId="291"/>
        </pc:sldMkLst>
      </pc:sldChg>
      <pc:sldChg chg="del">
        <pc:chgData name="Paula Kuang" userId="d4ae6a08-7546-4b3f-8eda-01eba77fd24b" providerId="ADAL" clId="{BC08037A-D390-4E5E-9170-B71C1A46283F}" dt="2024-06-23T04:04:47.191" v="11" actId="47"/>
        <pc:sldMkLst>
          <pc:docMk/>
          <pc:sldMk cId="374443788" sldId="292"/>
        </pc:sldMkLst>
      </pc:sldChg>
      <pc:sldChg chg="del">
        <pc:chgData name="Paula Kuang" userId="d4ae6a08-7546-4b3f-8eda-01eba77fd24b" providerId="ADAL" clId="{BC08037A-D390-4E5E-9170-B71C1A46283F}" dt="2024-06-23T04:04:47.540" v="13" actId="47"/>
        <pc:sldMkLst>
          <pc:docMk/>
          <pc:sldMk cId="374443788" sldId="293"/>
        </pc:sldMkLst>
      </pc:sldChg>
      <pc:sldChg chg="del">
        <pc:chgData name="Paula Kuang" userId="d4ae6a08-7546-4b3f-8eda-01eba77fd24b" providerId="ADAL" clId="{BC08037A-D390-4E5E-9170-B71C1A46283F}" dt="2024-06-23T04:04:48.100" v="16" actId="47"/>
        <pc:sldMkLst>
          <pc:docMk/>
          <pc:sldMk cId="374443788" sldId="294"/>
        </pc:sldMkLst>
      </pc:sldChg>
      <pc:sldChg chg="del">
        <pc:chgData name="Paula Kuang" userId="d4ae6a08-7546-4b3f-8eda-01eba77fd24b" providerId="ADAL" clId="{BC08037A-D390-4E5E-9170-B71C1A46283F}" dt="2024-06-23T04:04:47.757" v="14" actId="47"/>
        <pc:sldMkLst>
          <pc:docMk/>
          <pc:sldMk cId="374443788" sldId="295"/>
        </pc:sldMkLst>
      </pc:sldChg>
      <pc:sldChg chg="del">
        <pc:chgData name="Paula Kuang" userId="d4ae6a08-7546-4b3f-8eda-01eba77fd24b" providerId="ADAL" clId="{BC08037A-D390-4E5E-9170-B71C1A46283F}" dt="2024-06-23T04:04:48.447" v="18" actId="47"/>
        <pc:sldMkLst>
          <pc:docMk/>
          <pc:sldMk cId="3045098929" sldId="296"/>
        </pc:sldMkLst>
      </pc:sldChg>
      <pc:sldChg chg="del">
        <pc:chgData name="Paula Kuang" userId="d4ae6a08-7546-4b3f-8eda-01eba77fd24b" providerId="ADAL" clId="{BC08037A-D390-4E5E-9170-B71C1A46283F}" dt="2024-06-23T04:04:48.638" v="19" actId="47"/>
        <pc:sldMkLst>
          <pc:docMk/>
          <pc:sldMk cId="3920813891" sldId="297"/>
        </pc:sldMkLst>
      </pc:sldChg>
      <pc:sldChg chg="modSp mod">
        <pc:chgData name="Paula Kuang" userId="d4ae6a08-7546-4b3f-8eda-01eba77fd24b" providerId="ADAL" clId="{BC08037A-D390-4E5E-9170-B71C1A46283F}" dt="2024-06-23T07:55:12.124" v="8592" actId="20577"/>
        <pc:sldMkLst>
          <pc:docMk/>
          <pc:sldMk cId="2066967602" sldId="298"/>
        </pc:sldMkLst>
        <pc:spChg chg="mod">
          <ac:chgData name="Paula Kuang" userId="d4ae6a08-7546-4b3f-8eda-01eba77fd24b" providerId="ADAL" clId="{BC08037A-D390-4E5E-9170-B71C1A46283F}" dt="2024-06-23T07:55:12.124" v="8592" actId="20577"/>
          <ac:spMkLst>
            <pc:docMk/>
            <pc:sldMk cId="2066967602" sldId="298"/>
            <ac:spMk id="2" creationId="{00000000-0000-0000-0000-000000000000}"/>
          </ac:spMkLst>
        </pc:spChg>
      </pc:sldChg>
      <pc:sldChg chg="del">
        <pc:chgData name="Paula Kuang" userId="d4ae6a08-7546-4b3f-8eda-01eba77fd24b" providerId="ADAL" clId="{BC08037A-D390-4E5E-9170-B71C1A46283F}" dt="2024-06-23T04:04:47.368" v="12" actId="47"/>
        <pc:sldMkLst>
          <pc:docMk/>
          <pc:sldMk cId="416909148" sldId="299"/>
        </pc:sldMkLst>
      </pc:sldChg>
      <pc:sldChg chg="del">
        <pc:chgData name="Paula Kuang" userId="d4ae6a08-7546-4b3f-8eda-01eba77fd24b" providerId="ADAL" clId="{BC08037A-D390-4E5E-9170-B71C1A46283F}" dt="2024-06-23T04:04:48.848" v="20" actId="47"/>
        <pc:sldMkLst>
          <pc:docMk/>
          <pc:sldMk cId="1445021797" sldId="300"/>
        </pc:sldMkLst>
      </pc:sldChg>
      <pc:sldChg chg="del">
        <pc:chgData name="Paula Kuang" userId="d4ae6a08-7546-4b3f-8eda-01eba77fd24b" providerId="ADAL" clId="{BC08037A-D390-4E5E-9170-B71C1A46283F}" dt="2024-06-23T04:04:48.991" v="21" actId="47"/>
        <pc:sldMkLst>
          <pc:docMk/>
          <pc:sldMk cId="2823413293" sldId="301"/>
        </pc:sldMkLst>
      </pc:sldChg>
      <pc:sldChg chg="del">
        <pc:chgData name="Paula Kuang" userId="d4ae6a08-7546-4b3f-8eda-01eba77fd24b" providerId="ADAL" clId="{BC08037A-D390-4E5E-9170-B71C1A46283F}" dt="2024-06-23T04:04:49.345" v="23" actId="47"/>
        <pc:sldMkLst>
          <pc:docMk/>
          <pc:sldMk cId="1382290133" sldId="302"/>
        </pc:sldMkLst>
      </pc:sldChg>
      <pc:sldChg chg="del">
        <pc:chgData name="Paula Kuang" userId="d4ae6a08-7546-4b3f-8eda-01eba77fd24b" providerId="ADAL" clId="{BC08037A-D390-4E5E-9170-B71C1A46283F}" dt="2024-06-23T04:04:52.545" v="24" actId="47"/>
        <pc:sldMkLst>
          <pc:docMk/>
          <pc:sldMk cId="3628346284" sldId="303"/>
        </pc:sldMkLst>
      </pc:sldChg>
      <pc:sldChg chg="del">
        <pc:chgData name="Paula Kuang" userId="d4ae6a08-7546-4b3f-8eda-01eba77fd24b" providerId="ADAL" clId="{BC08037A-D390-4E5E-9170-B71C1A46283F}" dt="2024-06-23T04:04:49.152" v="22" actId="47"/>
        <pc:sldMkLst>
          <pc:docMk/>
          <pc:sldMk cId="2460267177" sldId="304"/>
        </pc:sldMkLst>
      </pc:sldChg>
      <pc:sldChg chg="del">
        <pc:chgData name="Paula Kuang" userId="d4ae6a08-7546-4b3f-8eda-01eba77fd24b" providerId="ADAL" clId="{BC08037A-D390-4E5E-9170-B71C1A46283F}" dt="2024-06-23T04:04:52.723" v="25" actId="47"/>
        <pc:sldMkLst>
          <pc:docMk/>
          <pc:sldMk cId="536263176" sldId="305"/>
        </pc:sldMkLst>
      </pc:sldChg>
      <pc:sldChg chg="del">
        <pc:chgData name="Paula Kuang" userId="d4ae6a08-7546-4b3f-8eda-01eba77fd24b" providerId="ADAL" clId="{BC08037A-D390-4E5E-9170-B71C1A46283F}" dt="2024-06-23T04:04:47.923" v="15" actId="47"/>
        <pc:sldMkLst>
          <pc:docMk/>
          <pc:sldMk cId="1047390180" sldId="306"/>
        </pc:sldMkLst>
      </pc:sldChg>
      <pc:sldChg chg="addSp delSp modSp mod">
        <pc:chgData name="Paula Kuang" userId="d4ae6a08-7546-4b3f-8eda-01eba77fd24b" providerId="ADAL" clId="{BC08037A-D390-4E5E-9170-B71C1A46283F}" dt="2024-06-23T05:49:13.693" v="3115" actId="20577"/>
        <pc:sldMkLst>
          <pc:docMk/>
          <pc:sldMk cId="1256966039" sldId="307"/>
        </pc:sldMkLst>
        <pc:spChg chg="add del">
          <ac:chgData name="Paula Kuang" userId="d4ae6a08-7546-4b3f-8eda-01eba77fd24b" providerId="ADAL" clId="{BC08037A-D390-4E5E-9170-B71C1A46283F}" dt="2024-06-23T04:09:55.591" v="262" actId="22"/>
          <ac:spMkLst>
            <pc:docMk/>
            <pc:sldMk cId="1256966039" sldId="307"/>
            <ac:spMk id="5" creationId="{B5C15DE3-D2C7-DD77-7994-F844CBB315D6}"/>
          </ac:spMkLst>
        </pc:spChg>
        <pc:spChg chg="del">
          <ac:chgData name="Paula Kuang" userId="d4ae6a08-7546-4b3f-8eda-01eba77fd24b" providerId="ADAL" clId="{BC08037A-D390-4E5E-9170-B71C1A46283F}" dt="2024-06-23T04:04:57.537" v="30" actId="478"/>
          <ac:spMkLst>
            <pc:docMk/>
            <pc:sldMk cId="1256966039" sldId="307"/>
            <ac:spMk id="7" creationId="{65E7A49A-CC9E-CC34-01E2-421B3D9FB44C}"/>
          </ac:spMkLst>
        </pc:spChg>
        <pc:spChg chg="add mod">
          <ac:chgData name="Paula Kuang" userId="d4ae6a08-7546-4b3f-8eda-01eba77fd24b" providerId="ADAL" clId="{BC08037A-D390-4E5E-9170-B71C1A46283F}" dt="2024-06-23T05:49:13.693" v="3115" actId="20577"/>
          <ac:spMkLst>
            <pc:docMk/>
            <pc:sldMk cId="1256966039" sldId="307"/>
            <ac:spMk id="9" creationId="{63EED241-F344-4C02-49F4-CFE1A1D4F2D6}"/>
          </ac:spMkLst>
        </pc:spChg>
        <pc:spChg chg="add mod">
          <ac:chgData name="Paula Kuang" userId="d4ae6a08-7546-4b3f-8eda-01eba77fd24b" providerId="ADAL" clId="{BC08037A-D390-4E5E-9170-B71C1A46283F}" dt="2024-06-23T05:04:21.772" v="3070" actId="1076"/>
          <ac:spMkLst>
            <pc:docMk/>
            <pc:sldMk cId="1256966039" sldId="307"/>
            <ac:spMk id="10" creationId="{D81E943E-A441-E37F-EB88-9ED72C7D7124}"/>
          </ac:spMkLst>
        </pc:spChg>
        <pc:picChg chg="del">
          <ac:chgData name="Paula Kuang" userId="d4ae6a08-7546-4b3f-8eda-01eba77fd24b" providerId="ADAL" clId="{BC08037A-D390-4E5E-9170-B71C1A46283F}" dt="2024-06-23T04:04:55.569" v="28" actId="478"/>
          <ac:picMkLst>
            <pc:docMk/>
            <pc:sldMk cId="1256966039" sldId="307"/>
            <ac:picMk id="2" creationId="{CE5A744E-0924-6C26-3FE2-5BBF6A3C7B07}"/>
          </ac:picMkLst>
        </pc:picChg>
        <pc:picChg chg="del">
          <ac:chgData name="Paula Kuang" userId="d4ae6a08-7546-4b3f-8eda-01eba77fd24b" providerId="ADAL" clId="{BC08037A-D390-4E5E-9170-B71C1A46283F}" dt="2024-06-23T04:04:56.618" v="29" actId="478"/>
          <ac:picMkLst>
            <pc:docMk/>
            <pc:sldMk cId="1256966039" sldId="307"/>
            <ac:picMk id="3" creationId="{D5CEA77A-594B-86ED-FD13-8217567551C3}"/>
          </ac:picMkLst>
        </pc:picChg>
        <pc:picChg chg="add del mod">
          <ac:chgData name="Paula Kuang" userId="d4ae6a08-7546-4b3f-8eda-01eba77fd24b" providerId="ADAL" clId="{BC08037A-D390-4E5E-9170-B71C1A46283F}" dt="2024-06-23T04:58:10.762" v="2450" actId="478"/>
          <ac:picMkLst>
            <pc:docMk/>
            <pc:sldMk cId="1256966039" sldId="307"/>
            <ac:picMk id="8" creationId="{5D70C6C7-9672-7ACF-5358-AA7BFD0FF430}"/>
          </ac:picMkLst>
        </pc:picChg>
        <pc:picChg chg="add mod modCrop">
          <ac:chgData name="Paula Kuang" userId="d4ae6a08-7546-4b3f-8eda-01eba77fd24b" providerId="ADAL" clId="{BC08037A-D390-4E5E-9170-B71C1A46283F}" dt="2024-06-23T04:58:41.509" v="2457" actId="1076"/>
          <ac:picMkLst>
            <pc:docMk/>
            <pc:sldMk cId="1256966039" sldId="307"/>
            <ac:picMk id="11" creationId="{FA7837A5-1114-ABAF-C2FA-1040074B9C7E}"/>
          </ac:picMkLst>
        </pc:picChg>
      </pc:sldChg>
      <pc:sldChg chg="add del">
        <pc:chgData name="Paula Kuang" userId="d4ae6a08-7546-4b3f-8eda-01eba77fd24b" providerId="ADAL" clId="{BC08037A-D390-4E5E-9170-B71C1A46283F}" dt="2024-06-23T06:35:17.908" v="4244" actId="47"/>
        <pc:sldMkLst>
          <pc:docMk/>
          <pc:sldMk cId="690306096" sldId="308"/>
        </pc:sldMkLst>
      </pc:sldChg>
      <pc:sldChg chg="del">
        <pc:chgData name="Paula Kuang" userId="d4ae6a08-7546-4b3f-8eda-01eba77fd24b" providerId="ADAL" clId="{BC08037A-D390-4E5E-9170-B71C1A46283F}" dt="2024-06-23T04:04:52.865" v="26" actId="47"/>
        <pc:sldMkLst>
          <pc:docMk/>
          <pc:sldMk cId="1855153659" sldId="308"/>
        </pc:sldMkLst>
      </pc:sldChg>
      <pc:sldChg chg="addSp delSp modSp add mod">
        <pc:chgData name="Paula Kuang" userId="d4ae6a08-7546-4b3f-8eda-01eba77fd24b" providerId="ADAL" clId="{BC08037A-D390-4E5E-9170-B71C1A46283F}" dt="2024-06-23T07:30:31.714" v="6287" actId="313"/>
        <pc:sldMkLst>
          <pc:docMk/>
          <pc:sldMk cId="3374695407" sldId="309"/>
        </pc:sldMkLst>
        <pc:spChg chg="add mod">
          <ac:chgData name="Paula Kuang" userId="d4ae6a08-7546-4b3f-8eda-01eba77fd24b" providerId="ADAL" clId="{BC08037A-D390-4E5E-9170-B71C1A46283F}" dt="2024-06-23T07:08:25.831" v="5122" actId="20577"/>
          <ac:spMkLst>
            <pc:docMk/>
            <pc:sldMk cId="3374695407" sldId="309"/>
            <ac:spMk id="2" creationId="{5B1A5D36-0769-7B03-3C7C-E00928BFB230}"/>
          </ac:spMkLst>
        </pc:spChg>
        <pc:spChg chg="add mod">
          <ac:chgData name="Paula Kuang" userId="d4ae6a08-7546-4b3f-8eda-01eba77fd24b" providerId="ADAL" clId="{BC08037A-D390-4E5E-9170-B71C1A46283F}" dt="2024-06-23T07:09:50.901" v="5137" actId="1076"/>
          <ac:spMkLst>
            <pc:docMk/>
            <pc:sldMk cId="3374695407" sldId="309"/>
            <ac:spMk id="4" creationId="{53004B1B-4C38-AF0C-13BF-FA1E037D18BD}"/>
          </ac:spMkLst>
        </pc:spChg>
        <pc:spChg chg="add mod">
          <ac:chgData name="Paula Kuang" userId="d4ae6a08-7546-4b3f-8eda-01eba77fd24b" providerId="ADAL" clId="{BC08037A-D390-4E5E-9170-B71C1A46283F}" dt="2024-06-23T07:09:56.751" v="5139" actId="1076"/>
          <ac:spMkLst>
            <pc:docMk/>
            <pc:sldMk cId="3374695407" sldId="309"/>
            <ac:spMk id="5" creationId="{6D0F1859-BEFE-86D7-3F12-386B2004F86C}"/>
          </ac:spMkLst>
        </pc:spChg>
        <pc:spChg chg="add del mod">
          <ac:chgData name="Paula Kuang" userId="d4ae6a08-7546-4b3f-8eda-01eba77fd24b" providerId="ADAL" clId="{BC08037A-D390-4E5E-9170-B71C1A46283F}" dt="2024-06-23T07:11:13.544" v="5328" actId="478"/>
          <ac:spMkLst>
            <pc:docMk/>
            <pc:sldMk cId="3374695407" sldId="309"/>
            <ac:spMk id="8" creationId="{73BC5D46-8FE8-8109-B90A-C543C3EBE8E2}"/>
          </ac:spMkLst>
        </pc:spChg>
        <pc:spChg chg="add mod">
          <ac:chgData name="Paula Kuang" userId="d4ae6a08-7546-4b3f-8eda-01eba77fd24b" providerId="ADAL" clId="{BC08037A-D390-4E5E-9170-B71C1A46283F}" dt="2024-06-23T07:16:01.143" v="5646" actId="1076"/>
          <ac:spMkLst>
            <pc:docMk/>
            <pc:sldMk cId="3374695407" sldId="309"/>
            <ac:spMk id="9" creationId="{F36EDAA7-752C-B7AC-209E-93D7528EBBCB}"/>
          </ac:spMkLst>
        </pc:spChg>
        <pc:spChg chg="add mod">
          <ac:chgData name="Paula Kuang" userId="d4ae6a08-7546-4b3f-8eda-01eba77fd24b" providerId="ADAL" clId="{BC08037A-D390-4E5E-9170-B71C1A46283F}" dt="2024-06-23T07:16:20.726" v="5652" actId="1076"/>
          <ac:spMkLst>
            <pc:docMk/>
            <pc:sldMk cId="3374695407" sldId="309"/>
            <ac:spMk id="10" creationId="{40D40044-A7BE-3C25-20C8-AB8CEAC34E89}"/>
          </ac:spMkLst>
        </pc:spChg>
        <pc:spChg chg="add mod">
          <ac:chgData name="Paula Kuang" userId="d4ae6a08-7546-4b3f-8eda-01eba77fd24b" providerId="ADAL" clId="{BC08037A-D390-4E5E-9170-B71C1A46283F}" dt="2024-06-23T07:12:52.974" v="5473" actId="1076"/>
          <ac:spMkLst>
            <pc:docMk/>
            <pc:sldMk cId="3374695407" sldId="309"/>
            <ac:spMk id="12" creationId="{F2C9F448-08F0-2FA2-5AEF-4B15C3ECAEFF}"/>
          </ac:spMkLst>
        </pc:spChg>
        <pc:spChg chg="add mod">
          <ac:chgData name="Paula Kuang" userId="d4ae6a08-7546-4b3f-8eda-01eba77fd24b" providerId="ADAL" clId="{BC08037A-D390-4E5E-9170-B71C1A46283F}" dt="2024-06-23T07:12:35.730" v="5460"/>
          <ac:spMkLst>
            <pc:docMk/>
            <pc:sldMk cId="3374695407" sldId="309"/>
            <ac:spMk id="13" creationId="{32A4C69C-5B04-D0D6-3DE0-7EE682788266}"/>
          </ac:spMkLst>
        </pc:spChg>
        <pc:spChg chg="add del mod">
          <ac:chgData name="Paula Kuang" userId="d4ae6a08-7546-4b3f-8eda-01eba77fd24b" providerId="ADAL" clId="{BC08037A-D390-4E5E-9170-B71C1A46283F}" dt="2024-06-23T07:13:09.863" v="5479" actId="478"/>
          <ac:spMkLst>
            <pc:docMk/>
            <pc:sldMk cId="3374695407" sldId="309"/>
            <ac:spMk id="14" creationId="{261CE6C6-FB5F-BF52-301E-69078181756D}"/>
          </ac:spMkLst>
        </pc:spChg>
        <pc:spChg chg="add mod">
          <ac:chgData name="Paula Kuang" userId="d4ae6a08-7546-4b3f-8eda-01eba77fd24b" providerId="ADAL" clId="{BC08037A-D390-4E5E-9170-B71C1A46283F}" dt="2024-06-23T07:30:31.714" v="6287" actId="313"/>
          <ac:spMkLst>
            <pc:docMk/>
            <pc:sldMk cId="3374695407" sldId="309"/>
            <ac:spMk id="15" creationId="{7555506D-8270-EDC3-5C78-457DA1AAD4E4}"/>
          </ac:spMkLst>
        </pc:spChg>
        <pc:spChg chg="add del mod">
          <ac:chgData name="Paula Kuang" userId="d4ae6a08-7546-4b3f-8eda-01eba77fd24b" providerId="ADAL" clId="{BC08037A-D390-4E5E-9170-B71C1A46283F}" dt="2024-06-23T07:16:18.756" v="5651" actId="478"/>
          <ac:spMkLst>
            <pc:docMk/>
            <pc:sldMk cId="3374695407" sldId="309"/>
            <ac:spMk id="16" creationId="{913D9941-8701-9ADD-1FCC-FA1D6413D722}"/>
          </ac:spMkLst>
        </pc:spChg>
        <pc:picChg chg="add mod">
          <ac:chgData name="Paula Kuang" userId="d4ae6a08-7546-4b3f-8eda-01eba77fd24b" providerId="ADAL" clId="{BC08037A-D390-4E5E-9170-B71C1A46283F}" dt="2024-06-23T07:09:47.279" v="5136" actId="1076"/>
          <ac:picMkLst>
            <pc:docMk/>
            <pc:sldMk cId="3374695407" sldId="309"/>
            <ac:picMk id="3" creationId="{7F5F902A-52A6-03B9-F14D-B571F5917A98}"/>
          </ac:picMkLst>
        </pc:picChg>
        <pc:picChg chg="add mod">
          <ac:chgData name="Paula Kuang" userId="d4ae6a08-7546-4b3f-8eda-01eba77fd24b" providerId="ADAL" clId="{BC08037A-D390-4E5E-9170-B71C1A46283F}" dt="2024-06-23T07:09:54.179" v="5138" actId="1076"/>
          <ac:picMkLst>
            <pc:docMk/>
            <pc:sldMk cId="3374695407" sldId="309"/>
            <ac:picMk id="6" creationId="{3A7F2B86-530D-EEAD-F4BF-C6C8A19FE1D0}"/>
          </ac:picMkLst>
        </pc:picChg>
        <pc:picChg chg="add mod">
          <ac:chgData name="Paula Kuang" userId="d4ae6a08-7546-4b3f-8eda-01eba77fd24b" providerId="ADAL" clId="{BC08037A-D390-4E5E-9170-B71C1A46283F}" dt="2024-06-23T07:09:24.825" v="5131" actId="1076"/>
          <ac:picMkLst>
            <pc:docMk/>
            <pc:sldMk cId="3374695407" sldId="309"/>
            <ac:picMk id="7" creationId="{5E496094-2DBA-E51C-531B-19AAC1EBCF5F}"/>
          </ac:picMkLst>
        </pc:picChg>
        <pc:picChg chg="add mod">
          <ac:chgData name="Paula Kuang" userId="d4ae6a08-7546-4b3f-8eda-01eba77fd24b" providerId="ADAL" clId="{BC08037A-D390-4E5E-9170-B71C1A46283F}" dt="2024-06-23T07:16:15.538" v="5650" actId="1076"/>
          <ac:picMkLst>
            <pc:docMk/>
            <pc:sldMk cId="3374695407" sldId="309"/>
            <ac:picMk id="11" creationId="{944FC22C-E94F-4D88-55FA-47BB8BB7E16C}"/>
          </ac:picMkLst>
        </pc:picChg>
      </pc:sldChg>
      <pc:sldChg chg="del">
        <pc:chgData name="Paula Kuang" userId="d4ae6a08-7546-4b3f-8eda-01eba77fd24b" providerId="ADAL" clId="{BC08037A-D390-4E5E-9170-B71C1A46283F}" dt="2024-06-23T04:04:53.018" v="27" actId="47"/>
        <pc:sldMkLst>
          <pc:docMk/>
          <pc:sldMk cId="1574116588" sldId="310"/>
        </pc:sldMkLst>
      </pc:sldChg>
      <pc:sldChg chg="addSp modSp add mod">
        <pc:chgData name="Paula Kuang" userId="d4ae6a08-7546-4b3f-8eda-01eba77fd24b" providerId="ADAL" clId="{BC08037A-D390-4E5E-9170-B71C1A46283F}" dt="2024-06-23T07:55:01.335" v="8589" actId="113"/>
        <pc:sldMkLst>
          <pc:docMk/>
          <pc:sldMk cId="3122000328" sldId="310"/>
        </pc:sldMkLst>
        <pc:spChg chg="add mod">
          <ac:chgData name="Paula Kuang" userId="d4ae6a08-7546-4b3f-8eda-01eba77fd24b" providerId="ADAL" clId="{BC08037A-D390-4E5E-9170-B71C1A46283F}" dt="2024-06-23T07:34:28.325" v="6439" actId="20577"/>
          <ac:spMkLst>
            <pc:docMk/>
            <pc:sldMk cId="3122000328" sldId="310"/>
            <ac:spMk id="2" creationId="{B4DED17C-D471-047A-6837-32FB5B316567}"/>
          </ac:spMkLst>
        </pc:spChg>
        <pc:spChg chg="add mod">
          <ac:chgData name="Paula Kuang" userId="d4ae6a08-7546-4b3f-8eda-01eba77fd24b" providerId="ADAL" clId="{BC08037A-D390-4E5E-9170-B71C1A46283F}" dt="2024-06-23T07:55:01.335" v="8589" actId="113"/>
          <ac:spMkLst>
            <pc:docMk/>
            <pc:sldMk cId="3122000328" sldId="310"/>
            <ac:spMk id="3" creationId="{0FE11256-2E9D-8CAE-D2B4-40F09B5364C0}"/>
          </ac:spMkLst>
        </pc:spChg>
      </pc:sldChg>
      <pc:sldChg chg="add del">
        <pc:chgData name="Paula Kuang" userId="d4ae6a08-7546-4b3f-8eda-01eba77fd24b" providerId="ADAL" clId="{BC08037A-D390-4E5E-9170-B71C1A46283F}" dt="2024-06-23T07:55:06.336" v="8590" actId="47"/>
        <pc:sldMkLst>
          <pc:docMk/>
          <pc:sldMk cId="3708134023" sldId="311"/>
        </pc:sldMkLst>
      </pc:sldChg>
      <pc:sldChg chg="add del">
        <pc:chgData name="Paula Kuang" userId="d4ae6a08-7546-4b3f-8eda-01eba77fd24b" providerId="ADAL" clId="{BC08037A-D390-4E5E-9170-B71C1A46283F}" dt="2024-06-23T07:55:07.290" v="8591" actId="47"/>
        <pc:sldMkLst>
          <pc:docMk/>
          <pc:sldMk cId="2854285470" sldId="312"/>
        </pc:sldMkLst>
      </pc:sldChg>
      <pc:sldChg chg="addSp delSp modSp add mod">
        <pc:chgData name="Paula Kuang" userId="d4ae6a08-7546-4b3f-8eda-01eba77fd24b" providerId="ADAL" clId="{BC08037A-D390-4E5E-9170-B71C1A46283F}" dt="2024-06-23T06:33:59.693" v="4242" actId="1076"/>
        <pc:sldMkLst>
          <pc:docMk/>
          <pc:sldMk cId="4084037116" sldId="313"/>
        </pc:sldMkLst>
        <pc:spChg chg="mod">
          <ac:chgData name="Paula Kuang" userId="d4ae6a08-7546-4b3f-8eda-01eba77fd24b" providerId="ADAL" clId="{BC08037A-D390-4E5E-9170-B71C1A46283F}" dt="2024-06-23T06:19:21.047" v="4066" actId="20577"/>
          <ac:spMkLst>
            <pc:docMk/>
            <pc:sldMk cId="4084037116" sldId="313"/>
            <ac:spMk id="9" creationId="{63EED241-F344-4C02-49F4-CFE1A1D4F2D6}"/>
          </ac:spMkLst>
        </pc:spChg>
        <pc:spChg chg="mod">
          <ac:chgData name="Paula Kuang" userId="d4ae6a08-7546-4b3f-8eda-01eba77fd24b" providerId="ADAL" clId="{BC08037A-D390-4E5E-9170-B71C1A46283F}" dt="2024-06-23T06:32:07.184" v="4241" actId="20577"/>
          <ac:spMkLst>
            <pc:docMk/>
            <pc:sldMk cId="4084037116" sldId="313"/>
            <ac:spMk id="10" creationId="{D81E943E-A441-E37F-EB88-9ED72C7D7124}"/>
          </ac:spMkLst>
        </pc:spChg>
        <pc:picChg chg="add mod modCrop">
          <ac:chgData name="Paula Kuang" userId="d4ae6a08-7546-4b3f-8eda-01eba77fd24b" providerId="ADAL" clId="{BC08037A-D390-4E5E-9170-B71C1A46283F}" dt="2024-06-23T06:33:59.693" v="4242" actId="1076"/>
          <ac:picMkLst>
            <pc:docMk/>
            <pc:sldMk cId="4084037116" sldId="313"/>
            <ac:picMk id="2" creationId="{7643AA92-CB79-674B-62D4-BB1470B1EB24}"/>
          </ac:picMkLst>
        </pc:picChg>
        <pc:picChg chg="del">
          <ac:chgData name="Paula Kuang" userId="d4ae6a08-7546-4b3f-8eda-01eba77fd24b" providerId="ADAL" clId="{BC08037A-D390-4E5E-9170-B71C1A46283F}" dt="2024-06-23T06:20:23.551" v="4069" actId="478"/>
          <ac:picMkLst>
            <pc:docMk/>
            <pc:sldMk cId="4084037116" sldId="313"/>
            <ac:picMk id="11" creationId="{FA7837A5-1114-ABAF-C2FA-1040074B9C7E}"/>
          </ac:picMkLst>
        </pc:picChg>
      </pc:sldChg>
      <pc:sldChg chg="addSp delSp modSp add mod">
        <pc:chgData name="Paula Kuang" userId="d4ae6a08-7546-4b3f-8eda-01eba77fd24b" providerId="ADAL" clId="{BC08037A-D390-4E5E-9170-B71C1A46283F}" dt="2024-06-23T07:06:54.525" v="5115" actId="1076"/>
        <pc:sldMkLst>
          <pc:docMk/>
          <pc:sldMk cId="2885059965" sldId="314"/>
        </pc:sldMkLst>
        <pc:spChg chg="mod">
          <ac:chgData name="Paula Kuang" userId="d4ae6a08-7546-4b3f-8eda-01eba77fd24b" providerId="ADAL" clId="{BC08037A-D390-4E5E-9170-B71C1A46283F}" dt="2024-06-23T06:35:27.626" v="4265" actId="20577"/>
          <ac:spMkLst>
            <pc:docMk/>
            <pc:sldMk cId="2885059965" sldId="314"/>
            <ac:spMk id="9" creationId="{63EED241-F344-4C02-49F4-CFE1A1D4F2D6}"/>
          </ac:spMkLst>
        </pc:spChg>
        <pc:spChg chg="mod">
          <ac:chgData name="Paula Kuang" userId="d4ae6a08-7546-4b3f-8eda-01eba77fd24b" providerId="ADAL" clId="{BC08037A-D390-4E5E-9170-B71C1A46283F}" dt="2024-06-23T07:06:54.525" v="5115" actId="1076"/>
          <ac:spMkLst>
            <pc:docMk/>
            <pc:sldMk cId="2885059965" sldId="314"/>
            <ac:spMk id="10" creationId="{D81E943E-A441-E37F-EB88-9ED72C7D7124}"/>
          </ac:spMkLst>
        </pc:spChg>
        <pc:picChg chg="del">
          <ac:chgData name="Paula Kuang" userId="d4ae6a08-7546-4b3f-8eda-01eba77fd24b" providerId="ADAL" clId="{BC08037A-D390-4E5E-9170-B71C1A46283F}" dt="2024-06-23T06:55:42.193" v="4276" actId="478"/>
          <ac:picMkLst>
            <pc:docMk/>
            <pc:sldMk cId="2885059965" sldId="314"/>
            <ac:picMk id="2" creationId="{7643AA92-CB79-674B-62D4-BB1470B1EB24}"/>
          </ac:picMkLst>
        </pc:picChg>
        <pc:picChg chg="add del">
          <ac:chgData name="Paula Kuang" userId="d4ae6a08-7546-4b3f-8eda-01eba77fd24b" providerId="ADAL" clId="{BC08037A-D390-4E5E-9170-B71C1A46283F}" dt="2024-06-23T06:44:58.919" v="4269" actId="478"/>
          <ac:picMkLst>
            <pc:docMk/>
            <pc:sldMk cId="2885059965" sldId="314"/>
            <ac:picMk id="4" creationId="{1A54AA51-6524-EE66-36BE-1E0B5A061050}"/>
          </ac:picMkLst>
        </pc:picChg>
        <pc:picChg chg="add del mod">
          <ac:chgData name="Paula Kuang" userId="d4ae6a08-7546-4b3f-8eda-01eba77fd24b" providerId="ADAL" clId="{BC08037A-D390-4E5E-9170-B71C1A46283F}" dt="2024-06-23T06:47:14.276" v="4272" actId="478"/>
          <ac:picMkLst>
            <pc:docMk/>
            <pc:sldMk cId="2885059965" sldId="314"/>
            <ac:picMk id="6" creationId="{8DBB3072-5E60-E652-E152-B44662C31C52}"/>
          </ac:picMkLst>
        </pc:picChg>
        <pc:picChg chg="add del mod">
          <ac:chgData name="Paula Kuang" userId="d4ae6a08-7546-4b3f-8eda-01eba77fd24b" providerId="ADAL" clId="{BC08037A-D390-4E5E-9170-B71C1A46283F}" dt="2024-06-23T06:55:39.703" v="4275" actId="478"/>
          <ac:picMkLst>
            <pc:docMk/>
            <pc:sldMk cId="2885059965" sldId="314"/>
            <ac:picMk id="8" creationId="{4AB8D416-289B-B1DD-9ACB-14AA9544C3D9}"/>
          </ac:picMkLst>
        </pc:picChg>
        <pc:picChg chg="add mod">
          <ac:chgData name="Paula Kuang" userId="d4ae6a08-7546-4b3f-8eda-01eba77fd24b" providerId="ADAL" clId="{BC08037A-D390-4E5E-9170-B71C1A46283F}" dt="2024-06-23T06:59:53.887" v="4560" actId="1076"/>
          <ac:picMkLst>
            <pc:docMk/>
            <pc:sldMk cId="2885059965" sldId="314"/>
            <ac:picMk id="12" creationId="{1CDA2499-9EF3-F2B9-7A69-6385938447E8}"/>
          </ac:picMkLst>
        </pc:picChg>
      </pc:sldChg>
      <pc:sldChg chg="addSp delSp modSp add mod">
        <pc:chgData name="Paula Kuang" userId="d4ae6a08-7546-4b3f-8eda-01eba77fd24b" providerId="ADAL" clId="{BC08037A-D390-4E5E-9170-B71C1A46283F}" dt="2024-06-23T08:03:32.577" v="8634" actId="14100"/>
        <pc:sldMkLst>
          <pc:docMk/>
          <pc:sldMk cId="3597135242" sldId="315"/>
        </pc:sldMkLst>
        <pc:spChg chg="mod">
          <ac:chgData name="Paula Kuang" userId="d4ae6a08-7546-4b3f-8eda-01eba77fd24b" providerId="ADAL" clId="{BC08037A-D390-4E5E-9170-B71C1A46283F}" dt="2024-06-23T07:14:40.861" v="5510" actId="27636"/>
          <ac:spMkLst>
            <pc:docMk/>
            <pc:sldMk cId="3597135242" sldId="315"/>
            <ac:spMk id="2" creationId="{5B1A5D36-0769-7B03-3C7C-E00928BFB230}"/>
          </ac:spMkLst>
        </pc:spChg>
        <pc:spChg chg="add del mod">
          <ac:chgData name="Paula Kuang" userId="d4ae6a08-7546-4b3f-8eda-01eba77fd24b" providerId="ADAL" clId="{BC08037A-D390-4E5E-9170-B71C1A46283F}" dt="2024-06-23T08:03:08.883" v="8629" actId="1076"/>
          <ac:spMkLst>
            <pc:docMk/>
            <pc:sldMk cId="3597135242" sldId="315"/>
            <ac:spMk id="4" creationId="{53004B1B-4C38-AF0C-13BF-FA1E037D18BD}"/>
          </ac:spMkLst>
        </pc:spChg>
        <pc:spChg chg="add del mod ord">
          <ac:chgData name="Paula Kuang" userId="d4ae6a08-7546-4b3f-8eda-01eba77fd24b" providerId="ADAL" clId="{BC08037A-D390-4E5E-9170-B71C1A46283F}" dt="2024-06-23T08:03:08.883" v="8629" actId="1076"/>
          <ac:spMkLst>
            <pc:docMk/>
            <pc:sldMk cId="3597135242" sldId="315"/>
            <ac:spMk id="5" creationId="{6D0F1859-BEFE-86D7-3F12-386B2004F86C}"/>
          </ac:spMkLst>
        </pc:spChg>
        <pc:spChg chg="add mod">
          <ac:chgData name="Paula Kuang" userId="d4ae6a08-7546-4b3f-8eda-01eba77fd24b" providerId="ADAL" clId="{BC08037A-D390-4E5E-9170-B71C1A46283F}" dt="2024-06-23T08:03:08.883" v="8629" actId="1076"/>
          <ac:spMkLst>
            <pc:docMk/>
            <pc:sldMk cId="3597135242" sldId="315"/>
            <ac:spMk id="8" creationId="{46220A2B-1ABA-EFAD-63D5-E08F94511CBE}"/>
          </ac:spMkLst>
        </pc:spChg>
        <pc:spChg chg="mod">
          <ac:chgData name="Paula Kuang" userId="d4ae6a08-7546-4b3f-8eda-01eba77fd24b" providerId="ADAL" clId="{BC08037A-D390-4E5E-9170-B71C1A46283F}" dt="2024-06-23T08:03:08.883" v="8629" actId="1076"/>
          <ac:spMkLst>
            <pc:docMk/>
            <pc:sldMk cId="3597135242" sldId="315"/>
            <ac:spMk id="9" creationId="{F36EDAA7-752C-B7AC-209E-93D7528EBBCB}"/>
          </ac:spMkLst>
        </pc:spChg>
        <pc:spChg chg="mod">
          <ac:chgData name="Paula Kuang" userId="d4ae6a08-7546-4b3f-8eda-01eba77fd24b" providerId="ADAL" clId="{BC08037A-D390-4E5E-9170-B71C1A46283F}" dt="2024-06-23T08:03:08.883" v="8629" actId="1076"/>
          <ac:spMkLst>
            <pc:docMk/>
            <pc:sldMk cId="3597135242" sldId="315"/>
            <ac:spMk id="10" creationId="{40D40044-A7BE-3C25-20C8-AB8CEAC34E89}"/>
          </ac:spMkLst>
        </pc:spChg>
        <pc:spChg chg="add mod">
          <ac:chgData name="Paula Kuang" userId="d4ae6a08-7546-4b3f-8eda-01eba77fd24b" providerId="ADAL" clId="{BC08037A-D390-4E5E-9170-B71C1A46283F}" dt="2024-06-23T08:03:28.187" v="8632" actId="1076"/>
          <ac:spMkLst>
            <pc:docMk/>
            <pc:sldMk cId="3597135242" sldId="315"/>
            <ac:spMk id="13" creationId="{1522B531-74E2-9689-102F-45381C396FFE}"/>
          </ac:spMkLst>
        </pc:spChg>
        <pc:spChg chg="mod">
          <ac:chgData name="Paula Kuang" userId="d4ae6a08-7546-4b3f-8eda-01eba77fd24b" providerId="ADAL" clId="{BC08037A-D390-4E5E-9170-B71C1A46283F}" dt="2024-06-23T08:03:08.883" v="8629" actId="1076"/>
          <ac:spMkLst>
            <pc:docMk/>
            <pc:sldMk cId="3597135242" sldId="315"/>
            <ac:spMk id="15" creationId="{7555506D-8270-EDC3-5C78-457DA1AAD4E4}"/>
          </ac:spMkLst>
        </pc:spChg>
        <pc:spChg chg="add del">
          <ac:chgData name="Paula Kuang" userId="d4ae6a08-7546-4b3f-8eda-01eba77fd24b" providerId="ADAL" clId="{BC08037A-D390-4E5E-9170-B71C1A46283F}" dt="2024-06-23T07:26:27.543" v="6147" actId="478"/>
          <ac:spMkLst>
            <pc:docMk/>
            <pc:sldMk cId="3597135242" sldId="315"/>
            <ac:spMk id="18" creationId="{40EF55D3-498E-3994-9BEA-266994630488}"/>
          </ac:spMkLst>
        </pc:spChg>
        <pc:spChg chg="add mod">
          <ac:chgData name="Paula Kuang" userId="d4ae6a08-7546-4b3f-8eda-01eba77fd24b" providerId="ADAL" clId="{BC08037A-D390-4E5E-9170-B71C1A46283F}" dt="2024-06-23T08:03:08.883" v="8629" actId="1076"/>
          <ac:spMkLst>
            <pc:docMk/>
            <pc:sldMk cId="3597135242" sldId="315"/>
            <ac:spMk id="20" creationId="{544B4FEE-0794-20D1-4DFA-0B5BC745B174}"/>
          </ac:spMkLst>
        </pc:spChg>
        <pc:grpChg chg="add mod">
          <ac:chgData name="Paula Kuang" userId="d4ae6a08-7546-4b3f-8eda-01eba77fd24b" providerId="ADAL" clId="{BC08037A-D390-4E5E-9170-B71C1A46283F}" dt="2024-06-23T08:03:08.883" v="8629" actId="1076"/>
          <ac:grpSpMkLst>
            <pc:docMk/>
            <pc:sldMk cId="3597135242" sldId="315"/>
            <ac:grpSpMk id="21" creationId="{FCB8D19F-DACB-CBB4-A737-48DB7E1D99A4}"/>
          </ac:grpSpMkLst>
        </pc:grpChg>
        <pc:picChg chg="add del mod">
          <ac:chgData name="Paula Kuang" userId="d4ae6a08-7546-4b3f-8eda-01eba77fd24b" providerId="ADAL" clId="{BC08037A-D390-4E5E-9170-B71C1A46283F}" dt="2024-06-23T08:03:08.883" v="8629" actId="1076"/>
          <ac:picMkLst>
            <pc:docMk/>
            <pc:sldMk cId="3597135242" sldId="315"/>
            <ac:picMk id="3" creationId="{7F5F902A-52A6-03B9-F14D-B571F5917A98}"/>
          </ac:picMkLst>
        </pc:picChg>
        <pc:picChg chg="add del mod">
          <ac:chgData name="Paula Kuang" userId="d4ae6a08-7546-4b3f-8eda-01eba77fd24b" providerId="ADAL" clId="{BC08037A-D390-4E5E-9170-B71C1A46283F}" dt="2024-06-23T08:03:08.883" v="8629" actId="1076"/>
          <ac:picMkLst>
            <pc:docMk/>
            <pc:sldMk cId="3597135242" sldId="315"/>
            <ac:picMk id="6" creationId="{3A7F2B86-530D-EEAD-F4BF-C6C8A19FE1D0}"/>
          </ac:picMkLst>
        </pc:picChg>
        <pc:picChg chg="mod">
          <ac:chgData name="Paula Kuang" userId="d4ae6a08-7546-4b3f-8eda-01eba77fd24b" providerId="ADAL" clId="{BC08037A-D390-4E5E-9170-B71C1A46283F}" dt="2024-06-23T08:03:08.883" v="8629" actId="1076"/>
          <ac:picMkLst>
            <pc:docMk/>
            <pc:sldMk cId="3597135242" sldId="315"/>
            <ac:picMk id="7" creationId="{5E496094-2DBA-E51C-531B-19AAC1EBCF5F}"/>
          </ac:picMkLst>
        </pc:picChg>
        <pc:picChg chg="mod">
          <ac:chgData name="Paula Kuang" userId="d4ae6a08-7546-4b3f-8eda-01eba77fd24b" providerId="ADAL" clId="{BC08037A-D390-4E5E-9170-B71C1A46283F}" dt="2024-06-23T08:03:17.076" v="8631" actId="1076"/>
          <ac:picMkLst>
            <pc:docMk/>
            <pc:sldMk cId="3597135242" sldId="315"/>
            <ac:picMk id="11" creationId="{944FC22C-E94F-4D88-55FA-47BB8BB7E16C}"/>
          </ac:picMkLst>
        </pc:picChg>
        <pc:picChg chg="add mod">
          <ac:chgData name="Paula Kuang" userId="d4ae6a08-7546-4b3f-8eda-01eba77fd24b" providerId="ADAL" clId="{BC08037A-D390-4E5E-9170-B71C1A46283F}" dt="2024-06-23T08:03:08.883" v="8629" actId="1076"/>
          <ac:picMkLst>
            <pc:docMk/>
            <pc:sldMk cId="3597135242" sldId="315"/>
            <ac:picMk id="12" creationId="{21D82283-E0C8-B44B-5849-7E4D240E1F28}"/>
          </ac:picMkLst>
        </pc:picChg>
        <pc:picChg chg="add del mod">
          <ac:chgData name="Paula Kuang" userId="d4ae6a08-7546-4b3f-8eda-01eba77fd24b" providerId="ADAL" clId="{BC08037A-D390-4E5E-9170-B71C1A46283F}" dt="2024-06-23T07:29:51.531" v="6239" actId="478"/>
          <ac:picMkLst>
            <pc:docMk/>
            <pc:sldMk cId="3597135242" sldId="315"/>
            <ac:picMk id="16" creationId="{191F680B-1BFC-8FB3-81C2-778B2F7758F9}"/>
          </ac:picMkLst>
        </pc:picChg>
        <pc:picChg chg="add mod">
          <ac:chgData name="Paula Kuang" userId="d4ae6a08-7546-4b3f-8eda-01eba77fd24b" providerId="ADAL" clId="{BC08037A-D390-4E5E-9170-B71C1A46283F}" dt="2024-06-23T08:03:32.577" v="8634" actId="14100"/>
          <ac:picMkLst>
            <pc:docMk/>
            <pc:sldMk cId="3597135242" sldId="315"/>
            <ac:picMk id="23" creationId="{3D8B2171-F8FF-18DD-6FFC-3C69E4B2B5AF}"/>
          </ac:picMkLst>
        </pc:picChg>
      </pc:sldChg>
    </pc:docChg>
  </pc:docChgLst>
  <pc:docChgLst>
    <pc:chgData name="Paula Kuang" userId="d4ae6a08-7546-4b3f-8eda-01eba77fd24b" providerId="ADAL" clId="{492551AC-7098-43A8-93BB-574AFD2E5DD2}"/>
    <pc:docChg chg="undo custSel addSld delSld modSld sldOrd">
      <pc:chgData name="Paula Kuang" userId="d4ae6a08-7546-4b3f-8eda-01eba77fd24b" providerId="ADAL" clId="{492551AC-7098-43A8-93BB-574AFD2E5DD2}" dt="2024-05-16T07:11:28.940" v="1882" actId="14100"/>
      <pc:docMkLst>
        <pc:docMk/>
      </pc:docMkLst>
      <pc:sldChg chg="addSp delSp modSp mod">
        <pc:chgData name="Paula Kuang" userId="d4ae6a08-7546-4b3f-8eda-01eba77fd24b" providerId="ADAL" clId="{492551AC-7098-43A8-93BB-574AFD2E5DD2}" dt="2024-05-06T08:31:36.244" v="186" actId="1076"/>
        <pc:sldMkLst>
          <pc:docMk/>
          <pc:sldMk cId="3232224359" sldId="281"/>
        </pc:sldMkLst>
        <pc:spChg chg="del">
          <ac:chgData name="Paula Kuang" userId="d4ae6a08-7546-4b3f-8eda-01eba77fd24b" providerId="ADAL" clId="{492551AC-7098-43A8-93BB-574AFD2E5DD2}" dt="2024-05-03T06:49:17.962" v="7" actId="478"/>
          <ac:spMkLst>
            <pc:docMk/>
            <pc:sldMk cId="3232224359" sldId="281"/>
            <ac:spMk id="2" creationId="{00000000-0000-0000-0000-000000000000}"/>
          </ac:spMkLst>
        </pc:spChg>
        <pc:graphicFrameChg chg="add del modGraphic">
          <ac:chgData name="Paula Kuang" userId="d4ae6a08-7546-4b3f-8eda-01eba77fd24b" providerId="ADAL" clId="{492551AC-7098-43A8-93BB-574AFD2E5DD2}" dt="2024-05-03T06:49:16.661" v="6" actId="478"/>
          <ac:graphicFrameMkLst>
            <pc:docMk/>
            <pc:sldMk cId="3232224359" sldId="281"/>
            <ac:graphicFrameMk id="4" creationId="{7794EF23-1FA4-A42E-AA7D-82262303D0DA}"/>
          </ac:graphicFrameMkLst>
        </pc:graphicFrameChg>
        <pc:picChg chg="add mod">
          <ac:chgData name="Paula Kuang" userId="d4ae6a08-7546-4b3f-8eda-01eba77fd24b" providerId="ADAL" clId="{492551AC-7098-43A8-93BB-574AFD2E5DD2}" dt="2024-05-06T08:31:36.244" v="186" actId="1076"/>
          <ac:picMkLst>
            <pc:docMk/>
            <pc:sldMk cId="3232224359" sldId="281"/>
            <ac:picMk id="3" creationId="{DA8FFB65-2DDE-D344-71F1-027DE00438BE}"/>
          </ac:picMkLst>
        </pc:picChg>
        <pc:picChg chg="add mod modCrop">
          <ac:chgData name="Paula Kuang" userId="d4ae6a08-7546-4b3f-8eda-01eba77fd24b" providerId="ADAL" clId="{492551AC-7098-43A8-93BB-574AFD2E5DD2}" dt="2024-05-06T08:28:02.092" v="168" actId="14100"/>
          <ac:picMkLst>
            <pc:docMk/>
            <pc:sldMk cId="3232224359" sldId="281"/>
            <ac:picMk id="6" creationId="{B9FB00DA-EDBF-79D2-D23D-DEFA2D3D2F06}"/>
          </ac:picMkLst>
        </pc:picChg>
        <pc:picChg chg="add mod">
          <ac:chgData name="Paula Kuang" userId="d4ae6a08-7546-4b3f-8eda-01eba77fd24b" providerId="ADAL" clId="{492551AC-7098-43A8-93BB-574AFD2E5DD2}" dt="2024-05-06T08:28:05.494" v="169" actId="1076"/>
          <ac:picMkLst>
            <pc:docMk/>
            <pc:sldMk cId="3232224359" sldId="281"/>
            <ac:picMk id="7" creationId="{7CD7629D-0D2E-0B1F-81BF-ADAA545E644F}"/>
          </ac:picMkLst>
        </pc:picChg>
        <pc:picChg chg="add del mod">
          <ac:chgData name="Paula Kuang" userId="d4ae6a08-7546-4b3f-8eda-01eba77fd24b" providerId="ADAL" clId="{492551AC-7098-43A8-93BB-574AFD2E5DD2}" dt="2024-05-06T08:24:15.683" v="126" actId="478"/>
          <ac:picMkLst>
            <pc:docMk/>
            <pc:sldMk cId="3232224359" sldId="281"/>
            <ac:picMk id="9" creationId="{71BA0626-DB57-9FAC-C8B4-27FA3BB319A2}"/>
          </ac:picMkLst>
        </pc:picChg>
        <pc:picChg chg="add mod">
          <ac:chgData name="Paula Kuang" userId="d4ae6a08-7546-4b3f-8eda-01eba77fd24b" providerId="ADAL" clId="{492551AC-7098-43A8-93BB-574AFD2E5DD2}" dt="2024-05-03T07:10:23.882" v="19" actId="1076"/>
          <ac:picMkLst>
            <pc:docMk/>
            <pc:sldMk cId="3232224359" sldId="281"/>
            <ac:picMk id="11" creationId="{F35D9854-D9C5-D4A2-7E8D-131B155AFCC5}"/>
          </ac:picMkLst>
        </pc:picChg>
        <pc:picChg chg="add mod">
          <ac:chgData name="Paula Kuang" userId="d4ae6a08-7546-4b3f-8eda-01eba77fd24b" providerId="ADAL" clId="{492551AC-7098-43A8-93BB-574AFD2E5DD2}" dt="2024-05-06T08:25:21.922" v="153" actId="1076"/>
          <ac:picMkLst>
            <pc:docMk/>
            <pc:sldMk cId="3232224359" sldId="281"/>
            <ac:picMk id="13" creationId="{BFAB8442-56A8-63F4-0979-F943BACCDB37}"/>
          </ac:picMkLst>
        </pc:picChg>
        <pc:picChg chg="add mod">
          <ac:chgData name="Paula Kuang" userId="d4ae6a08-7546-4b3f-8eda-01eba77fd24b" providerId="ADAL" clId="{492551AC-7098-43A8-93BB-574AFD2E5DD2}" dt="2024-05-06T08:25:25.068" v="155" actId="1076"/>
          <ac:picMkLst>
            <pc:docMk/>
            <pc:sldMk cId="3232224359" sldId="281"/>
            <ac:picMk id="15" creationId="{D23FFB20-F4A4-A007-F9BB-B647DA8DBF3A}"/>
          </ac:picMkLst>
        </pc:picChg>
      </pc:sldChg>
      <pc:sldChg chg="modSp">
        <pc:chgData name="Paula Kuang" userId="d4ae6a08-7546-4b3f-8eda-01eba77fd24b" providerId="ADAL" clId="{492551AC-7098-43A8-93BB-574AFD2E5DD2}" dt="2024-05-06T08:30:04.626" v="174" actId="1076"/>
        <pc:sldMkLst>
          <pc:docMk/>
          <pc:sldMk cId="374443788" sldId="293"/>
        </pc:sldMkLst>
        <pc:picChg chg="mod">
          <ac:chgData name="Paula Kuang" userId="d4ae6a08-7546-4b3f-8eda-01eba77fd24b" providerId="ADAL" clId="{492551AC-7098-43A8-93BB-574AFD2E5DD2}" dt="2024-05-06T08:30:04.626" v="174" actId="1076"/>
          <ac:picMkLst>
            <pc:docMk/>
            <pc:sldMk cId="374443788" sldId="293"/>
            <ac:picMk id="10243" creationId="{00000000-0000-0000-0000-000000000000}"/>
          </ac:picMkLst>
        </pc:picChg>
      </pc:sldChg>
      <pc:sldChg chg="modSp">
        <pc:chgData name="Paula Kuang" userId="d4ae6a08-7546-4b3f-8eda-01eba77fd24b" providerId="ADAL" clId="{492551AC-7098-43A8-93BB-574AFD2E5DD2}" dt="2024-05-06T08:55:57.470" v="257" actId="1076"/>
        <pc:sldMkLst>
          <pc:docMk/>
          <pc:sldMk cId="374443788" sldId="294"/>
        </pc:sldMkLst>
        <pc:picChg chg="mod">
          <ac:chgData name="Paula Kuang" userId="d4ae6a08-7546-4b3f-8eda-01eba77fd24b" providerId="ADAL" clId="{492551AC-7098-43A8-93BB-574AFD2E5DD2}" dt="2024-05-06T08:55:54.002" v="256" actId="14100"/>
          <ac:picMkLst>
            <pc:docMk/>
            <pc:sldMk cId="374443788" sldId="294"/>
            <ac:picMk id="11275" creationId="{00000000-0000-0000-0000-000000000000}"/>
          </ac:picMkLst>
        </pc:picChg>
        <pc:picChg chg="mod">
          <ac:chgData name="Paula Kuang" userId="d4ae6a08-7546-4b3f-8eda-01eba77fd24b" providerId="ADAL" clId="{492551AC-7098-43A8-93BB-574AFD2E5DD2}" dt="2024-05-06T08:55:57.470" v="257" actId="1076"/>
          <ac:picMkLst>
            <pc:docMk/>
            <pc:sldMk cId="374443788" sldId="294"/>
            <ac:picMk id="11277" creationId="{00000000-0000-0000-0000-000000000000}"/>
          </ac:picMkLst>
        </pc:picChg>
      </pc:sldChg>
      <pc:sldChg chg="addSp delSp modSp mod">
        <pc:chgData name="Paula Kuang" userId="d4ae6a08-7546-4b3f-8eda-01eba77fd24b" providerId="ADAL" clId="{492551AC-7098-43A8-93BB-574AFD2E5DD2}" dt="2024-05-06T08:53:24.441" v="254" actId="1076"/>
        <pc:sldMkLst>
          <pc:docMk/>
          <pc:sldMk cId="374443788" sldId="295"/>
        </pc:sldMkLst>
        <pc:spChg chg="mod">
          <ac:chgData name="Paula Kuang" userId="d4ae6a08-7546-4b3f-8eda-01eba77fd24b" providerId="ADAL" clId="{492551AC-7098-43A8-93BB-574AFD2E5DD2}" dt="2024-05-06T08:53:19.979" v="252" actId="14100"/>
          <ac:spMkLst>
            <pc:docMk/>
            <pc:sldMk cId="374443788" sldId="295"/>
            <ac:spMk id="2" creationId="{00000000-0000-0000-0000-000000000000}"/>
          </ac:spMkLst>
        </pc:spChg>
        <pc:spChg chg="del">
          <ac:chgData name="Paula Kuang" userId="d4ae6a08-7546-4b3f-8eda-01eba77fd24b" providerId="ADAL" clId="{492551AC-7098-43A8-93BB-574AFD2E5DD2}" dt="2024-05-06T08:50:46.989" v="228" actId="478"/>
          <ac:spMkLst>
            <pc:docMk/>
            <pc:sldMk cId="374443788" sldId="295"/>
            <ac:spMk id="3" creationId="{00000000-0000-0000-0000-000000000000}"/>
          </ac:spMkLst>
        </pc:spChg>
        <pc:picChg chg="add mod">
          <ac:chgData name="Paula Kuang" userId="d4ae6a08-7546-4b3f-8eda-01eba77fd24b" providerId="ADAL" clId="{492551AC-7098-43A8-93BB-574AFD2E5DD2}" dt="2024-05-06T08:53:24.441" v="254" actId="1076"/>
          <ac:picMkLst>
            <pc:docMk/>
            <pc:sldMk cId="374443788" sldId="295"/>
            <ac:picMk id="5" creationId="{53B52F98-DAF3-7089-B52C-C9E4A1610B1E}"/>
          </ac:picMkLst>
        </pc:picChg>
        <pc:picChg chg="add mod">
          <ac:chgData name="Paula Kuang" userId="d4ae6a08-7546-4b3f-8eda-01eba77fd24b" providerId="ADAL" clId="{492551AC-7098-43A8-93BB-574AFD2E5DD2}" dt="2024-05-06T08:53:22.195" v="253" actId="1076"/>
          <ac:picMkLst>
            <pc:docMk/>
            <pc:sldMk cId="374443788" sldId="295"/>
            <ac:picMk id="6" creationId="{8B793305-8321-334C-C0DD-9CCD182B83B4}"/>
          </ac:picMkLst>
        </pc:picChg>
        <pc:picChg chg="del">
          <ac:chgData name="Paula Kuang" userId="d4ae6a08-7546-4b3f-8eda-01eba77fd24b" providerId="ADAL" clId="{492551AC-7098-43A8-93BB-574AFD2E5DD2}" dt="2024-05-06T08:50:48.340" v="229" actId="478"/>
          <ac:picMkLst>
            <pc:docMk/>
            <pc:sldMk cId="374443788" sldId="295"/>
            <ac:picMk id="12290" creationId="{00000000-0000-0000-0000-000000000000}"/>
          </ac:picMkLst>
        </pc:picChg>
        <pc:picChg chg="del">
          <ac:chgData name="Paula Kuang" userId="d4ae6a08-7546-4b3f-8eda-01eba77fd24b" providerId="ADAL" clId="{492551AC-7098-43A8-93BB-574AFD2E5DD2}" dt="2024-05-06T08:52:13.063" v="241" actId="478"/>
          <ac:picMkLst>
            <pc:docMk/>
            <pc:sldMk cId="374443788" sldId="295"/>
            <ac:picMk id="12291" creationId="{00000000-0000-0000-0000-000000000000}"/>
          </ac:picMkLst>
        </pc:picChg>
        <pc:picChg chg="del">
          <ac:chgData name="Paula Kuang" userId="d4ae6a08-7546-4b3f-8eda-01eba77fd24b" providerId="ADAL" clId="{492551AC-7098-43A8-93BB-574AFD2E5DD2}" dt="2024-05-06T08:50:49.244" v="230" actId="478"/>
          <ac:picMkLst>
            <pc:docMk/>
            <pc:sldMk cId="374443788" sldId="295"/>
            <ac:picMk id="12292" creationId="{00000000-0000-0000-0000-000000000000}"/>
          </ac:picMkLst>
        </pc:picChg>
        <pc:picChg chg="del">
          <ac:chgData name="Paula Kuang" userId="d4ae6a08-7546-4b3f-8eda-01eba77fd24b" providerId="ADAL" clId="{492551AC-7098-43A8-93BB-574AFD2E5DD2}" dt="2024-05-06T08:53:07.426" v="247" actId="478"/>
          <ac:picMkLst>
            <pc:docMk/>
            <pc:sldMk cId="374443788" sldId="295"/>
            <ac:picMk id="12293" creationId="{00000000-0000-0000-0000-000000000000}"/>
          </ac:picMkLst>
        </pc:picChg>
      </pc:sldChg>
      <pc:sldChg chg="addSp delSp modSp add mod">
        <pc:chgData name="Paula Kuang" userId="d4ae6a08-7546-4b3f-8eda-01eba77fd24b" providerId="ADAL" clId="{492551AC-7098-43A8-93BB-574AFD2E5DD2}" dt="2024-05-06T08:32:30.602" v="194" actId="14100"/>
        <pc:sldMkLst>
          <pc:docMk/>
          <pc:sldMk cId="3045098929" sldId="296"/>
        </pc:sldMkLst>
        <pc:spChg chg="del">
          <ac:chgData name="Paula Kuang" userId="d4ae6a08-7546-4b3f-8eda-01eba77fd24b" providerId="ADAL" clId="{492551AC-7098-43A8-93BB-574AFD2E5DD2}" dt="2024-05-03T06:49:21.141" v="8" actId="478"/>
          <ac:spMkLst>
            <pc:docMk/>
            <pc:sldMk cId="3045098929" sldId="296"/>
            <ac:spMk id="2" creationId="{00000000-0000-0000-0000-000000000000}"/>
          </ac:spMkLst>
        </pc:spChg>
        <pc:picChg chg="add mod">
          <ac:chgData name="Paula Kuang" userId="d4ae6a08-7546-4b3f-8eda-01eba77fd24b" providerId="ADAL" clId="{492551AC-7098-43A8-93BB-574AFD2E5DD2}" dt="2024-05-06T08:32:28.288" v="193" actId="1076"/>
          <ac:picMkLst>
            <pc:docMk/>
            <pc:sldMk cId="3045098929" sldId="296"/>
            <ac:picMk id="3" creationId="{B3402A43-3522-CF67-CB1F-F2208476B0C9}"/>
          </ac:picMkLst>
        </pc:picChg>
        <pc:picChg chg="add mod">
          <ac:chgData name="Paula Kuang" userId="d4ae6a08-7546-4b3f-8eda-01eba77fd24b" providerId="ADAL" clId="{492551AC-7098-43A8-93BB-574AFD2E5DD2}" dt="2024-05-03T07:29:58.380" v="28" actId="1076"/>
          <ac:picMkLst>
            <pc:docMk/>
            <pc:sldMk cId="3045098929" sldId="296"/>
            <ac:picMk id="4" creationId="{5D30B152-31E8-F35A-14A5-203C2D50A958}"/>
          </ac:picMkLst>
        </pc:picChg>
        <pc:picChg chg="add mod">
          <ac:chgData name="Paula Kuang" userId="d4ae6a08-7546-4b3f-8eda-01eba77fd24b" providerId="ADAL" clId="{492551AC-7098-43A8-93BB-574AFD2E5DD2}" dt="2024-05-06T08:29:43.649" v="172" actId="1076"/>
          <ac:picMkLst>
            <pc:docMk/>
            <pc:sldMk cId="3045098929" sldId="296"/>
            <ac:picMk id="6" creationId="{5B8E3951-248A-7BA0-251A-1B98D93A1ECF}"/>
          </ac:picMkLst>
        </pc:picChg>
        <pc:picChg chg="add mod">
          <ac:chgData name="Paula Kuang" userId="d4ae6a08-7546-4b3f-8eda-01eba77fd24b" providerId="ADAL" clId="{492551AC-7098-43A8-93BB-574AFD2E5DD2}" dt="2024-05-06T08:32:30.602" v="194" actId="14100"/>
          <ac:picMkLst>
            <pc:docMk/>
            <pc:sldMk cId="3045098929" sldId="296"/>
            <ac:picMk id="7" creationId="{80748CFC-CF41-25A5-1EA4-92C183265068}"/>
          </ac:picMkLst>
        </pc:picChg>
        <pc:picChg chg="add mod">
          <ac:chgData name="Paula Kuang" userId="d4ae6a08-7546-4b3f-8eda-01eba77fd24b" providerId="ADAL" clId="{492551AC-7098-43A8-93BB-574AFD2E5DD2}" dt="2024-05-06T08:31:29.468" v="184" actId="1076"/>
          <ac:picMkLst>
            <pc:docMk/>
            <pc:sldMk cId="3045098929" sldId="296"/>
            <ac:picMk id="8" creationId="{EE47F4D0-B682-0A32-8775-944F18594604}"/>
          </ac:picMkLst>
        </pc:picChg>
      </pc:sldChg>
      <pc:sldChg chg="addSp delSp modSp add mod">
        <pc:chgData name="Paula Kuang" userId="d4ae6a08-7546-4b3f-8eda-01eba77fd24b" providerId="ADAL" clId="{492551AC-7098-43A8-93BB-574AFD2E5DD2}" dt="2024-05-08T07:25:48.425" v="379" actId="1076"/>
        <pc:sldMkLst>
          <pc:docMk/>
          <pc:sldMk cId="3920813891" sldId="297"/>
        </pc:sldMkLst>
        <pc:spChg chg="del">
          <ac:chgData name="Paula Kuang" userId="d4ae6a08-7546-4b3f-8eda-01eba77fd24b" providerId="ADAL" clId="{492551AC-7098-43A8-93BB-574AFD2E5DD2}" dt="2024-05-03T06:49:23.822" v="9" actId="478"/>
          <ac:spMkLst>
            <pc:docMk/>
            <pc:sldMk cId="3920813891" sldId="297"/>
            <ac:spMk id="2" creationId="{00000000-0000-0000-0000-000000000000}"/>
          </ac:spMkLst>
        </pc:spChg>
        <pc:picChg chg="add del mod modCrop">
          <ac:chgData name="Paula Kuang" userId="d4ae6a08-7546-4b3f-8eda-01eba77fd24b" providerId="ADAL" clId="{492551AC-7098-43A8-93BB-574AFD2E5DD2}" dt="2024-05-06T09:00:34.573" v="318" actId="478"/>
          <ac:picMkLst>
            <pc:docMk/>
            <pc:sldMk cId="3920813891" sldId="297"/>
            <ac:picMk id="3" creationId="{C19046D6-8A71-8118-FCB6-ED433927E4E8}"/>
          </ac:picMkLst>
        </pc:picChg>
        <pc:picChg chg="add mod">
          <ac:chgData name="Paula Kuang" userId="d4ae6a08-7546-4b3f-8eda-01eba77fd24b" providerId="ADAL" clId="{492551AC-7098-43A8-93BB-574AFD2E5DD2}" dt="2024-05-06T09:00:49.883" v="321" actId="14100"/>
          <ac:picMkLst>
            <pc:docMk/>
            <pc:sldMk cId="3920813891" sldId="297"/>
            <ac:picMk id="5" creationId="{34D096BD-A0B0-05FA-DE85-6B817A68C9C3}"/>
          </ac:picMkLst>
        </pc:picChg>
        <pc:picChg chg="add mod">
          <ac:chgData name="Paula Kuang" userId="d4ae6a08-7546-4b3f-8eda-01eba77fd24b" providerId="ADAL" clId="{492551AC-7098-43A8-93BB-574AFD2E5DD2}" dt="2024-05-08T07:25:48.425" v="379" actId="1076"/>
          <ac:picMkLst>
            <pc:docMk/>
            <pc:sldMk cId="3920813891" sldId="297"/>
            <ac:picMk id="7" creationId="{84CBF1EC-5A23-2FDA-0F72-18C2DC7BFAF0}"/>
          </ac:picMkLst>
        </pc:picChg>
        <pc:picChg chg="add del mod modCrop">
          <ac:chgData name="Paula Kuang" userId="d4ae6a08-7546-4b3f-8eda-01eba77fd24b" providerId="ADAL" clId="{492551AC-7098-43A8-93BB-574AFD2E5DD2}" dt="2024-05-06T09:00:15.198" v="316" actId="1076"/>
          <ac:picMkLst>
            <pc:docMk/>
            <pc:sldMk cId="3920813891" sldId="297"/>
            <ac:picMk id="9" creationId="{6B86BB58-B8AB-3B2E-61F2-232B6CCB0FD1}"/>
          </ac:picMkLst>
        </pc:picChg>
        <pc:picChg chg="add mod">
          <ac:chgData name="Paula Kuang" userId="d4ae6a08-7546-4b3f-8eda-01eba77fd24b" providerId="ADAL" clId="{492551AC-7098-43A8-93BB-574AFD2E5DD2}" dt="2024-05-06T08:59:57.667" v="309" actId="1076"/>
          <ac:picMkLst>
            <pc:docMk/>
            <pc:sldMk cId="3920813891" sldId="297"/>
            <ac:picMk id="11" creationId="{BE108F87-6F52-2D39-FEF2-DFA8434E37F0}"/>
          </ac:picMkLst>
        </pc:picChg>
        <pc:picChg chg="add mod modCrop">
          <ac:chgData name="Paula Kuang" userId="d4ae6a08-7546-4b3f-8eda-01eba77fd24b" providerId="ADAL" clId="{492551AC-7098-43A8-93BB-574AFD2E5DD2}" dt="2024-05-06T09:00:45.934" v="320" actId="1076"/>
          <ac:picMkLst>
            <pc:docMk/>
            <pc:sldMk cId="3920813891" sldId="297"/>
            <ac:picMk id="13" creationId="{2676A256-125C-044C-B072-E9A0E24E46B7}"/>
          </ac:picMkLst>
        </pc:picChg>
      </pc:sldChg>
      <pc:sldChg chg="add">
        <pc:chgData name="Paula Kuang" userId="d4ae6a08-7546-4b3f-8eda-01eba77fd24b" providerId="ADAL" clId="{492551AC-7098-43A8-93BB-574AFD2E5DD2}" dt="2024-05-03T06:49:12.137" v="4"/>
        <pc:sldMkLst>
          <pc:docMk/>
          <pc:sldMk cId="2066967602" sldId="298"/>
        </pc:sldMkLst>
      </pc:sldChg>
      <pc:sldChg chg="addSp delSp modSp add mod ord setBg">
        <pc:chgData name="Paula Kuang" userId="d4ae6a08-7546-4b3f-8eda-01eba77fd24b" providerId="ADAL" clId="{492551AC-7098-43A8-93BB-574AFD2E5DD2}" dt="2024-05-03T07:44:44.444" v="91"/>
        <pc:sldMkLst>
          <pc:docMk/>
          <pc:sldMk cId="416909148" sldId="299"/>
        </pc:sldMkLst>
        <pc:spChg chg="add mod">
          <ac:chgData name="Paula Kuang" userId="d4ae6a08-7546-4b3f-8eda-01eba77fd24b" providerId="ADAL" clId="{492551AC-7098-43A8-93BB-574AFD2E5DD2}" dt="2024-05-03T07:42:21.926" v="87" actId="26606"/>
          <ac:spMkLst>
            <pc:docMk/>
            <pc:sldMk cId="416909148" sldId="299"/>
            <ac:spMk id="2" creationId="{8D40A9CB-7CF8-C630-DAA8-5E55C5A91AF3}"/>
          </ac:spMkLst>
        </pc:spChg>
        <pc:spChg chg="add del">
          <ac:chgData name="Paula Kuang" userId="d4ae6a08-7546-4b3f-8eda-01eba77fd24b" providerId="ADAL" clId="{492551AC-7098-43A8-93BB-574AFD2E5DD2}" dt="2024-05-03T07:42:21.926" v="87" actId="26606"/>
          <ac:spMkLst>
            <pc:docMk/>
            <pc:sldMk cId="416909148" sldId="299"/>
            <ac:spMk id="9" creationId="{53F29798-D584-4792-9B62-3F5F5C36D619}"/>
          </ac:spMkLst>
        </pc:spChg>
        <pc:picChg chg="add mod">
          <ac:chgData name="Paula Kuang" userId="d4ae6a08-7546-4b3f-8eda-01eba77fd24b" providerId="ADAL" clId="{492551AC-7098-43A8-93BB-574AFD2E5DD2}" dt="2024-05-03T07:42:21.926" v="87" actId="26606"/>
          <ac:picMkLst>
            <pc:docMk/>
            <pc:sldMk cId="416909148" sldId="299"/>
            <ac:picMk id="4" creationId="{782992D5-2F1A-DF19-7ECB-AC0EFF6C131C}"/>
          </ac:picMkLst>
        </pc:picChg>
      </pc:sldChg>
      <pc:sldChg chg="addSp modSp add mod">
        <pc:chgData name="Paula Kuang" userId="d4ae6a08-7546-4b3f-8eda-01eba77fd24b" providerId="ADAL" clId="{492551AC-7098-43A8-93BB-574AFD2E5DD2}" dt="2024-05-06T08:54:18.343" v="255" actId="1076"/>
        <pc:sldMkLst>
          <pc:docMk/>
          <pc:sldMk cId="1445021797" sldId="300"/>
        </pc:sldMkLst>
        <pc:spChg chg="add mod">
          <ac:chgData name="Paula Kuang" userId="d4ae6a08-7546-4b3f-8eda-01eba77fd24b" providerId="ADAL" clId="{492551AC-7098-43A8-93BB-574AFD2E5DD2}" dt="2024-05-06T08:46:48.687" v="221" actId="20577"/>
          <ac:spMkLst>
            <pc:docMk/>
            <pc:sldMk cId="1445021797" sldId="300"/>
            <ac:spMk id="4" creationId="{9A1CCBD6-859D-DCCA-04FD-218C087C010D}"/>
          </ac:spMkLst>
        </pc:spChg>
        <pc:picChg chg="add mod">
          <ac:chgData name="Paula Kuang" userId="d4ae6a08-7546-4b3f-8eda-01eba77fd24b" providerId="ADAL" clId="{492551AC-7098-43A8-93BB-574AFD2E5DD2}" dt="2024-05-06T08:54:18.343" v="255" actId="1076"/>
          <ac:picMkLst>
            <pc:docMk/>
            <pc:sldMk cId="1445021797" sldId="300"/>
            <ac:picMk id="2" creationId="{535603D3-CB8D-C1D0-92D4-37402C99755B}"/>
          </ac:picMkLst>
        </pc:picChg>
        <pc:picChg chg="add">
          <ac:chgData name="Paula Kuang" userId="d4ae6a08-7546-4b3f-8eda-01eba77fd24b" providerId="ADAL" clId="{492551AC-7098-43A8-93BB-574AFD2E5DD2}" dt="2024-05-06T08:43:37.800" v="206"/>
          <ac:picMkLst>
            <pc:docMk/>
            <pc:sldMk cId="1445021797" sldId="300"/>
            <ac:picMk id="3" creationId="{ABBC9905-65A4-E8EF-5275-7DBFC079A113}"/>
          </ac:picMkLst>
        </pc:picChg>
        <pc:picChg chg="add mod">
          <ac:chgData name="Paula Kuang" userId="d4ae6a08-7546-4b3f-8eda-01eba77fd24b" providerId="ADAL" clId="{492551AC-7098-43A8-93BB-574AFD2E5DD2}" dt="2024-05-06T08:46:24.319" v="219" actId="1076"/>
          <ac:picMkLst>
            <pc:docMk/>
            <pc:sldMk cId="1445021797" sldId="300"/>
            <ac:picMk id="6" creationId="{79060CF7-CBBF-178D-6E3E-0045A15CF5D1}"/>
          </ac:picMkLst>
        </pc:picChg>
      </pc:sldChg>
      <pc:sldChg chg="addSp delSp modSp add mod">
        <pc:chgData name="Paula Kuang" userId="d4ae6a08-7546-4b3f-8eda-01eba77fd24b" providerId="ADAL" clId="{492551AC-7098-43A8-93BB-574AFD2E5DD2}" dt="2024-05-16T07:11:28.940" v="1882" actId="14100"/>
        <pc:sldMkLst>
          <pc:docMk/>
          <pc:sldMk cId="2823413293" sldId="301"/>
        </pc:sldMkLst>
        <pc:spChg chg="add mod">
          <ac:chgData name="Paula Kuang" userId="d4ae6a08-7546-4b3f-8eda-01eba77fd24b" providerId="ADAL" clId="{492551AC-7098-43A8-93BB-574AFD2E5DD2}" dt="2024-05-16T07:11:28.940" v="1882" actId="14100"/>
          <ac:spMkLst>
            <pc:docMk/>
            <pc:sldMk cId="2823413293" sldId="301"/>
            <ac:spMk id="2" creationId="{CEF0EA3D-C67C-9733-EA24-E15471AB9FAB}"/>
          </ac:spMkLst>
        </pc:spChg>
        <pc:spChg chg="add del mod">
          <ac:chgData name="Paula Kuang" userId="d4ae6a08-7546-4b3f-8eda-01eba77fd24b" providerId="ADAL" clId="{492551AC-7098-43A8-93BB-574AFD2E5DD2}" dt="2024-05-08T06:35:07.540" v="324" actId="478"/>
          <ac:spMkLst>
            <pc:docMk/>
            <pc:sldMk cId="2823413293" sldId="301"/>
            <ac:spMk id="3" creationId="{D06F378D-55CA-59B3-7440-6C1F94BE5E83}"/>
          </ac:spMkLst>
        </pc:spChg>
        <pc:picChg chg="add mod">
          <ac:chgData name="Paula Kuang" userId="d4ae6a08-7546-4b3f-8eda-01eba77fd24b" providerId="ADAL" clId="{492551AC-7098-43A8-93BB-574AFD2E5DD2}" dt="2024-05-08T06:36:28.660" v="348" actId="1076"/>
          <ac:picMkLst>
            <pc:docMk/>
            <pc:sldMk cId="2823413293" sldId="301"/>
            <ac:picMk id="4" creationId="{AFD101FC-881A-A915-8381-75C18138D9B1}"/>
          </ac:picMkLst>
        </pc:picChg>
        <pc:picChg chg="add mod">
          <ac:chgData name="Paula Kuang" userId="d4ae6a08-7546-4b3f-8eda-01eba77fd24b" providerId="ADAL" clId="{492551AC-7098-43A8-93BB-574AFD2E5DD2}" dt="2024-05-08T06:36:34.920" v="350" actId="1076"/>
          <ac:picMkLst>
            <pc:docMk/>
            <pc:sldMk cId="2823413293" sldId="301"/>
            <ac:picMk id="5" creationId="{0D4A1FBD-A834-91D7-043E-180E7AFF20B7}"/>
          </ac:picMkLst>
        </pc:picChg>
      </pc:sldChg>
      <pc:sldChg chg="addSp delSp modSp add mod ord">
        <pc:chgData name="Paula Kuang" userId="d4ae6a08-7546-4b3f-8eda-01eba77fd24b" providerId="ADAL" clId="{492551AC-7098-43A8-93BB-574AFD2E5DD2}" dt="2024-05-13T07:13:04.638" v="1433" actId="1076"/>
        <pc:sldMkLst>
          <pc:docMk/>
          <pc:sldMk cId="1382290133" sldId="302"/>
        </pc:sldMkLst>
        <pc:spChg chg="add del mod">
          <ac:chgData name="Paula Kuang" userId="d4ae6a08-7546-4b3f-8eda-01eba77fd24b" providerId="ADAL" clId="{492551AC-7098-43A8-93BB-574AFD2E5DD2}" dt="2024-05-08T07:21:33.672" v="367"/>
          <ac:spMkLst>
            <pc:docMk/>
            <pc:sldMk cId="1382290133" sldId="302"/>
            <ac:spMk id="4" creationId="{4F2F2DD3-54CE-066A-750B-52ED303C44E6}"/>
          </ac:spMkLst>
        </pc:spChg>
        <pc:spChg chg="add mod">
          <ac:chgData name="Paula Kuang" userId="d4ae6a08-7546-4b3f-8eda-01eba77fd24b" providerId="ADAL" clId="{492551AC-7098-43A8-93BB-574AFD2E5DD2}" dt="2024-05-13T07:13:04.638" v="1433" actId="1076"/>
          <ac:spMkLst>
            <pc:docMk/>
            <pc:sldMk cId="1382290133" sldId="302"/>
            <ac:spMk id="4" creationId="{7A5AF6A9-C0B4-6A6F-7802-DEC41D117F49}"/>
          </ac:spMkLst>
        </pc:spChg>
        <pc:picChg chg="add mod">
          <ac:chgData name="Paula Kuang" userId="d4ae6a08-7546-4b3f-8eda-01eba77fd24b" providerId="ADAL" clId="{492551AC-7098-43A8-93BB-574AFD2E5DD2}" dt="2024-05-08T07:19:53.646" v="356" actId="14100"/>
          <ac:picMkLst>
            <pc:docMk/>
            <pc:sldMk cId="1382290133" sldId="302"/>
            <ac:picMk id="3" creationId="{6F102F62-E7B7-6575-A177-9CDB132D84D5}"/>
          </ac:picMkLst>
        </pc:picChg>
        <pc:picChg chg="add del mod">
          <ac:chgData name="Paula Kuang" userId="d4ae6a08-7546-4b3f-8eda-01eba77fd24b" providerId="ADAL" clId="{492551AC-7098-43A8-93BB-574AFD2E5DD2}" dt="2024-05-08T07:21:33.669" v="365" actId="478"/>
          <ac:picMkLst>
            <pc:docMk/>
            <pc:sldMk cId="1382290133" sldId="302"/>
            <ac:picMk id="6" creationId="{8381519A-DF6E-EE3C-437E-410582666634}"/>
          </ac:picMkLst>
        </pc:picChg>
        <pc:picChg chg="add mod">
          <ac:chgData name="Paula Kuang" userId="d4ae6a08-7546-4b3f-8eda-01eba77fd24b" providerId="ADAL" clId="{492551AC-7098-43A8-93BB-574AFD2E5DD2}" dt="2024-05-13T07:01:19.603" v="1055" actId="1076"/>
          <ac:picMkLst>
            <pc:docMk/>
            <pc:sldMk cId="1382290133" sldId="302"/>
            <ac:picMk id="8" creationId="{E8F308C9-D755-799F-1750-BBEDA58C08F2}"/>
          </ac:picMkLst>
        </pc:picChg>
      </pc:sldChg>
      <pc:sldChg chg="addSp delSp modSp add mod ord">
        <pc:chgData name="Paula Kuang" userId="d4ae6a08-7546-4b3f-8eda-01eba77fd24b" providerId="ADAL" clId="{492551AC-7098-43A8-93BB-574AFD2E5DD2}" dt="2024-05-13T08:20:49.141" v="1566" actId="1076"/>
        <pc:sldMkLst>
          <pc:docMk/>
          <pc:sldMk cId="3628346284" sldId="303"/>
        </pc:sldMkLst>
        <pc:spChg chg="add mod">
          <ac:chgData name="Paula Kuang" userId="d4ae6a08-7546-4b3f-8eda-01eba77fd24b" providerId="ADAL" clId="{492551AC-7098-43A8-93BB-574AFD2E5DD2}" dt="2024-05-13T08:14:43.213" v="1547" actId="1076"/>
          <ac:spMkLst>
            <pc:docMk/>
            <pc:sldMk cId="3628346284" sldId="303"/>
            <ac:spMk id="4" creationId="{D3433328-0731-5D67-7A4D-C0E44D59DDFE}"/>
          </ac:spMkLst>
        </pc:spChg>
        <pc:spChg chg="add mod">
          <ac:chgData name="Paula Kuang" userId="d4ae6a08-7546-4b3f-8eda-01eba77fd24b" providerId="ADAL" clId="{492551AC-7098-43A8-93BB-574AFD2E5DD2}" dt="2024-05-13T08:12:04.642" v="1537" actId="20577"/>
          <ac:spMkLst>
            <pc:docMk/>
            <pc:sldMk cId="3628346284" sldId="303"/>
            <ac:spMk id="6" creationId="{E81ED7D0-4B91-DEC5-56D3-19C15E62866A}"/>
          </ac:spMkLst>
        </pc:spChg>
        <pc:spChg chg="add mod">
          <ac:chgData name="Paula Kuang" userId="d4ae6a08-7546-4b3f-8eda-01eba77fd24b" providerId="ADAL" clId="{492551AC-7098-43A8-93BB-574AFD2E5DD2}" dt="2024-05-13T08:15:23.411" v="1564" actId="1076"/>
          <ac:spMkLst>
            <pc:docMk/>
            <pc:sldMk cId="3628346284" sldId="303"/>
            <ac:spMk id="10" creationId="{3AE74116-7CB6-5D82-FDC4-2C354F32E3D1}"/>
          </ac:spMkLst>
        </pc:spChg>
        <pc:picChg chg="add mod">
          <ac:chgData name="Paula Kuang" userId="d4ae6a08-7546-4b3f-8eda-01eba77fd24b" providerId="ADAL" clId="{492551AC-7098-43A8-93BB-574AFD2E5DD2}" dt="2024-05-13T08:14:39.503" v="1546" actId="14100"/>
          <ac:picMkLst>
            <pc:docMk/>
            <pc:sldMk cId="3628346284" sldId="303"/>
            <ac:picMk id="3" creationId="{5E28CDB0-A830-76B9-6FFD-52376DBEE1B5}"/>
          </ac:picMkLst>
        </pc:picChg>
        <pc:picChg chg="add mod">
          <ac:chgData name="Paula Kuang" userId="d4ae6a08-7546-4b3f-8eda-01eba77fd24b" providerId="ADAL" clId="{492551AC-7098-43A8-93BB-574AFD2E5DD2}" dt="2024-05-08T07:30:27.349" v="488" actId="1076"/>
          <ac:picMkLst>
            <pc:docMk/>
            <pc:sldMk cId="3628346284" sldId="303"/>
            <ac:picMk id="5" creationId="{D8E7E14E-2C5B-91B8-81AC-DD0C9C264C94}"/>
          </ac:picMkLst>
        </pc:picChg>
        <pc:picChg chg="add del mod">
          <ac:chgData name="Paula Kuang" userId="d4ae6a08-7546-4b3f-8eda-01eba77fd24b" providerId="ADAL" clId="{492551AC-7098-43A8-93BB-574AFD2E5DD2}" dt="2024-05-13T08:07:26.910" v="1513" actId="478"/>
          <ac:picMkLst>
            <pc:docMk/>
            <pc:sldMk cId="3628346284" sldId="303"/>
            <ac:picMk id="7" creationId="{3064B24E-2440-F68C-144F-2DC3B9DECAE8}"/>
          </ac:picMkLst>
        </pc:picChg>
        <pc:picChg chg="add del mod">
          <ac:chgData name="Paula Kuang" userId="d4ae6a08-7546-4b3f-8eda-01eba77fd24b" providerId="ADAL" clId="{492551AC-7098-43A8-93BB-574AFD2E5DD2}" dt="2024-05-08T07:32:25.964" v="496" actId="478"/>
          <ac:picMkLst>
            <pc:docMk/>
            <pc:sldMk cId="3628346284" sldId="303"/>
            <ac:picMk id="8" creationId="{F403B5DA-99C8-1776-5001-9536A66F3B53}"/>
          </ac:picMkLst>
        </pc:picChg>
        <pc:picChg chg="add del mod">
          <ac:chgData name="Paula Kuang" userId="d4ae6a08-7546-4b3f-8eda-01eba77fd24b" providerId="ADAL" clId="{492551AC-7098-43A8-93BB-574AFD2E5DD2}" dt="2024-05-13T07:39:14.013" v="1507" actId="478"/>
          <ac:picMkLst>
            <pc:docMk/>
            <pc:sldMk cId="3628346284" sldId="303"/>
            <ac:picMk id="9" creationId="{27B0A810-0D27-8A9B-4190-6E0312D1773E}"/>
          </ac:picMkLst>
        </pc:picChg>
        <pc:picChg chg="add mod">
          <ac:chgData name="Paula Kuang" userId="d4ae6a08-7546-4b3f-8eda-01eba77fd24b" providerId="ADAL" clId="{492551AC-7098-43A8-93BB-574AFD2E5DD2}" dt="2024-05-13T08:20:49.141" v="1566" actId="1076"/>
          <ac:picMkLst>
            <pc:docMk/>
            <pc:sldMk cId="3628346284" sldId="303"/>
            <ac:picMk id="11" creationId="{367BD7EF-CE2F-1BF5-BAD0-A82025E65DBF}"/>
          </ac:picMkLst>
        </pc:picChg>
      </pc:sldChg>
      <pc:sldChg chg="addSp modSp add mod ord">
        <pc:chgData name="Paula Kuang" userId="d4ae6a08-7546-4b3f-8eda-01eba77fd24b" providerId="ADAL" clId="{492551AC-7098-43A8-93BB-574AFD2E5DD2}" dt="2024-05-13T08:11:46.656" v="1527" actId="20577"/>
        <pc:sldMkLst>
          <pc:docMk/>
          <pc:sldMk cId="2460267177" sldId="304"/>
        </pc:sldMkLst>
        <pc:spChg chg="add mod">
          <ac:chgData name="Paula Kuang" userId="d4ae6a08-7546-4b3f-8eda-01eba77fd24b" providerId="ADAL" clId="{492551AC-7098-43A8-93BB-574AFD2E5DD2}" dt="2024-05-13T08:11:46.656" v="1527" actId="20577"/>
          <ac:spMkLst>
            <pc:docMk/>
            <pc:sldMk cId="2460267177" sldId="304"/>
            <ac:spMk id="2" creationId="{9ABBA79E-C249-3111-9D45-F6DE9E490D9B}"/>
          </ac:spMkLst>
        </pc:spChg>
      </pc:sldChg>
      <pc:sldChg chg="addSp delSp modSp add mod ord">
        <pc:chgData name="Paula Kuang" userId="d4ae6a08-7546-4b3f-8eda-01eba77fd24b" providerId="ADAL" clId="{492551AC-7098-43A8-93BB-574AFD2E5DD2}" dt="2024-05-13T08:28:33.619" v="1613" actId="20577"/>
        <pc:sldMkLst>
          <pc:docMk/>
          <pc:sldMk cId="536263176" sldId="305"/>
        </pc:sldMkLst>
        <pc:spChg chg="add mod">
          <ac:chgData name="Paula Kuang" userId="d4ae6a08-7546-4b3f-8eda-01eba77fd24b" providerId="ADAL" clId="{492551AC-7098-43A8-93BB-574AFD2E5DD2}" dt="2024-05-13T08:28:33.619" v="1613" actId="20577"/>
          <ac:spMkLst>
            <pc:docMk/>
            <pc:sldMk cId="536263176" sldId="305"/>
            <ac:spMk id="3" creationId="{AB0E289D-7112-CF70-32F3-5ECF6F160EC2}"/>
          </ac:spMkLst>
        </pc:spChg>
        <pc:spChg chg="add mod">
          <ac:chgData name="Paula Kuang" userId="d4ae6a08-7546-4b3f-8eda-01eba77fd24b" providerId="ADAL" clId="{492551AC-7098-43A8-93BB-574AFD2E5DD2}" dt="2024-05-13T08:22:19.648" v="1570" actId="20577"/>
          <ac:spMkLst>
            <pc:docMk/>
            <pc:sldMk cId="536263176" sldId="305"/>
            <ac:spMk id="5" creationId="{2793879D-886B-62CB-1B24-236D01F120DA}"/>
          </ac:spMkLst>
        </pc:spChg>
        <pc:picChg chg="add del mod">
          <ac:chgData name="Paula Kuang" userId="d4ae6a08-7546-4b3f-8eda-01eba77fd24b" providerId="ADAL" clId="{492551AC-7098-43A8-93BB-574AFD2E5DD2}" dt="2024-05-09T09:28:52.209" v="852" actId="478"/>
          <ac:picMkLst>
            <pc:docMk/>
            <pc:sldMk cId="536263176" sldId="305"/>
            <ac:picMk id="2" creationId="{CE5A744E-0924-6C26-3FE2-5BBF6A3C7B07}"/>
          </ac:picMkLst>
        </pc:picChg>
        <pc:picChg chg="add mod">
          <ac:chgData name="Paula Kuang" userId="d4ae6a08-7546-4b3f-8eda-01eba77fd24b" providerId="ADAL" clId="{492551AC-7098-43A8-93BB-574AFD2E5DD2}" dt="2024-05-09T09:29:06.638" v="854" actId="1076"/>
          <ac:picMkLst>
            <pc:docMk/>
            <pc:sldMk cId="536263176" sldId="305"/>
            <ac:picMk id="4" creationId="{151E72DF-8B48-2530-6916-33C40828FFFD}"/>
          </ac:picMkLst>
        </pc:picChg>
      </pc:sldChg>
      <pc:sldChg chg="add">
        <pc:chgData name="Paula Kuang" userId="d4ae6a08-7546-4b3f-8eda-01eba77fd24b" providerId="ADAL" clId="{492551AC-7098-43A8-93BB-574AFD2E5DD2}" dt="2024-05-06T08:49:50.449" v="222"/>
        <pc:sldMkLst>
          <pc:docMk/>
          <pc:sldMk cId="1047390180" sldId="306"/>
        </pc:sldMkLst>
      </pc:sldChg>
      <pc:sldChg chg="addSp delSp modSp add mod ord">
        <pc:chgData name="Paula Kuang" userId="d4ae6a08-7546-4b3f-8eda-01eba77fd24b" providerId="ADAL" clId="{492551AC-7098-43A8-93BB-574AFD2E5DD2}" dt="2024-05-13T07:50:09.379" v="1510" actId="20577"/>
        <pc:sldMkLst>
          <pc:docMk/>
          <pc:sldMk cId="1256966039" sldId="307"/>
        </pc:sldMkLst>
        <pc:spChg chg="add mod">
          <ac:chgData name="Paula Kuang" userId="d4ae6a08-7546-4b3f-8eda-01eba77fd24b" providerId="ADAL" clId="{492551AC-7098-43A8-93BB-574AFD2E5DD2}" dt="2024-05-13T07:50:09.379" v="1510" actId="20577"/>
          <ac:spMkLst>
            <pc:docMk/>
            <pc:sldMk cId="1256966039" sldId="307"/>
            <ac:spMk id="7" creationId="{65E7A49A-CC9E-CC34-01E2-421B3D9FB44C}"/>
          </ac:spMkLst>
        </pc:spChg>
        <pc:spChg chg="add del mod">
          <ac:chgData name="Paula Kuang" userId="d4ae6a08-7546-4b3f-8eda-01eba77fd24b" providerId="ADAL" clId="{492551AC-7098-43A8-93BB-574AFD2E5DD2}" dt="2024-05-13T07:22:45.077" v="1449"/>
          <ac:spMkLst>
            <pc:docMk/>
            <pc:sldMk cId="1256966039" sldId="307"/>
            <ac:spMk id="8" creationId="{FDC29ABE-4AB0-CC1F-8021-6762F335E374}"/>
          </ac:spMkLst>
        </pc:spChg>
        <pc:picChg chg="mod">
          <ac:chgData name="Paula Kuang" userId="d4ae6a08-7546-4b3f-8eda-01eba77fd24b" providerId="ADAL" clId="{492551AC-7098-43A8-93BB-574AFD2E5DD2}" dt="2024-05-13T07:10:16.321" v="1278" actId="14100"/>
          <ac:picMkLst>
            <pc:docMk/>
            <pc:sldMk cId="1256966039" sldId="307"/>
            <ac:picMk id="2" creationId="{CE5A744E-0924-6C26-3FE2-5BBF6A3C7B07}"/>
          </ac:picMkLst>
        </pc:picChg>
        <pc:picChg chg="add mod">
          <ac:chgData name="Paula Kuang" userId="d4ae6a08-7546-4b3f-8eda-01eba77fd24b" providerId="ADAL" clId="{492551AC-7098-43A8-93BB-574AFD2E5DD2}" dt="2024-05-13T07:18:28.459" v="1445" actId="14100"/>
          <ac:picMkLst>
            <pc:docMk/>
            <pc:sldMk cId="1256966039" sldId="307"/>
            <ac:picMk id="3" creationId="{D5CEA77A-594B-86ED-FD13-8217567551C3}"/>
          </ac:picMkLst>
        </pc:picChg>
        <pc:picChg chg="add del mod">
          <ac:chgData name="Paula Kuang" userId="d4ae6a08-7546-4b3f-8eda-01eba77fd24b" providerId="ADAL" clId="{492551AC-7098-43A8-93BB-574AFD2E5DD2}" dt="2024-05-13T07:16:32.146" v="1438" actId="478"/>
          <ac:picMkLst>
            <pc:docMk/>
            <pc:sldMk cId="1256966039" sldId="307"/>
            <ac:picMk id="5" creationId="{B0033817-FD30-522F-A005-72BDE61EA638}"/>
          </ac:picMkLst>
        </pc:picChg>
      </pc:sldChg>
      <pc:sldChg chg="addSp delSp modSp add mod">
        <pc:chgData name="Paula Kuang" userId="d4ae6a08-7546-4b3f-8eda-01eba77fd24b" providerId="ADAL" clId="{492551AC-7098-43A8-93BB-574AFD2E5DD2}" dt="2024-05-16T05:26:55.890" v="1881" actId="14100"/>
        <pc:sldMkLst>
          <pc:docMk/>
          <pc:sldMk cId="1855153659" sldId="308"/>
        </pc:sldMkLst>
        <pc:spChg chg="del mod topLvl">
          <ac:chgData name="Paula Kuang" userId="d4ae6a08-7546-4b3f-8eda-01eba77fd24b" providerId="ADAL" clId="{492551AC-7098-43A8-93BB-574AFD2E5DD2}" dt="2024-05-16T03:14:54.084" v="1642" actId="478"/>
          <ac:spMkLst>
            <pc:docMk/>
            <pc:sldMk cId="1855153659" sldId="308"/>
            <ac:spMk id="10" creationId="{F3A9370D-15F2-B662-ED2E-578D81505450}"/>
          </ac:spMkLst>
        </pc:spChg>
        <pc:spChg chg="del mod topLvl">
          <ac:chgData name="Paula Kuang" userId="d4ae6a08-7546-4b3f-8eda-01eba77fd24b" providerId="ADAL" clId="{492551AC-7098-43A8-93BB-574AFD2E5DD2}" dt="2024-05-16T03:14:51.088" v="1641" actId="478"/>
          <ac:spMkLst>
            <pc:docMk/>
            <pc:sldMk cId="1855153659" sldId="308"/>
            <ac:spMk id="12" creationId="{D5128A3B-AB19-BD6F-B189-24585179E2CD}"/>
          </ac:spMkLst>
        </pc:spChg>
        <pc:spChg chg="del mod">
          <ac:chgData name="Paula Kuang" userId="d4ae6a08-7546-4b3f-8eda-01eba77fd24b" providerId="ADAL" clId="{492551AC-7098-43A8-93BB-574AFD2E5DD2}" dt="2024-05-16T03:14:38.363" v="1634" actId="478"/>
          <ac:spMkLst>
            <pc:docMk/>
            <pc:sldMk cId="1855153659" sldId="308"/>
            <ac:spMk id="13" creationId="{934E099F-A409-FA0D-25E9-DC198CFB042E}"/>
          </ac:spMkLst>
        </pc:spChg>
        <pc:spChg chg="del mod topLvl">
          <ac:chgData name="Paula Kuang" userId="d4ae6a08-7546-4b3f-8eda-01eba77fd24b" providerId="ADAL" clId="{492551AC-7098-43A8-93BB-574AFD2E5DD2}" dt="2024-05-16T03:14:45.404" v="1636" actId="478"/>
          <ac:spMkLst>
            <pc:docMk/>
            <pc:sldMk cId="1855153659" sldId="308"/>
            <ac:spMk id="15" creationId="{EBF2665B-471D-21BE-AC08-29BE19A82D28}"/>
          </ac:spMkLst>
        </pc:spChg>
        <pc:spChg chg="del mod topLvl">
          <ac:chgData name="Paula Kuang" userId="d4ae6a08-7546-4b3f-8eda-01eba77fd24b" providerId="ADAL" clId="{492551AC-7098-43A8-93BB-574AFD2E5DD2}" dt="2024-05-16T03:14:49.249" v="1640" actId="478"/>
          <ac:spMkLst>
            <pc:docMk/>
            <pc:sldMk cId="1855153659" sldId="308"/>
            <ac:spMk id="16" creationId="{DAB31F71-D33C-37D2-BDB7-13CEB39A562B}"/>
          </ac:spMkLst>
        </pc:spChg>
        <pc:spChg chg="add mod">
          <ac:chgData name="Paula Kuang" userId="d4ae6a08-7546-4b3f-8eda-01eba77fd24b" providerId="ADAL" clId="{492551AC-7098-43A8-93BB-574AFD2E5DD2}" dt="2024-05-16T03:32:05.588" v="1869" actId="164"/>
          <ac:spMkLst>
            <pc:docMk/>
            <pc:sldMk cId="1855153659" sldId="308"/>
            <ac:spMk id="27" creationId="{8266FFD5-191C-16C3-3E73-3DA8A19C6A48}"/>
          </ac:spMkLst>
        </pc:spChg>
        <pc:spChg chg="add mod">
          <ac:chgData name="Paula Kuang" userId="d4ae6a08-7546-4b3f-8eda-01eba77fd24b" providerId="ADAL" clId="{492551AC-7098-43A8-93BB-574AFD2E5DD2}" dt="2024-05-16T03:32:05.588" v="1869" actId="164"/>
          <ac:spMkLst>
            <pc:docMk/>
            <pc:sldMk cId="1855153659" sldId="308"/>
            <ac:spMk id="30" creationId="{E1704D1F-6146-4AE6-2FE0-270745ED7A23}"/>
          </ac:spMkLst>
        </pc:spChg>
        <pc:grpChg chg="add del mod">
          <ac:chgData name="Paula Kuang" userId="d4ae6a08-7546-4b3f-8eda-01eba77fd24b" providerId="ADAL" clId="{492551AC-7098-43A8-93BB-574AFD2E5DD2}" dt="2024-05-16T03:14:43.792" v="1635" actId="165"/>
          <ac:grpSpMkLst>
            <pc:docMk/>
            <pc:sldMk cId="1855153659" sldId="308"/>
            <ac:grpSpMk id="8" creationId="{CD85F77C-6464-5E6C-45D3-91C723D9A495}"/>
          </ac:grpSpMkLst>
        </pc:grpChg>
        <pc:grpChg chg="add mod">
          <ac:chgData name="Paula Kuang" userId="d4ae6a08-7546-4b3f-8eda-01eba77fd24b" providerId="ADAL" clId="{492551AC-7098-43A8-93BB-574AFD2E5DD2}" dt="2024-05-16T05:26:50.451" v="1879" actId="1076"/>
          <ac:grpSpMkLst>
            <pc:docMk/>
            <pc:sldMk cId="1855153659" sldId="308"/>
            <ac:grpSpMk id="34" creationId="{F5F2F70A-79EB-D1C4-641A-1C07BB6B5A8D}"/>
          </ac:grpSpMkLst>
        </pc:grpChg>
        <pc:picChg chg="add mod modCrop">
          <ac:chgData name="Paula Kuang" userId="d4ae6a08-7546-4b3f-8eda-01eba77fd24b" providerId="ADAL" clId="{492551AC-7098-43A8-93BB-574AFD2E5DD2}" dt="2024-05-16T03:28:09.431" v="1716" actId="14100"/>
          <ac:picMkLst>
            <pc:docMk/>
            <pc:sldMk cId="1855153659" sldId="308"/>
            <ac:picMk id="3" creationId="{605DBD23-0E1E-7D7E-CDA7-340F2052BFEE}"/>
          </ac:picMkLst>
        </pc:picChg>
        <pc:picChg chg="del">
          <ac:chgData name="Paula Kuang" userId="d4ae6a08-7546-4b3f-8eda-01eba77fd24b" providerId="ADAL" clId="{492551AC-7098-43A8-93BB-574AFD2E5DD2}" dt="2024-05-09T09:29:14.362" v="860" actId="478"/>
          <ac:picMkLst>
            <pc:docMk/>
            <pc:sldMk cId="1855153659" sldId="308"/>
            <ac:picMk id="4" creationId="{151E72DF-8B48-2530-6916-33C40828FFFD}"/>
          </ac:picMkLst>
        </pc:picChg>
        <pc:picChg chg="add del mod">
          <ac:chgData name="Paula Kuang" userId="d4ae6a08-7546-4b3f-8eda-01eba77fd24b" providerId="ADAL" clId="{492551AC-7098-43A8-93BB-574AFD2E5DD2}" dt="2024-05-16T03:24:54.686" v="1679" actId="478"/>
          <ac:picMkLst>
            <pc:docMk/>
            <pc:sldMk cId="1855153659" sldId="308"/>
            <ac:picMk id="4" creationId="{5D2F4C56-BFBD-4260-69C6-C664E24A4C3A}"/>
          </ac:picMkLst>
        </pc:picChg>
        <pc:picChg chg="add mod">
          <ac:chgData name="Paula Kuang" userId="d4ae6a08-7546-4b3f-8eda-01eba77fd24b" providerId="ADAL" clId="{492551AC-7098-43A8-93BB-574AFD2E5DD2}" dt="2024-05-16T03:26:22.625" v="1687" actId="1076"/>
          <ac:picMkLst>
            <pc:docMk/>
            <pc:sldMk cId="1855153659" sldId="308"/>
            <ac:picMk id="6" creationId="{F09AAA5C-C1D6-83FD-6A09-27C59B258036}"/>
          </ac:picMkLst>
        </pc:picChg>
        <pc:picChg chg="add mod">
          <ac:chgData name="Paula Kuang" userId="d4ae6a08-7546-4b3f-8eda-01eba77fd24b" providerId="ADAL" clId="{492551AC-7098-43A8-93BB-574AFD2E5DD2}" dt="2024-05-16T03:14:28.468" v="1630" actId="1076"/>
          <ac:picMkLst>
            <pc:docMk/>
            <pc:sldMk cId="1855153659" sldId="308"/>
            <ac:picMk id="7" creationId="{77F7EE98-624A-16C4-0B6F-78052A5373DD}"/>
          </ac:picMkLst>
        </pc:picChg>
        <pc:picChg chg="mod topLvl">
          <ac:chgData name="Paula Kuang" userId="d4ae6a08-7546-4b3f-8eda-01eba77fd24b" providerId="ADAL" clId="{492551AC-7098-43A8-93BB-574AFD2E5DD2}" dt="2024-05-16T05:26:53.755" v="1880" actId="14100"/>
          <ac:picMkLst>
            <pc:docMk/>
            <pc:sldMk cId="1855153659" sldId="308"/>
            <ac:picMk id="9" creationId="{443E86AB-B9FD-F049-1B04-6128EBC2119F}"/>
          </ac:picMkLst>
        </pc:picChg>
        <pc:picChg chg="add del mod">
          <ac:chgData name="Paula Kuang" userId="d4ae6a08-7546-4b3f-8eda-01eba77fd24b" providerId="ADAL" clId="{492551AC-7098-43A8-93BB-574AFD2E5DD2}" dt="2024-05-16T03:24:52.239" v="1678" actId="478"/>
          <ac:picMkLst>
            <pc:docMk/>
            <pc:sldMk cId="1855153659" sldId="308"/>
            <ac:picMk id="18" creationId="{34FEDBE1-FF12-4D12-707A-23FB80F5258A}"/>
          </ac:picMkLst>
        </pc:picChg>
        <pc:picChg chg="add del mod">
          <ac:chgData name="Paula Kuang" userId="d4ae6a08-7546-4b3f-8eda-01eba77fd24b" providerId="ADAL" clId="{492551AC-7098-43A8-93BB-574AFD2E5DD2}" dt="2024-05-16T03:29:12.655" v="1724" actId="478"/>
          <ac:picMkLst>
            <pc:docMk/>
            <pc:sldMk cId="1855153659" sldId="308"/>
            <ac:picMk id="20" creationId="{1A6E54DE-2164-8A02-54F4-3DC6F612F9BD}"/>
          </ac:picMkLst>
        </pc:picChg>
        <pc:picChg chg="add del mod">
          <ac:chgData name="Paula Kuang" userId="d4ae6a08-7546-4b3f-8eda-01eba77fd24b" providerId="ADAL" clId="{492551AC-7098-43A8-93BB-574AFD2E5DD2}" dt="2024-05-16T03:27:08.441" v="1700" actId="478"/>
          <ac:picMkLst>
            <pc:docMk/>
            <pc:sldMk cId="1855153659" sldId="308"/>
            <ac:picMk id="22" creationId="{21A2E567-00F7-4149-56E6-FD455BCC1734}"/>
          </ac:picMkLst>
        </pc:picChg>
        <pc:picChg chg="add mod modCrop">
          <ac:chgData name="Paula Kuang" userId="d4ae6a08-7546-4b3f-8eda-01eba77fd24b" providerId="ADAL" clId="{492551AC-7098-43A8-93BB-574AFD2E5DD2}" dt="2024-05-16T03:32:05.588" v="1869" actId="164"/>
          <ac:picMkLst>
            <pc:docMk/>
            <pc:sldMk cId="1855153659" sldId="308"/>
            <ac:picMk id="24" creationId="{7B84811F-46F2-283D-6655-379D2089D7D0}"/>
          </ac:picMkLst>
        </pc:picChg>
        <pc:picChg chg="add mod">
          <ac:chgData name="Paula Kuang" userId="d4ae6a08-7546-4b3f-8eda-01eba77fd24b" providerId="ADAL" clId="{492551AC-7098-43A8-93BB-574AFD2E5DD2}" dt="2024-05-16T03:29:28.280" v="1730" actId="1076"/>
          <ac:picMkLst>
            <pc:docMk/>
            <pc:sldMk cId="1855153659" sldId="308"/>
            <ac:picMk id="26" creationId="{C438FB9E-E77C-152F-7CB8-0709BC5EFEBF}"/>
          </ac:picMkLst>
        </pc:picChg>
        <pc:picChg chg="add mod">
          <ac:chgData name="Paula Kuang" userId="d4ae6a08-7546-4b3f-8eda-01eba77fd24b" providerId="ADAL" clId="{492551AC-7098-43A8-93BB-574AFD2E5DD2}" dt="2024-05-16T05:26:55.890" v="1881" actId="14100"/>
          <ac:picMkLst>
            <pc:docMk/>
            <pc:sldMk cId="1855153659" sldId="308"/>
            <ac:picMk id="36" creationId="{0A69B88F-39CD-30CF-A8AC-3C3051F32E69}"/>
          </ac:picMkLst>
        </pc:picChg>
        <pc:cxnChg chg="del mod topLvl">
          <ac:chgData name="Paula Kuang" userId="d4ae6a08-7546-4b3f-8eda-01eba77fd24b" providerId="ADAL" clId="{492551AC-7098-43A8-93BB-574AFD2E5DD2}" dt="2024-05-16T03:14:47.302" v="1638" actId="478"/>
          <ac:cxnSpMkLst>
            <pc:docMk/>
            <pc:sldMk cId="1855153659" sldId="308"/>
            <ac:cxnSpMk id="11" creationId="{147E2C58-E734-73C7-7044-AE4D0102E236}"/>
          </ac:cxnSpMkLst>
        </pc:cxnChg>
        <pc:cxnChg chg="del mod">
          <ac:chgData name="Paula Kuang" userId="d4ae6a08-7546-4b3f-8eda-01eba77fd24b" providerId="ADAL" clId="{492551AC-7098-43A8-93BB-574AFD2E5DD2}" dt="2024-05-16T03:14:36.273" v="1633" actId="478"/>
          <ac:cxnSpMkLst>
            <pc:docMk/>
            <pc:sldMk cId="1855153659" sldId="308"/>
            <ac:cxnSpMk id="14" creationId="{F6797FE0-5320-FCE3-245B-1E25F925DD77}"/>
          </ac:cxnSpMkLst>
        </pc:cxnChg>
        <pc:cxnChg chg="add mod">
          <ac:chgData name="Paula Kuang" userId="d4ae6a08-7546-4b3f-8eda-01eba77fd24b" providerId="ADAL" clId="{492551AC-7098-43A8-93BB-574AFD2E5DD2}" dt="2024-05-16T03:32:05.588" v="1869" actId="164"/>
          <ac:cxnSpMkLst>
            <pc:docMk/>
            <pc:sldMk cId="1855153659" sldId="308"/>
            <ac:cxnSpMk id="29" creationId="{EFAA3028-1E86-7A24-00E7-A46624141684}"/>
          </ac:cxnSpMkLst>
        </pc:cxnChg>
      </pc:sldChg>
      <pc:sldChg chg="add del">
        <pc:chgData name="Paula Kuang" userId="d4ae6a08-7546-4b3f-8eda-01eba77fd24b" providerId="ADAL" clId="{492551AC-7098-43A8-93BB-574AFD2E5DD2}" dt="2024-05-09T09:29:12.934" v="859" actId="47"/>
        <pc:sldMkLst>
          <pc:docMk/>
          <pc:sldMk cId="1404040609" sldId="309"/>
        </pc:sldMkLst>
      </pc:sldChg>
      <pc:sldChg chg="delSp add mod">
        <pc:chgData name="Paula Kuang" userId="d4ae6a08-7546-4b3f-8eda-01eba77fd24b" providerId="ADAL" clId="{492551AC-7098-43A8-93BB-574AFD2E5DD2}" dt="2024-05-09T09:29:11.638" v="858" actId="478"/>
        <pc:sldMkLst>
          <pc:docMk/>
          <pc:sldMk cId="1574116588" sldId="310"/>
        </pc:sldMkLst>
        <pc:picChg chg="del">
          <ac:chgData name="Paula Kuang" userId="d4ae6a08-7546-4b3f-8eda-01eba77fd24b" providerId="ADAL" clId="{492551AC-7098-43A8-93BB-574AFD2E5DD2}" dt="2024-05-09T09:29:11.638" v="858" actId="478"/>
          <ac:picMkLst>
            <pc:docMk/>
            <pc:sldMk cId="1574116588" sldId="310"/>
            <ac:picMk id="4" creationId="{151E72DF-8B48-2530-6916-33C40828FFF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9E401-4820-4CEF-B74C-9BCD4E36CEC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A234F9E-8879-494F-A959-0E14773590EB}">
      <dgm:prSet phldrT="[Text]"/>
      <dgm:spPr/>
      <dgm:t>
        <a:bodyPr/>
        <a:lstStyle/>
        <a:p>
          <a:r>
            <a:rPr lang="en-US" dirty="0"/>
            <a:t>1. Requirements and communication (Cross – Departments)</a:t>
          </a:r>
        </a:p>
      </dgm:t>
    </dgm:pt>
    <dgm:pt modelId="{1F0166D6-4740-4EA3-AEA6-F23A858AEB14}" type="parTrans" cxnId="{ADDC95C0-C18D-4ADD-BC47-5433DDC5729E}">
      <dgm:prSet/>
      <dgm:spPr/>
      <dgm:t>
        <a:bodyPr/>
        <a:lstStyle/>
        <a:p>
          <a:endParaRPr lang="en-US"/>
        </a:p>
      </dgm:t>
    </dgm:pt>
    <dgm:pt modelId="{812CB1D0-6758-421D-8611-3A0AB637DE52}" type="sibTrans" cxnId="{ADDC95C0-C18D-4ADD-BC47-5433DDC5729E}">
      <dgm:prSet/>
      <dgm:spPr/>
      <dgm:t>
        <a:bodyPr/>
        <a:lstStyle/>
        <a:p>
          <a:endParaRPr lang="en-US"/>
        </a:p>
      </dgm:t>
    </dgm:pt>
    <dgm:pt modelId="{1FE9DAEB-DAC2-404E-821F-C7CC4F1EDD90}">
      <dgm:prSet phldrT="[Text]"/>
      <dgm:spPr/>
      <dgm:t>
        <a:bodyPr/>
        <a:lstStyle/>
        <a:p>
          <a:r>
            <a:rPr lang="en-US" dirty="0"/>
            <a:t>2. Development Stage – Prototype</a:t>
          </a:r>
          <a:r>
            <a:rPr lang="en-US" baseline="0" dirty="0"/>
            <a:t> </a:t>
          </a:r>
          <a:endParaRPr lang="en-US" dirty="0"/>
        </a:p>
      </dgm:t>
    </dgm:pt>
    <dgm:pt modelId="{9534B3FC-8BB0-4606-82E0-EA6F9B287752}" type="parTrans" cxnId="{02665728-63D9-44EF-817E-E97C12575D0F}">
      <dgm:prSet/>
      <dgm:spPr/>
      <dgm:t>
        <a:bodyPr/>
        <a:lstStyle/>
        <a:p>
          <a:endParaRPr lang="en-US"/>
        </a:p>
      </dgm:t>
    </dgm:pt>
    <dgm:pt modelId="{A1833FDD-643F-472A-96BE-CA132ED1A904}" type="sibTrans" cxnId="{02665728-63D9-44EF-817E-E97C12575D0F}">
      <dgm:prSet/>
      <dgm:spPr/>
      <dgm:t>
        <a:bodyPr/>
        <a:lstStyle/>
        <a:p>
          <a:endParaRPr lang="en-US"/>
        </a:p>
      </dgm:t>
    </dgm:pt>
    <dgm:pt modelId="{4B4AFD5B-45D4-4F5F-B30B-B47C134C0568}">
      <dgm:prSet phldrT="[Text]"/>
      <dgm:spPr/>
      <dgm:t>
        <a:bodyPr/>
        <a:lstStyle/>
        <a:p>
          <a:r>
            <a:rPr lang="en-US" dirty="0"/>
            <a:t>3. Presentation on prototype – Fine Tune</a:t>
          </a:r>
        </a:p>
      </dgm:t>
    </dgm:pt>
    <dgm:pt modelId="{8133BA23-E8E5-4E7C-BBC4-CC861287AF2C}" type="parTrans" cxnId="{7ACDF9C5-4CA4-44A9-9C6F-5D76CC77FC36}">
      <dgm:prSet/>
      <dgm:spPr/>
      <dgm:t>
        <a:bodyPr/>
        <a:lstStyle/>
        <a:p>
          <a:endParaRPr lang="en-US"/>
        </a:p>
      </dgm:t>
    </dgm:pt>
    <dgm:pt modelId="{6E04A829-D87A-43F6-952A-8EB1729CBB62}" type="sibTrans" cxnId="{7ACDF9C5-4CA4-44A9-9C6F-5D76CC77FC36}">
      <dgm:prSet/>
      <dgm:spPr/>
      <dgm:t>
        <a:bodyPr/>
        <a:lstStyle/>
        <a:p>
          <a:endParaRPr lang="en-US"/>
        </a:p>
      </dgm:t>
    </dgm:pt>
    <dgm:pt modelId="{32707B00-12B8-41EB-B5B6-CEE0383A0581}">
      <dgm:prSet phldrT="[Text]"/>
      <dgm:spPr/>
      <dgm:t>
        <a:bodyPr/>
        <a:lstStyle/>
        <a:p>
          <a:r>
            <a:rPr lang="en-US" dirty="0"/>
            <a:t>4. Delivery on production stage – User Training and Report Maintenance   </a:t>
          </a:r>
        </a:p>
      </dgm:t>
    </dgm:pt>
    <dgm:pt modelId="{4570BE5F-8C7F-4341-9EBF-876D0D287D95}" type="parTrans" cxnId="{47EAB5A4-0134-4750-84BC-72B4365488A2}">
      <dgm:prSet/>
      <dgm:spPr/>
      <dgm:t>
        <a:bodyPr/>
        <a:lstStyle/>
        <a:p>
          <a:endParaRPr lang="en-US"/>
        </a:p>
      </dgm:t>
    </dgm:pt>
    <dgm:pt modelId="{D55D1650-BB9A-45A6-BAC3-BA58895F3543}" type="sibTrans" cxnId="{47EAB5A4-0134-4750-84BC-72B4365488A2}">
      <dgm:prSet/>
      <dgm:spPr/>
      <dgm:t>
        <a:bodyPr/>
        <a:lstStyle/>
        <a:p>
          <a:endParaRPr lang="en-US"/>
        </a:p>
      </dgm:t>
    </dgm:pt>
    <dgm:pt modelId="{16D447DA-5EDE-4680-902E-AF0081F0212B}">
      <dgm:prSet phldrT="[Text]"/>
      <dgm:spPr/>
      <dgm:t>
        <a:bodyPr/>
        <a:lstStyle/>
        <a:p>
          <a:r>
            <a:rPr lang="en-US" dirty="0"/>
            <a:t>5. Main Challenges as PBI developer</a:t>
          </a:r>
        </a:p>
      </dgm:t>
    </dgm:pt>
    <dgm:pt modelId="{A91470B5-A59E-4B45-9AA5-67C93690F1EC}" type="parTrans" cxnId="{E9D0AC58-2BF8-4F26-B497-F77E9BB66EDF}">
      <dgm:prSet/>
      <dgm:spPr/>
      <dgm:t>
        <a:bodyPr/>
        <a:lstStyle/>
        <a:p>
          <a:endParaRPr lang="en-US"/>
        </a:p>
      </dgm:t>
    </dgm:pt>
    <dgm:pt modelId="{B0925B6C-143A-4DF7-A2EF-463F8C03E963}" type="sibTrans" cxnId="{E9D0AC58-2BF8-4F26-B497-F77E9BB66EDF}">
      <dgm:prSet/>
      <dgm:spPr/>
      <dgm:t>
        <a:bodyPr/>
        <a:lstStyle/>
        <a:p>
          <a:endParaRPr lang="en-US"/>
        </a:p>
      </dgm:t>
    </dgm:pt>
    <dgm:pt modelId="{7E014799-95E5-45EE-81E4-32F79AD1E9E3}" type="pres">
      <dgm:prSet presAssocID="{1219E401-4820-4CEF-B74C-9BCD4E36CECE}" presName="Name0" presStyleCnt="0">
        <dgm:presLayoutVars>
          <dgm:chMax val="7"/>
          <dgm:chPref val="7"/>
          <dgm:dir/>
        </dgm:presLayoutVars>
      </dgm:prSet>
      <dgm:spPr/>
    </dgm:pt>
    <dgm:pt modelId="{DCCBA835-2A37-4367-89ED-EDE7DEBF8DE8}" type="pres">
      <dgm:prSet presAssocID="{1219E401-4820-4CEF-B74C-9BCD4E36CECE}" presName="Name1" presStyleCnt="0"/>
      <dgm:spPr/>
    </dgm:pt>
    <dgm:pt modelId="{9ACA74B0-7FC1-46FF-9CEA-09CD036B1AAA}" type="pres">
      <dgm:prSet presAssocID="{1219E401-4820-4CEF-B74C-9BCD4E36CECE}" presName="cycle" presStyleCnt="0"/>
      <dgm:spPr/>
    </dgm:pt>
    <dgm:pt modelId="{5E901EAA-4738-4912-8745-0896449D16E9}" type="pres">
      <dgm:prSet presAssocID="{1219E401-4820-4CEF-B74C-9BCD4E36CECE}" presName="srcNode" presStyleLbl="node1" presStyleIdx="0" presStyleCnt="5"/>
      <dgm:spPr/>
    </dgm:pt>
    <dgm:pt modelId="{BEBFE896-6117-4504-9AB0-0FFE21FCF6E3}" type="pres">
      <dgm:prSet presAssocID="{1219E401-4820-4CEF-B74C-9BCD4E36CECE}" presName="conn" presStyleLbl="parChTrans1D2" presStyleIdx="0" presStyleCnt="1"/>
      <dgm:spPr/>
    </dgm:pt>
    <dgm:pt modelId="{C5F4FB97-DC5F-4625-825F-A4150454365E}" type="pres">
      <dgm:prSet presAssocID="{1219E401-4820-4CEF-B74C-9BCD4E36CECE}" presName="extraNode" presStyleLbl="node1" presStyleIdx="0" presStyleCnt="5"/>
      <dgm:spPr/>
    </dgm:pt>
    <dgm:pt modelId="{2BF0DCD5-4268-4A56-A7BF-B7320F2A989C}" type="pres">
      <dgm:prSet presAssocID="{1219E401-4820-4CEF-B74C-9BCD4E36CECE}" presName="dstNode" presStyleLbl="node1" presStyleIdx="0" presStyleCnt="5"/>
      <dgm:spPr/>
    </dgm:pt>
    <dgm:pt modelId="{C3D51F02-80EE-4F4F-A0CA-95214BC583A4}" type="pres">
      <dgm:prSet presAssocID="{6A234F9E-8879-494F-A959-0E14773590EB}" presName="text_1" presStyleLbl="node1" presStyleIdx="0" presStyleCnt="5">
        <dgm:presLayoutVars>
          <dgm:bulletEnabled val="1"/>
        </dgm:presLayoutVars>
      </dgm:prSet>
      <dgm:spPr/>
    </dgm:pt>
    <dgm:pt modelId="{E0C05FFC-4A08-406F-8D1E-4D6B5E601DF6}" type="pres">
      <dgm:prSet presAssocID="{6A234F9E-8879-494F-A959-0E14773590EB}" presName="accent_1" presStyleCnt="0"/>
      <dgm:spPr/>
    </dgm:pt>
    <dgm:pt modelId="{F2026AF7-AA97-49B0-993B-74E228982C8C}" type="pres">
      <dgm:prSet presAssocID="{6A234F9E-8879-494F-A959-0E14773590EB}" presName="accentRepeatNode" presStyleLbl="solidFgAcc1" presStyleIdx="0" presStyleCnt="5"/>
      <dgm:spPr/>
    </dgm:pt>
    <dgm:pt modelId="{78F0AA71-BFFE-4CF8-AD3D-31A35839CE7F}" type="pres">
      <dgm:prSet presAssocID="{1FE9DAEB-DAC2-404E-821F-C7CC4F1EDD90}" presName="text_2" presStyleLbl="node1" presStyleIdx="1" presStyleCnt="5">
        <dgm:presLayoutVars>
          <dgm:bulletEnabled val="1"/>
        </dgm:presLayoutVars>
      </dgm:prSet>
      <dgm:spPr/>
    </dgm:pt>
    <dgm:pt modelId="{32C3B374-6831-46DE-8C3D-CA9C61181E47}" type="pres">
      <dgm:prSet presAssocID="{1FE9DAEB-DAC2-404E-821F-C7CC4F1EDD90}" presName="accent_2" presStyleCnt="0"/>
      <dgm:spPr/>
    </dgm:pt>
    <dgm:pt modelId="{C005E757-12A5-4AA8-B1C1-C44137590F39}" type="pres">
      <dgm:prSet presAssocID="{1FE9DAEB-DAC2-404E-821F-C7CC4F1EDD90}" presName="accentRepeatNode" presStyleLbl="solidFgAcc1" presStyleIdx="1" presStyleCnt="5"/>
      <dgm:spPr/>
    </dgm:pt>
    <dgm:pt modelId="{85ADB68B-DDCD-4D8E-82A5-E17040579BEA}" type="pres">
      <dgm:prSet presAssocID="{4B4AFD5B-45D4-4F5F-B30B-B47C134C0568}" presName="text_3" presStyleLbl="node1" presStyleIdx="2" presStyleCnt="5">
        <dgm:presLayoutVars>
          <dgm:bulletEnabled val="1"/>
        </dgm:presLayoutVars>
      </dgm:prSet>
      <dgm:spPr/>
    </dgm:pt>
    <dgm:pt modelId="{AC36C29C-B972-40E5-8AB7-F467383755A1}" type="pres">
      <dgm:prSet presAssocID="{4B4AFD5B-45D4-4F5F-B30B-B47C134C0568}" presName="accent_3" presStyleCnt="0"/>
      <dgm:spPr/>
    </dgm:pt>
    <dgm:pt modelId="{A6F00333-4318-4DE3-9803-AC5766F6D4D6}" type="pres">
      <dgm:prSet presAssocID="{4B4AFD5B-45D4-4F5F-B30B-B47C134C0568}" presName="accentRepeatNode" presStyleLbl="solidFgAcc1" presStyleIdx="2" presStyleCnt="5"/>
      <dgm:spPr/>
    </dgm:pt>
    <dgm:pt modelId="{FB966E7E-35E6-4D0A-8489-5C3411334992}" type="pres">
      <dgm:prSet presAssocID="{32707B00-12B8-41EB-B5B6-CEE0383A0581}" presName="text_4" presStyleLbl="node1" presStyleIdx="3" presStyleCnt="5">
        <dgm:presLayoutVars>
          <dgm:bulletEnabled val="1"/>
        </dgm:presLayoutVars>
      </dgm:prSet>
      <dgm:spPr/>
    </dgm:pt>
    <dgm:pt modelId="{26E8EF2A-8FDD-40DE-B2C2-09177954107F}" type="pres">
      <dgm:prSet presAssocID="{32707B00-12B8-41EB-B5B6-CEE0383A0581}" presName="accent_4" presStyleCnt="0"/>
      <dgm:spPr/>
    </dgm:pt>
    <dgm:pt modelId="{1389EDA4-0D4F-4677-801D-7217FD2F2E53}" type="pres">
      <dgm:prSet presAssocID="{32707B00-12B8-41EB-B5B6-CEE0383A0581}" presName="accentRepeatNode" presStyleLbl="solidFgAcc1" presStyleIdx="3" presStyleCnt="5"/>
      <dgm:spPr/>
    </dgm:pt>
    <dgm:pt modelId="{6CA7BBFE-E859-4A6B-966A-F50F12503E9C}" type="pres">
      <dgm:prSet presAssocID="{16D447DA-5EDE-4680-902E-AF0081F0212B}" presName="text_5" presStyleLbl="node1" presStyleIdx="4" presStyleCnt="5">
        <dgm:presLayoutVars>
          <dgm:bulletEnabled val="1"/>
        </dgm:presLayoutVars>
      </dgm:prSet>
      <dgm:spPr/>
    </dgm:pt>
    <dgm:pt modelId="{9914CAEB-3B0E-4525-93C0-7E6F69E048C7}" type="pres">
      <dgm:prSet presAssocID="{16D447DA-5EDE-4680-902E-AF0081F0212B}" presName="accent_5" presStyleCnt="0"/>
      <dgm:spPr/>
    </dgm:pt>
    <dgm:pt modelId="{070A8E8D-6530-47C7-B446-4617D04A79E8}" type="pres">
      <dgm:prSet presAssocID="{16D447DA-5EDE-4680-902E-AF0081F0212B}" presName="accentRepeatNode" presStyleLbl="solidFgAcc1" presStyleIdx="4" presStyleCnt="5"/>
      <dgm:spPr/>
    </dgm:pt>
  </dgm:ptLst>
  <dgm:cxnLst>
    <dgm:cxn modelId="{5D8EC11D-93D6-45D0-91AD-67D2A5D501EF}" type="presOf" srcId="{32707B00-12B8-41EB-B5B6-CEE0383A0581}" destId="{FB966E7E-35E6-4D0A-8489-5C3411334992}" srcOrd="0" destOrd="0" presId="urn:microsoft.com/office/officeart/2008/layout/VerticalCurvedList"/>
    <dgm:cxn modelId="{F930EF1D-B015-4FCE-A731-ADA2AE64AD1D}" type="presOf" srcId="{812CB1D0-6758-421D-8611-3A0AB637DE52}" destId="{BEBFE896-6117-4504-9AB0-0FFE21FCF6E3}" srcOrd="0" destOrd="0" presId="urn:microsoft.com/office/officeart/2008/layout/VerticalCurvedList"/>
    <dgm:cxn modelId="{02665728-63D9-44EF-817E-E97C12575D0F}" srcId="{1219E401-4820-4CEF-B74C-9BCD4E36CECE}" destId="{1FE9DAEB-DAC2-404E-821F-C7CC4F1EDD90}" srcOrd="1" destOrd="0" parTransId="{9534B3FC-8BB0-4606-82E0-EA6F9B287752}" sibTransId="{A1833FDD-643F-472A-96BE-CA132ED1A904}"/>
    <dgm:cxn modelId="{94003C30-D3A7-4B90-AC46-FDAA5960A655}" type="presOf" srcId="{4B4AFD5B-45D4-4F5F-B30B-B47C134C0568}" destId="{85ADB68B-DDCD-4D8E-82A5-E17040579BEA}" srcOrd="0" destOrd="0" presId="urn:microsoft.com/office/officeart/2008/layout/VerticalCurvedList"/>
    <dgm:cxn modelId="{5D830C4C-6199-435D-A77B-C64F146EB4B2}" type="presOf" srcId="{6A234F9E-8879-494F-A959-0E14773590EB}" destId="{C3D51F02-80EE-4F4F-A0CA-95214BC583A4}" srcOrd="0" destOrd="0" presId="urn:microsoft.com/office/officeart/2008/layout/VerticalCurvedList"/>
    <dgm:cxn modelId="{E9D0AC58-2BF8-4F26-B497-F77E9BB66EDF}" srcId="{1219E401-4820-4CEF-B74C-9BCD4E36CECE}" destId="{16D447DA-5EDE-4680-902E-AF0081F0212B}" srcOrd="4" destOrd="0" parTransId="{A91470B5-A59E-4B45-9AA5-67C93690F1EC}" sibTransId="{B0925B6C-143A-4DF7-A2EF-463F8C03E963}"/>
    <dgm:cxn modelId="{50340EA4-51B3-4BAD-B98B-CC08688CF51B}" type="presOf" srcId="{1219E401-4820-4CEF-B74C-9BCD4E36CECE}" destId="{7E014799-95E5-45EE-81E4-32F79AD1E9E3}" srcOrd="0" destOrd="0" presId="urn:microsoft.com/office/officeart/2008/layout/VerticalCurvedList"/>
    <dgm:cxn modelId="{47EAB5A4-0134-4750-84BC-72B4365488A2}" srcId="{1219E401-4820-4CEF-B74C-9BCD4E36CECE}" destId="{32707B00-12B8-41EB-B5B6-CEE0383A0581}" srcOrd="3" destOrd="0" parTransId="{4570BE5F-8C7F-4341-9EBF-876D0D287D95}" sibTransId="{D55D1650-BB9A-45A6-BAC3-BA58895F3543}"/>
    <dgm:cxn modelId="{ADDC95C0-C18D-4ADD-BC47-5433DDC5729E}" srcId="{1219E401-4820-4CEF-B74C-9BCD4E36CECE}" destId="{6A234F9E-8879-494F-A959-0E14773590EB}" srcOrd="0" destOrd="0" parTransId="{1F0166D6-4740-4EA3-AEA6-F23A858AEB14}" sibTransId="{812CB1D0-6758-421D-8611-3A0AB637DE52}"/>
    <dgm:cxn modelId="{7ACDF9C5-4CA4-44A9-9C6F-5D76CC77FC36}" srcId="{1219E401-4820-4CEF-B74C-9BCD4E36CECE}" destId="{4B4AFD5B-45D4-4F5F-B30B-B47C134C0568}" srcOrd="2" destOrd="0" parTransId="{8133BA23-E8E5-4E7C-BBC4-CC861287AF2C}" sibTransId="{6E04A829-D87A-43F6-952A-8EB1729CBB62}"/>
    <dgm:cxn modelId="{B99060C6-BF6F-4F70-87FF-65C95A37CFAC}" type="presOf" srcId="{16D447DA-5EDE-4680-902E-AF0081F0212B}" destId="{6CA7BBFE-E859-4A6B-966A-F50F12503E9C}" srcOrd="0" destOrd="0" presId="urn:microsoft.com/office/officeart/2008/layout/VerticalCurvedList"/>
    <dgm:cxn modelId="{9E4748D8-8A44-4804-91D5-9F7DC42EBB0F}" type="presOf" srcId="{1FE9DAEB-DAC2-404E-821F-C7CC4F1EDD90}" destId="{78F0AA71-BFFE-4CF8-AD3D-31A35839CE7F}" srcOrd="0" destOrd="0" presId="urn:microsoft.com/office/officeart/2008/layout/VerticalCurvedList"/>
    <dgm:cxn modelId="{680F7BBC-D6D4-4064-9404-12F0CEE7F855}" type="presParOf" srcId="{7E014799-95E5-45EE-81E4-32F79AD1E9E3}" destId="{DCCBA835-2A37-4367-89ED-EDE7DEBF8DE8}" srcOrd="0" destOrd="0" presId="urn:microsoft.com/office/officeart/2008/layout/VerticalCurvedList"/>
    <dgm:cxn modelId="{5C2EDDB7-6BFB-47FE-B617-7A4BFED7F492}" type="presParOf" srcId="{DCCBA835-2A37-4367-89ED-EDE7DEBF8DE8}" destId="{9ACA74B0-7FC1-46FF-9CEA-09CD036B1AAA}" srcOrd="0" destOrd="0" presId="urn:microsoft.com/office/officeart/2008/layout/VerticalCurvedList"/>
    <dgm:cxn modelId="{D85F0BF4-E176-4B34-8433-4CC9EFDCD7B3}" type="presParOf" srcId="{9ACA74B0-7FC1-46FF-9CEA-09CD036B1AAA}" destId="{5E901EAA-4738-4912-8745-0896449D16E9}" srcOrd="0" destOrd="0" presId="urn:microsoft.com/office/officeart/2008/layout/VerticalCurvedList"/>
    <dgm:cxn modelId="{4799F8A9-6987-4D30-A99A-767ACCE03C5E}" type="presParOf" srcId="{9ACA74B0-7FC1-46FF-9CEA-09CD036B1AAA}" destId="{BEBFE896-6117-4504-9AB0-0FFE21FCF6E3}" srcOrd="1" destOrd="0" presId="urn:microsoft.com/office/officeart/2008/layout/VerticalCurvedList"/>
    <dgm:cxn modelId="{3025A967-61FA-4F55-8FEA-9E8DCB07C936}" type="presParOf" srcId="{9ACA74B0-7FC1-46FF-9CEA-09CD036B1AAA}" destId="{C5F4FB97-DC5F-4625-825F-A4150454365E}" srcOrd="2" destOrd="0" presId="urn:microsoft.com/office/officeart/2008/layout/VerticalCurvedList"/>
    <dgm:cxn modelId="{432AE158-801C-4037-83FF-595218E7CF64}" type="presParOf" srcId="{9ACA74B0-7FC1-46FF-9CEA-09CD036B1AAA}" destId="{2BF0DCD5-4268-4A56-A7BF-B7320F2A989C}" srcOrd="3" destOrd="0" presId="urn:microsoft.com/office/officeart/2008/layout/VerticalCurvedList"/>
    <dgm:cxn modelId="{0E458D47-5012-4D76-A988-0FC7A8BF997F}" type="presParOf" srcId="{DCCBA835-2A37-4367-89ED-EDE7DEBF8DE8}" destId="{C3D51F02-80EE-4F4F-A0CA-95214BC583A4}" srcOrd="1" destOrd="0" presId="urn:microsoft.com/office/officeart/2008/layout/VerticalCurvedList"/>
    <dgm:cxn modelId="{A1A3803E-FF19-4A01-96A4-ACA790752DE5}" type="presParOf" srcId="{DCCBA835-2A37-4367-89ED-EDE7DEBF8DE8}" destId="{E0C05FFC-4A08-406F-8D1E-4D6B5E601DF6}" srcOrd="2" destOrd="0" presId="urn:microsoft.com/office/officeart/2008/layout/VerticalCurvedList"/>
    <dgm:cxn modelId="{1F92555C-CB5C-469A-AAE5-E50D2780B19C}" type="presParOf" srcId="{E0C05FFC-4A08-406F-8D1E-4D6B5E601DF6}" destId="{F2026AF7-AA97-49B0-993B-74E228982C8C}" srcOrd="0" destOrd="0" presId="urn:microsoft.com/office/officeart/2008/layout/VerticalCurvedList"/>
    <dgm:cxn modelId="{1443E3C6-9AD2-4E72-8F9B-944770EF37BE}" type="presParOf" srcId="{DCCBA835-2A37-4367-89ED-EDE7DEBF8DE8}" destId="{78F0AA71-BFFE-4CF8-AD3D-31A35839CE7F}" srcOrd="3" destOrd="0" presId="urn:microsoft.com/office/officeart/2008/layout/VerticalCurvedList"/>
    <dgm:cxn modelId="{C3BA6FC2-30C9-418D-968B-F72B34B1AC9F}" type="presParOf" srcId="{DCCBA835-2A37-4367-89ED-EDE7DEBF8DE8}" destId="{32C3B374-6831-46DE-8C3D-CA9C61181E47}" srcOrd="4" destOrd="0" presId="urn:microsoft.com/office/officeart/2008/layout/VerticalCurvedList"/>
    <dgm:cxn modelId="{7EF0A56B-5C8F-401C-8974-04517986A108}" type="presParOf" srcId="{32C3B374-6831-46DE-8C3D-CA9C61181E47}" destId="{C005E757-12A5-4AA8-B1C1-C44137590F39}" srcOrd="0" destOrd="0" presId="urn:microsoft.com/office/officeart/2008/layout/VerticalCurvedList"/>
    <dgm:cxn modelId="{2FDF6850-D8CC-4219-9522-FC52ACFA99AC}" type="presParOf" srcId="{DCCBA835-2A37-4367-89ED-EDE7DEBF8DE8}" destId="{85ADB68B-DDCD-4D8E-82A5-E17040579BEA}" srcOrd="5" destOrd="0" presId="urn:microsoft.com/office/officeart/2008/layout/VerticalCurvedList"/>
    <dgm:cxn modelId="{02C434AE-B554-4A11-B465-3EA3F8F75FEB}" type="presParOf" srcId="{DCCBA835-2A37-4367-89ED-EDE7DEBF8DE8}" destId="{AC36C29C-B972-40E5-8AB7-F467383755A1}" srcOrd="6" destOrd="0" presId="urn:microsoft.com/office/officeart/2008/layout/VerticalCurvedList"/>
    <dgm:cxn modelId="{B4C964B0-CFA1-413D-BCED-1EE20B1CB714}" type="presParOf" srcId="{AC36C29C-B972-40E5-8AB7-F467383755A1}" destId="{A6F00333-4318-4DE3-9803-AC5766F6D4D6}" srcOrd="0" destOrd="0" presId="urn:microsoft.com/office/officeart/2008/layout/VerticalCurvedList"/>
    <dgm:cxn modelId="{7047CE70-70C7-4AC0-B0C9-07BE61F47E7F}" type="presParOf" srcId="{DCCBA835-2A37-4367-89ED-EDE7DEBF8DE8}" destId="{FB966E7E-35E6-4D0A-8489-5C3411334992}" srcOrd="7" destOrd="0" presId="urn:microsoft.com/office/officeart/2008/layout/VerticalCurvedList"/>
    <dgm:cxn modelId="{A532007A-49B2-4C19-A508-501B4EF932A0}" type="presParOf" srcId="{DCCBA835-2A37-4367-89ED-EDE7DEBF8DE8}" destId="{26E8EF2A-8FDD-40DE-B2C2-09177954107F}" srcOrd="8" destOrd="0" presId="urn:microsoft.com/office/officeart/2008/layout/VerticalCurvedList"/>
    <dgm:cxn modelId="{CA4909D9-54A8-4B28-BEA2-A7AF1E784236}" type="presParOf" srcId="{26E8EF2A-8FDD-40DE-B2C2-09177954107F}" destId="{1389EDA4-0D4F-4677-801D-7217FD2F2E53}" srcOrd="0" destOrd="0" presId="urn:microsoft.com/office/officeart/2008/layout/VerticalCurvedList"/>
    <dgm:cxn modelId="{B047A539-0C61-4D56-BD63-B772A6CD5811}" type="presParOf" srcId="{DCCBA835-2A37-4367-89ED-EDE7DEBF8DE8}" destId="{6CA7BBFE-E859-4A6B-966A-F50F12503E9C}" srcOrd="9" destOrd="0" presId="urn:microsoft.com/office/officeart/2008/layout/VerticalCurvedList"/>
    <dgm:cxn modelId="{BCB3C853-C611-44D2-A4AA-1B9D1ADCF526}" type="presParOf" srcId="{DCCBA835-2A37-4367-89ED-EDE7DEBF8DE8}" destId="{9914CAEB-3B0E-4525-93C0-7E6F69E048C7}" srcOrd="10" destOrd="0" presId="urn:microsoft.com/office/officeart/2008/layout/VerticalCurvedList"/>
    <dgm:cxn modelId="{192B934C-1A0D-4194-88C3-5A8CDC8B5DCD}" type="presParOf" srcId="{9914CAEB-3B0E-4525-93C0-7E6F69E048C7}" destId="{070A8E8D-6530-47C7-B446-4617D04A79E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FE896-6117-4504-9AB0-0FFE21FCF6E3}">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D51F02-80EE-4F4F-A0CA-95214BC583A4}">
      <dsp:nvSpPr>
        <dsp:cNvPr id="0" name=""/>
        <dsp:cNvSpPr/>
      </dsp:nvSpPr>
      <dsp:spPr>
        <a:xfrm>
          <a:off x="509717" y="338558"/>
          <a:ext cx="990325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1. Requirements and communication (Cross – Departments)</a:t>
          </a:r>
        </a:p>
      </dsp:txBody>
      <dsp:txXfrm>
        <a:off x="509717" y="338558"/>
        <a:ext cx="9903250" cy="677550"/>
      </dsp:txXfrm>
    </dsp:sp>
    <dsp:sp modelId="{F2026AF7-AA97-49B0-993B-74E228982C8C}">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F0AA71-BFFE-4CF8-AD3D-31A35839CE7F}">
      <dsp:nvSpPr>
        <dsp:cNvPr id="0" name=""/>
        <dsp:cNvSpPr/>
      </dsp:nvSpPr>
      <dsp:spPr>
        <a:xfrm>
          <a:off x="995230" y="1354558"/>
          <a:ext cx="941773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2. Development Stage – Prototype</a:t>
          </a:r>
          <a:r>
            <a:rPr lang="en-US" sz="2300" kern="1200" baseline="0" dirty="0"/>
            <a:t> </a:t>
          </a:r>
          <a:endParaRPr lang="en-US" sz="2300" kern="1200" dirty="0"/>
        </a:p>
      </dsp:txBody>
      <dsp:txXfrm>
        <a:off x="995230" y="1354558"/>
        <a:ext cx="9417737" cy="677550"/>
      </dsp:txXfrm>
    </dsp:sp>
    <dsp:sp modelId="{C005E757-12A5-4AA8-B1C1-C44137590F39}">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DB68B-DDCD-4D8E-82A5-E17040579BEA}">
      <dsp:nvSpPr>
        <dsp:cNvPr id="0" name=""/>
        <dsp:cNvSpPr/>
      </dsp:nvSpPr>
      <dsp:spPr>
        <a:xfrm>
          <a:off x="1144243" y="2370558"/>
          <a:ext cx="926872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3. Presentation on prototype – Fine Tune</a:t>
          </a:r>
        </a:p>
      </dsp:txBody>
      <dsp:txXfrm>
        <a:off x="1144243" y="2370558"/>
        <a:ext cx="9268724" cy="677550"/>
      </dsp:txXfrm>
    </dsp:sp>
    <dsp:sp modelId="{A6F00333-4318-4DE3-9803-AC5766F6D4D6}">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66E7E-35E6-4D0A-8489-5C3411334992}">
      <dsp:nvSpPr>
        <dsp:cNvPr id="0" name=""/>
        <dsp:cNvSpPr/>
      </dsp:nvSpPr>
      <dsp:spPr>
        <a:xfrm>
          <a:off x="995230" y="3386558"/>
          <a:ext cx="941773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4. Delivery on production stage – User Training and Report Maintenance   </a:t>
          </a:r>
        </a:p>
      </dsp:txBody>
      <dsp:txXfrm>
        <a:off x="995230" y="3386558"/>
        <a:ext cx="9417737" cy="677550"/>
      </dsp:txXfrm>
    </dsp:sp>
    <dsp:sp modelId="{1389EDA4-0D4F-4677-801D-7217FD2F2E53}">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A7BBFE-E859-4A6B-966A-F50F12503E9C}">
      <dsp:nvSpPr>
        <dsp:cNvPr id="0" name=""/>
        <dsp:cNvSpPr/>
      </dsp:nvSpPr>
      <dsp:spPr>
        <a:xfrm>
          <a:off x="509717" y="4402558"/>
          <a:ext cx="990325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5. Main Challenges as PBI developer</a:t>
          </a:r>
        </a:p>
      </dsp:txBody>
      <dsp:txXfrm>
        <a:off x="509717" y="4402558"/>
        <a:ext cx="9903250" cy="677550"/>
      </dsp:txXfrm>
    </dsp:sp>
    <dsp:sp modelId="{070A8E8D-6530-47C7-B446-4617D04A79E8}">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F55D-AC35-317A-FC14-C018AB5D2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4EE245-03E4-D8DE-7B6D-FC7AED5C3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68F51D-6FC4-3863-C320-7EB6E8CA7CA1}"/>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06A8F164-2EB0-F188-2182-CE9A645F7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0FC48-0482-9BDD-97FD-266218BE2183}"/>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107082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2ECB-E8D6-38E8-7042-36FFDD7A02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11BE2A-90C0-BA60-0C97-C1986D37C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16141-7118-BAFD-64DE-39114DC71F05}"/>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2AD33BC6-CE91-623D-170E-EB5A4E2A1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1688B-969D-BEE5-C711-3D72C11D4817}"/>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2345948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DC4A6-12E1-A42B-CD10-B3DE1D106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A7BB73-AA49-8734-5F76-91777AE67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D8E88-4110-C3AC-38A7-EDB5098F31CA}"/>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C4781EFD-F766-25F3-A5CD-0BD09D4D4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6EDAD-6CEB-BB5A-9724-4BDC02DBD5FC}"/>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1162555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E66C-08F2-D849-88B6-B5EDEBCF23A6}"/>
              </a:ext>
            </a:extLst>
          </p:cNvPr>
          <p:cNvSpPr>
            <a:spLocks noGrp="1"/>
          </p:cNvSpPr>
          <p:nvPr>
            <p:ph type="title"/>
          </p:nvPr>
        </p:nvSpPr>
        <p:spPr/>
        <p:txBody>
          <a:bodyPr/>
          <a:lstStyle/>
          <a:p>
            <a:r>
              <a:rPr lang="en-GB"/>
              <a:t>Click to edit Master title style</a:t>
            </a:r>
            <a:endParaRPr lang="en-US"/>
          </a:p>
        </p:txBody>
      </p:sp>
      <p:sp>
        <p:nvSpPr>
          <p:cNvPr id="3" name="Footer Placeholder 2">
            <a:extLst>
              <a:ext uri="{FF2B5EF4-FFF2-40B4-BE49-F238E27FC236}">
                <a16:creationId xmlns:a16="http://schemas.microsoft.com/office/drawing/2014/main" id="{B858B4BA-4CF8-DA4E-9C06-8CD48DBC28CC}"/>
              </a:ext>
            </a:extLst>
          </p:cNvPr>
          <p:cNvSpPr>
            <a:spLocks noGrp="1"/>
          </p:cNvSpPr>
          <p:nvPr>
            <p:ph type="ftr" sz="quarter" idx="24"/>
          </p:nvPr>
        </p:nvSpPr>
        <p:spPr/>
        <p:txBody>
          <a:bodyPr/>
          <a:lstStyle/>
          <a:p>
            <a:r>
              <a:rPr lang="en-US"/>
              <a:t>© 2022. Johnson Controls. All rights reserved.</a:t>
            </a:r>
            <a:endParaRPr lang="en-GB"/>
          </a:p>
        </p:txBody>
      </p:sp>
    </p:spTree>
    <p:extLst>
      <p:ext uri="{BB962C8B-B14F-4D97-AF65-F5344CB8AC3E}">
        <p14:creationId xmlns:p14="http://schemas.microsoft.com/office/powerpoint/2010/main" val="335462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6FB01950-2444-324E-843E-4BB929984EED}"/>
              </a:ext>
            </a:extLst>
          </p:cNvPr>
          <p:cNvSpPr>
            <a:spLocks noGrp="1"/>
          </p:cNvSpPr>
          <p:nvPr>
            <p:ph type="ftr" sz="quarter" idx="10"/>
          </p:nvPr>
        </p:nvSpPr>
        <p:spPr/>
        <p:txBody>
          <a:bodyPr/>
          <a:lstStyle/>
          <a:p>
            <a:r>
              <a:rPr lang="en-US"/>
              <a:t>© 2022. Johnson Controls. All rights reserved.</a:t>
            </a:r>
            <a:endParaRPr lang="en-GB"/>
          </a:p>
        </p:txBody>
      </p:sp>
    </p:spTree>
    <p:extLst>
      <p:ext uri="{BB962C8B-B14F-4D97-AF65-F5344CB8AC3E}">
        <p14:creationId xmlns:p14="http://schemas.microsoft.com/office/powerpoint/2010/main" val="23873276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C786-F4D4-C24F-8E1D-4B98009DD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483B85-2258-EE4E-9C64-A5BE19329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4E32F-BA2F-CF86-871E-D66EF34ABF1B}"/>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8EE10714-EA6C-80E0-8F76-011364029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500F2-3008-5CBC-3FF2-A87CE5C06FE9}"/>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350689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F883-8192-1CB4-6270-2A8F157B83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B02322-0AD2-D812-B3D1-D414874D9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A56B92-EF64-93C1-FA65-C050782B0B90}"/>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A138BD1C-797B-5BDB-3E31-9F3248E81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4F49E-60A9-4C4D-C440-AB438C9EC975}"/>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207343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14E8-FDFE-D8B1-C5B0-6F4BAD299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60397-7F22-69A0-1CA9-E53E8E024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9AD288-6E98-E9DE-ABE1-90124AC180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60CA1C-6957-9061-E4A9-BFFBFA0D7921}"/>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6" name="Footer Placeholder 5">
            <a:extLst>
              <a:ext uri="{FF2B5EF4-FFF2-40B4-BE49-F238E27FC236}">
                <a16:creationId xmlns:a16="http://schemas.microsoft.com/office/drawing/2014/main" id="{A6DD83C1-F62C-6E5B-EEDE-0F72910FD7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DF884-A4D7-07AD-473C-AD4750164208}"/>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10639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D6D4-B3AF-DC64-D519-EDE496B8BF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03941B-705F-5390-A868-271DEE46B1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AFCB4-2321-11F0-11E5-E10B66F188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E32001-2259-0610-268A-352E45003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ED9F8-3E5D-EC5E-C457-27115D9599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41A85-710B-EC20-211E-B70540D4E821}"/>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8" name="Footer Placeholder 7">
            <a:extLst>
              <a:ext uri="{FF2B5EF4-FFF2-40B4-BE49-F238E27FC236}">
                <a16:creationId xmlns:a16="http://schemas.microsoft.com/office/drawing/2014/main" id="{502F0CF6-3941-CE90-3142-044AF99637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0D637B-E0EE-CA13-65B9-547E7D888826}"/>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402455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070D-C5CC-22AC-7764-940D0139EB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F79C6-C37C-1C50-8384-F338AFB36B7C}"/>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4" name="Footer Placeholder 3">
            <a:extLst>
              <a:ext uri="{FF2B5EF4-FFF2-40B4-BE49-F238E27FC236}">
                <a16:creationId xmlns:a16="http://schemas.microsoft.com/office/drawing/2014/main" id="{166010C0-D095-E485-423F-B38386D9C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171F59-2A55-7AFF-540A-E06F6FB62D46}"/>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271955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4D5142-5EE5-1BEE-233C-A593D15D3513}"/>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3" name="Footer Placeholder 2">
            <a:extLst>
              <a:ext uri="{FF2B5EF4-FFF2-40B4-BE49-F238E27FC236}">
                <a16:creationId xmlns:a16="http://schemas.microsoft.com/office/drawing/2014/main" id="{E0DE5B78-99E4-01EC-40CF-D099201480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BFD765-61E9-FA43-C8C2-D42432EFB7F6}"/>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211613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68AC-2547-64A0-9BA2-AA4293F57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B7A171-18E8-6852-FA82-50432B42A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01C31-B94A-20F4-7AAB-EA6174189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9894B-5205-B2C9-2309-C5CE7C748837}"/>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6" name="Footer Placeholder 5">
            <a:extLst>
              <a:ext uri="{FF2B5EF4-FFF2-40B4-BE49-F238E27FC236}">
                <a16:creationId xmlns:a16="http://schemas.microsoft.com/office/drawing/2014/main" id="{B027B4B4-D329-195A-79F7-3C519887B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BAE56-0399-C6AC-EB7C-199098749A18}"/>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188482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2C75-9F9A-A27E-A0E1-1F9EC3DB9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0D53E1-B5F7-C283-A2C2-E50B87832F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C31A1D-A1D5-C49A-A1EE-EF0B80DAF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A4D1A-1325-2CC2-C544-CFB8366A80D4}"/>
              </a:ext>
            </a:extLst>
          </p:cNvPr>
          <p:cNvSpPr>
            <a:spLocks noGrp="1"/>
          </p:cNvSpPr>
          <p:nvPr>
            <p:ph type="dt" sz="half" idx="10"/>
          </p:nvPr>
        </p:nvSpPr>
        <p:spPr/>
        <p:txBody>
          <a:bodyPr/>
          <a:lstStyle/>
          <a:p>
            <a:fld id="{5669AC05-4833-4082-BE81-C34D3E006564}" type="datetimeFigureOut">
              <a:rPr lang="en-US" smtClean="0"/>
              <a:t>6/23/2024</a:t>
            </a:fld>
            <a:endParaRPr lang="en-US"/>
          </a:p>
        </p:txBody>
      </p:sp>
      <p:sp>
        <p:nvSpPr>
          <p:cNvPr id="6" name="Footer Placeholder 5">
            <a:extLst>
              <a:ext uri="{FF2B5EF4-FFF2-40B4-BE49-F238E27FC236}">
                <a16:creationId xmlns:a16="http://schemas.microsoft.com/office/drawing/2014/main" id="{817C761F-0CB7-E722-2A8C-F86613DD6F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6517A-C60B-0A0F-C3C7-243974A436A7}"/>
              </a:ext>
            </a:extLst>
          </p:cNvPr>
          <p:cNvSpPr>
            <a:spLocks noGrp="1"/>
          </p:cNvSpPr>
          <p:nvPr>
            <p:ph type="sldNum" sz="quarter" idx="12"/>
          </p:nvPr>
        </p:nvSpPr>
        <p:spPr/>
        <p:txBody>
          <a:bodyPr/>
          <a:lstStyle/>
          <a:p>
            <a:fld id="{1206C6E5-F5AF-436A-8E4F-0885057E6772}" type="slidenum">
              <a:rPr lang="en-US" smtClean="0"/>
              <a:t>‹#›</a:t>
            </a:fld>
            <a:endParaRPr lang="en-US"/>
          </a:p>
        </p:txBody>
      </p:sp>
    </p:spTree>
    <p:extLst>
      <p:ext uri="{BB962C8B-B14F-4D97-AF65-F5344CB8AC3E}">
        <p14:creationId xmlns:p14="http://schemas.microsoft.com/office/powerpoint/2010/main" val="275330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B3090-3230-C639-0B72-41DC7BECE1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511484-F6E5-453C-5AC6-639BBEC476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3EFB1-688D-3BED-CE60-17D58AB54F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9AC05-4833-4082-BE81-C34D3E006564}" type="datetimeFigureOut">
              <a:rPr lang="en-US" smtClean="0"/>
              <a:t>6/23/2024</a:t>
            </a:fld>
            <a:endParaRPr lang="en-US"/>
          </a:p>
        </p:txBody>
      </p:sp>
      <p:sp>
        <p:nvSpPr>
          <p:cNvPr id="5" name="Footer Placeholder 4">
            <a:extLst>
              <a:ext uri="{FF2B5EF4-FFF2-40B4-BE49-F238E27FC236}">
                <a16:creationId xmlns:a16="http://schemas.microsoft.com/office/drawing/2014/main" id="{13177476-8D54-DA77-91C6-D829FE887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ED31A7-C90A-37B7-DBEB-E77BBA950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6C6E5-F5AF-436A-8E4F-0885057E6772}" type="slidenum">
              <a:rPr lang="en-US" smtClean="0"/>
              <a:t>‹#›</a:t>
            </a:fld>
            <a:endParaRPr lang="en-US"/>
          </a:p>
        </p:txBody>
      </p:sp>
    </p:spTree>
    <p:extLst>
      <p:ext uri="{BB962C8B-B14F-4D97-AF65-F5344CB8AC3E}">
        <p14:creationId xmlns:p14="http://schemas.microsoft.com/office/powerpoint/2010/main" val="344090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E259-6BD0-E79E-129E-B6D600CF82B5}"/>
              </a:ext>
            </a:extLst>
          </p:cNvPr>
          <p:cNvSpPr>
            <a:spLocks noGrp="1"/>
          </p:cNvSpPr>
          <p:nvPr>
            <p:ph type="title"/>
          </p:nvPr>
        </p:nvSpPr>
        <p:spPr>
          <a:xfrm>
            <a:off x="583676" y="323742"/>
            <a:ext cx="10515600" cy="634116"/>
          </a:xfrm>
        </p:spPr>
        <p:txBody>
          <a:bodyPr/>
          <a:lstStyle/>
          <a:p>
            <a:r>
              <a:rPr lang="en-US" sz="2800" b="1" dirty="0"/>
              <a:t>Agenda </a:t>
            </a:r>
          </a:p>
        </p:txBody>
      </p:sp>
      <p:graphicFrame>
        <p:nvGraphicFramePr>
          <p:cNvPr id="3" name="Diagram 2">
            <a:extLst>
              <a:ext uri="{FF2B5EF4-FFF2-40B4-BE49-F238E27FC236}">
                <a16:creationId xmlns:a16="http://schemas.microsoft.com/office/drawing/2014/main" id="{9316C18C-7610-F26B-C3F5-D6D13890B895}"/>
              </a:ext>
            </a:extLst>
          </p:cNvPr>
          <p:cNvGraphicFramePr/>
          <p:nvPr>
            <p:extLst>
              <p:ext uri="{D42A27DB-BD31-4B8C-83A1-F6EECF244321}">
                <p14:modId xmlns:p14="http://schemas.microsoft.com/office/powerpoint/2010/main" val="3388936216"/>
              </p:ext>
            </p:extLst>
          </p:nvPr>
        </p:nvGraphicFramePr>
        <p:xfrm>
          <a:off x="1259001" y="1115591"/>
          <a:ext cx="104895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726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122" y="2347842"/>
            <a:ext cx="9382539" cy="707886"/>
          </a:xfrm>
          <a:prstGeom prst="rect">
            <a:avLst/>
          </a:prstGeom>
          <a:noFill/>
        </p:spPr>
        <p:txBody>
          <a:bodyPr wrap="square" rtlCol="0">
            <a:spAutoFit/>
          </a:bodyPr>
          <a:lstStyle/>
          <a:p>
            <a:pPr algn="ctr"/>
            <a:r>
              <a:rPr lang="en-US" sz="4000" dirty="0">
                <a:solidFill>
                  <a:schemeClr val="accent5">
                    <a:lumMod val="75000"/>
                  </a:schemeClr>
                </a:solidFill>
                <a:latin typeface="Arial Rounded MT Bold" pitchFamily="34" charset="0"/>
              </a:rPr>
              <a:t>Thank you! </a:t>
            </a:r>
          </a:p>
        </p:txBody>
      </p:sp>
    </p:spTree>
    <p:extLst>
      <p:ext uri="{BB962C8B-B14F-4D97-AF65-F5344CB8AC3E}">
        <p14:creationId xmlns:p14="http://schemas.microsoft.com/office/powerpoint/2010/main" val="206696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5A3E3D-2C7B-43D3-B403-AD9CABF343D6}"/>
              </a:ext>
            </a:extLst>
          </p:cNvPr>
          <p:cNvSpPr>
            <a:spLocks noGrp="1"/>
          </p:cNvSpPr>
          <p:nvPr>
            <p:ph type="title"/>
          </p:nvPr>
        </p:nvSpPr>
        <p:spPr>
          <a:xfrm>
            <a:off x="250729" y="109145"/>
            <a:ext cx="11305627" cy="497264"/>
          </a:xfrm>
        </p:spPr>
        <p:txBody>
          <a:bodyPr>
            <a:normAutofit fontScale="90000"/>
          </a:bodyPr>
          <a:lstStyle/>
          <a:p>
            <a:pPr lvl="0"/>
            <a:r>
              <a:rPr lang="en-US" sz="3200" b="1" dirty="0"/>
              <a:t>1. Requirements and communication</a:t>
            </a:r>
          </a:p>
        </p:txBody>
      </p:sp>
      <p:grpSp>
        <p:nvGrpSpPr>
          <p:cNvPr id="29" name="Group 28">
            <a:extLst>
              <a:ext uri="{FF2B5EF4-FFF2-40B4-BE49-F238E27FC236}">
                <a16:creationId xmlns:a16="http://schemas.microsoft.com/office/drawing/2014/main" id="{C4FDEFC0-218B-651C-7E71-135F437AFC68}"/>
              </a:ext>
            </a:extLst>
          </p:cNvPr>
          <p:cNvGrpSpPr/>
          <p:nvPr/>
        </p:nvGrpSpPr>
        <p:grpSpPr>
          <a:xfrm>
            <a:off x="162807" y="606409"/>
            <a:ext cx="11866385" cy="5404683"/>
            <a:chOff x="159665" y="1144420"/>
            <a:chExt cx="11866385" cy="5680034"/>
          </a:xfrm>
        </p:grpSpPr>
        <p:pic>
          <p:nvPicPr>
            <p:cNvPr id="1026" name="Picture 2" descr="Human Icon Vector Art, Icons, and Graphics for Free Download">
              <a:extLst>
                <a:ext uri="{FF2B5EF4-FFF2-40B4-BE49-F238E27FC236}">
                  <a16:creationId xmlns:a16="http://schemas.microsoft.com/office/drawing/2014/main" id="{9D59FEE8-2F03-27CB-1E87-CE6F729BD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92" y="2673393"/>
              <a:ext cx="1115432" cy="11154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4E2917-8839-2F07-D0C0-A0D85237BEEF}"/>
                </a:ext>
              </a:extLst>
            </p:cNvPr>
            <p:cNvSpPr txBox="1"/>
            <p:nvPr/>
          </p:nvSpPr>
          <p:spPr>
            <a:xfrm>
              <a:off x="159665" y="3725417"/>
              <a:ext cx="2115140" cy="679259"/>
            </a:xfrm>
            <a:prstGeom prst="rect">
              <a:avLst/>
            </a:prstGeom>
            <a:solidFill>
              <a:schemeClr val="tx2">
                <a:lumMod val="20000"/>
                <a:lumOff val="80000"/>
              </a:schemeClr>
            </a:solidFill>
          </p:spPr>
          <p:txBody>
            <a:bodyPr wrap="square" rtlCol="0">
              <a:spAutoFit/>
            </a:bodyPr>
            <a:lstStyle/>
            <a:p>
              <a:pPr algn="ctr"/>
              <a:r>
                <a:rPr lang="en-US" dirty="0"/>
                <a:t>Sponsors(Pricing VP and CFO)</a:t>
              </a:r>
            </a:p>
          </p:txBody>
        </p:sp>
        <p:sp>
          <p:nvSpPr>
            <p:cNvPr id="3" name="Arrow: Right 2">
              <a:extLst>
                <a:ext uri="{FF2B5EF4-FFF2-40B4-BE49-F238E27FC236}">
                  <a16:creationId xmlns:a16="http://schemas.microsoft.com/office/drawing/2014/main" id="{B3094122-0DF7-4410-FBD3-B367BA759E5C}"/>
                </a:ext>
              </a:extLst>
            </p:cNvPr>
            <p:cNvSpPr/>
            <p:nvPr/>
          </p:nvSpPr>
          <p:spPr>
            <a:xfrm>
              <a:off x="2225777" y="3136274"/>
              <a:ext cx="2220011" cy="56560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39B034B-AB99-0E7D-FE11-22726A879815}"/>
                </a:ext>
              </a:extLst>
            </p:cNvPr>
            <p:cNvSpPr txBox="1"/>
            <p:nvPr/>
          </p:nvSpPr>
          <p:spPr>
            <a:xfrm>
              <a:off x="4675085" y="3846717"/>
              <a:ext cx="2115140" cy="646331"/>
            </a:xfrm>
            <a:prstGeom prst="rect">
              <a:avLst/>
            </a:prstGeom>
            <a:solidFill>
              <a:schemeClr val="tx2">
                <a:lumMod val="20000"/>
                <a:lumOff val="80000"/>
              </a:schemeClr>
            </a:solidFill>
          </p:spPr>
          <p:txBody>
            <a:bodyPr wrap="square" rtlCol="0">
              <a:spAutoFit/>
            </a:bodyPr>
            <a:lstStyle/>
            <a:p>
              <a:pPr algn="ctr"/>
              <a:r>
                <a:rPr lang="en-US" dirty="0"/>
                <a:t>PBI Main Developer</a:t>
              </a:r>
            </a:p>
          </p:txBody>
        </p:sp>
        <p:pic>
          <p:nvPicPr>
            <p:cNvPr id="7" name="Picture 2" descr="Human Icon Vector Art, Icons, and Graphics for Free Download">
              <a:extLst>
                <a:ext uri="{FF2B5EF4-FFF2-40B4-BE49-F238E27FC236}">
                  <a16:creationId xmlns:a16="http://schemas.microsoft.com/office/drawing/2014/main" id="{CDA9A1A7-B1E9-A71C-B85C-6F1705AA93C6}"/>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24151" y="2285600"/>
              <a:ext cx="1517715" cy="15177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uman Icon Vector Art, Icons, and Graphics for Free Download">
              <a:extLst>
                <a:ext uri="{FF2B5EF4-FFF2-40B4-BE49-F238E27FC236}">
                  <a16:creationId xmlns:a16="http://schemas.microsoft.com/office/drawing/2014/main" id="{2A596B6B-87AF-DB01-BB0B-DE3F98C8C775}"/>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30844" y="3848050"/>
              <a:ext cx="1200329" cy="1200329"/>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Left-Right 13">
              <a:extLst>
                <a:ext uri="{FF2B5EF4-FFF2-40B4-BE49-F238E27FC236}">
                  <a16:creationId xmlns:a16="http://schemas.microsoft.com/office/drawing/2014/main" id="{3562672E-7036-F2A4-63D3-8C501A8D67DF}"/>
                </a:ext>
              </a:extLst>
            </p:cNvPr>
            <p:cNvSpPr/>
            <p:nvPr/>
          </p:nvSpPr>
          <p:spPr>
            <a:xfrm>
              <a:off x="6894308" y="2844139"/>
              <a:ext cx="1979628" cy="589366"/>
            </a:xfrm>
            <a:prstGeom prst="lef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33262E2-B4D4-6C1A-203B-48479C93E3AE}"/>
                </a:ext>
              </a:extLst>
            </p:cNvPr>
            <p:cNvSpPr txBox="1"/>
            <p:nvPr/>
          </p:nvSpPr>
          <p:spPr>
            <a:xfrm>
              <a:off x="1864632" y="1440390"/>
              <a:ext cx="3220616" cy="1754326"/>
            </a:xfrm>
            <a:prstGeom prst="rect">
              <a:avLst/>
            </a:prstGeom>
            <a:noFill/>
          </p:spPr>
          <p:txBody>
            <a:bodyPr wrap="square" rtlCol="0">
              <a:spAutoFit/>
            </a:bodyPr>
            <a:lstStyle/>
            <a:p>
              <a:r>
                <a:rPr lang="en-US" b="1" dirty="0"/>
                <a:t>Initiate the report requirement </a:t>
              </a:r>
              <a:r>
                <a:rPr lang="en-US" dirty="0"/>
                <a:t>: we need an APAC margin analysis report , we want to see Margin performance tracking, identify major gain and major loss</a:t>
              </a:r>
            </a:p>
          </p:txBody>
        </p:sp>
        <p:sp>
          <p:nvSpPr>
            <p:cNvPr id="16" name="TextBox 15">
              <a:extLst>
                <a:ext uri="{FF2B5EF4-FFF2-40B4-BE49-F238E27FC236}">
                  <a16:creationId xmlns:a16="http://schemas.microsoft.com/office/drawing/2014/main" id="{C25F5B3F-3104-F799-BC92-5BE9CAB253B0}"/>
                </a:ext>
              </a:extLst>
            </p:cNvPr>
            <p:cNvSpPr txBox="1"/>
            <p:nvPr/>
          </p:nvSpPr>
          <p:spPr>
            <a:xfrm>
              <a:off x="10161598" y="4069259"/>
              <a:ext cx="1864452" cy="970371"/>
            </a:xfrm>
            <a:prstGeom prst="rect">
              <a:avLst/>
            </a:prstGeom>
            <a:solidFill>
              <a:schemeClr val="tx2">
                <a:lumMod val="20000"/>
                <a:lumOff val="80000"/>
              </a:schemeClr>
            </a:solidFill>
          </p:spPr>
          <p:txBody>
            <a:bodyPr wrap="square" rtlCol="0">
              <a:spAutoFit/>
            </a:bodyPr>
            <a:lstStyle/>
            <a:p>
              <a:pPr algn="ctr"/>
              <a:r>
                <a:rPr lang="en-US" dirty="0"/>
                <a:t> Database Admin/Data Engineer</a:t>
              </a:r>
            </a:p>
          </p:txBody>
        </p:sp>
        <p:sp>
          <p:nvSpPr>
            <p:cNvPr id="17" name="TextBox 16">
              <a:extLst>
                <a:ext uri="{FF2B5EF4-FFF2-40B4-BE49-F238E27FC236}">
                  <a16:creationId xmlns:a16="http://schemas.microsoft.com/office/drawing/2014/main" id="{81C3BEA1-B1E0-CA67-1DB5-157D8992A85A}"/>
                </a:ext>
              </a:extLst>
            </p:cNvPr>
            <p:cNvSpPr txBox="1"/>
            <p:nvPr/>
          </p:nvSpPr>
          <p:spPr>
            <a:xfrm>
              <a:off x="6068513" y="1144420"/>
              <a:ext cx="4220404" cy="1843703"/>
            </a:xfrm>
            <a:prstGeom prst="rect">
              <a:avLst/>
            </a:prstGeom>
            <a:noFill/>
          </p:spPr>
          <p:txBody>
            <a:bodyPr wrap="square" rtlCol="0">
              <a:spAutoFit/>
            </a:bodyPr>
            <a:lstStyle/>
            <a:p>
              <a:r>
                <a:rPr lang="en-US" b="1" dirty="0"/>
                <a:t>Communicate with main </a:t>
              </a:r>
              <a:r>
                <a:rPr lang="en-US" b="1"/>
                <a:t>report users </a:t>
              </a:r>
              <a:r>
                <a:rPr lang="en-US" b="1" dirty="0"/>
                <a:t>on details of business requirement: </a:t>
              </a:r>
              <a:r>
                <a:rPr lang="en-US" dirty="0"/>
                <a:t>we need to cover 10 different countries, how to identify healthy/unhealthy margin (benchmark/target margin), produce segmentation etc.</a:t>
              </a:r>
            </a:p>
          </p:txBody>
        </p:sp>
        <p:sp>
          <p:nvSpPr>
            <p:cNvPr id="18" name="TextBox 17">
              <a:extLst>
                <a:ext uri="{FF2B5EF4-FFF2-40B4-BE49-F238E27FC236}">
                  <a16:creationId xmlns:a16="http://schemas.microsoft.com/office/drawing/2014/main" id="{FCF6EB65-3E32-8E95-DAEA-2BBFFF15950C}"/>
                </a:ext>
              </a:extLst>
            </p:cNvPr>
            <p:cNvSpPr txBox="1"/>
            <p:nvPr/>
          </p:nvSpPr>
          <p:spPr>
            <a:xfrm>
              <a:off x="10120805" y="2865494"/>
              <a:ext cx="1853932" cy="923330"/>
            </a:xfrm>
            <a:prstGeom prst="rect">
              <a:avLst/>
            </a:prstGeom>
            <a:solidFill>
              <a:schemeClr val="tx2">
                <a:lumMod val="20000"/>
                <a:lumOff val="80000"/>
              </a:schemeClr>
            </a:solidFill>
          </p:spPr>
          <p:txBody>
            <a:bodyPr wrap="square" rtlCol="0">
              <a:spAutoFit/>
            </a:bodyPr>
            <a:lstStyle/>
            <a:p>
              <a:pPr algn="ctr"/>
              <a:r>
                <a:rPr lang="en-US" dirty="0"/>
                <a:t>Main Audience (Pricing/Product </a:t>
              </a:r>
              <a:r>
                <a:rPr lang="en-US" dirty="0" err="1"/>
                <a:t>Team,etc</a:t>
              </a:r>
              <a:r>
                <a:rPr lang="en-US" dirty="0"/>
                <a:t>)</a:t>
              </a:r>
            </a:p>
          </p:txBody>
        </p:sp>
        <p:sp>
          <p:nvSpPr>
            <p:cNvPr id="19" name="Arrow: Right 18">
              <a:extLst>
                <a:ext uri="{FF2B5EF4-FFF2-40B4-BE49-F238E27FC236}">
                  <a16:creationId xmlns:a16="http://schemas.microsoft.com/office/drawing/2014/main" id="{5CC75C9F-D2D0-E27E-6F41-11FD4BFADEFF}"/>
                </a:ext>
              </a:extLst>
            </p:cNvPr>
            <p:cNvSpPr/>
            <p:nvPr/>
          </p:nvSpPr>
          <p:spPr>
            <a:xfrm rot="10800000">
              <a:off x="2176751" y="4535657"/>
              <a:ext cx="2220009" cy="641357"/>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DD71B4B-9BA2-8DA8-8979-E8166DCAE6C4}"/>
                </a:ext>
              </a:extLst>
            </p:cNvPr>
            <p:cNvSpPr txBox="1"/>
            <p:nvPr/>
          </p:nvSpPr>
          <p:spPr>
            <a:xfrm>
              <a:off x="1711133" y="5099070"/>
              <a:ext cx="3527615" cy="1552593"/>
            </a:xfrm>
            <a:prstGeom prst="rect">
              <a:avLst/>
            </a:prstGeom>
            <a:noFill/>
          </p:spPr>
          <p:txBody>
            <a:bodyPr wrap="square" rtlCol="0">
              <a:spAutoFit/>
            </a:bodyPr>
            <a:lstStyle/>
            <a:p>
              <a:r>
                <a:rPr lang="en-US" b="1" dirty="0"/>
                <a:t>Quick feedback on potential report scope and get the confirmation</a:t>
              </a:r>
              <a:r>
                <a:rPr lang="en-US" dirty="0"/>
                <a:t>: we can do by region, margin tracking benchmark with target margin, YoY, MoM, etc.</a:t>
              </a:r>
            </a:p>
          </p:txBody>
        </p:sp>
        <p:sp>
          <p:nvSpPr>
            <p:cNvPr id="21" name="Arrow: Left-Right 20">
              <a:extLst>
                <a:ext uri="{FF2B5EF4-FFF2-40B4-BE49-F238E27FC236}">
                  <a16:creationId xmlns:a16="http://schemas.microsoft.com/office/drawing/2014/main" id="{08573AF2-B399-F3A2-8457-9E0CB775954B}"/>
                </a:ext>
              </a:extLst>
            </p:cNvPr>
            <p:cNvSpPr/>
            <p:nvPr/>
          </p:nvSpPr>
          <p:spPr>
            <a:xfrm>
              <a:off x="6867076" y="4442217"/>
              <a:ext cx="1979628" cy="589366"/>
            </a:xfrm>
            <a:prstGeom prst="lef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 descr="Human Icon Vector Art, Icons, and Graphics for Free Download">
              <a:extLst>
                <a:ext uri="{FF2B5EF4-FFF2-40B4-BE49-F238E27FC236}">
                  <a16:creationId xmlns:a16="http://schemas.microsoft.com/office/drawing/2014/main" id="{D7C64BEA-B34E-602A-4F70-750F70C593A4}"/>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81262" y="2646388"/>
              <a:ext cx="1200329" cy="12003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95E2EEC2-AB7A-9534-64D5-06DAFAA6A352}"/>
                </a:ext>
              </a:extLst>
            </p:cNvPr>
            <p:cNvSpPr txBox="1"/>
            <p:nvPr/>
          </p:nvSpPr>
          <p:spPr>
            <a:xfrm>
              <a:off x="5900401" y="4980751"/>
              <a:ext cx="4220404" cy="1843703"/>
            </a:xfrm>
            <a:prstGeom prst="rect">
              <a:avLst/>
            </a:prstGeom>
            <a:noFill/>
          </p:spPr>
          <p:txBody>
            <a:bodyPr wrap="square" rtlCol="0">
              <a:spAutoFit/>
            </a:bodyPr>
            <a:lstStyle/>
            <a:p>
              <a:r>
                <a:rPr lang="en-US" b="1" dirty="0"/>
                <a:t>Communicate with IT/Data Admin on available data scope: A</a:t>
              </a:r>
              <a:r>
                <a:rPr lang="en-US" dirty="0"/>
                <a:t>fter check with data admin, we realized Target margin records and China order transactions all sitting in different system not in current pool, we need to do some ETL to get the correct info</a:t>
              </a:r>
            </a:p>
          </p:txBody>
        </p:sp>
        <p:sp>
          <p:nvSpPr>
            <p:cNvPr id="25" name="Flowchart: Connector 24">
              <a:extLst>
                <a:ext uri="{FF2B5EF4-FFF2-40B4-BE49-F238E27FC236}">
                  <a16:creationId xmlns:a16="http://schemas.microsoft.com/office/drawing/2014/main" id="{D5AF6359-1D27-AFE7-75C0-990894D0E165}"/>
                </a:ext>
              </a:extLst>
            </p:cNvPr>
            <p:cNvSpPr/>
            <p:nvPr/>
          </p:nvSpPr>
          <p:spPr>
            <a:xfrm>
              <a:off x="3111588" y="3292997"/>
              <a:ext cx="282804" cy="28043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6" name="Flowchart: Connector 25">
              <a:extLst>
                <a:ext uri="{FF2B5EF4-FFF2-40B4-BE49-F238E27FC236}">
                  <a16:creationId xmlns:a16="http://schemas.microsoft.com/office/drawing/2014/main" id="{766C1267-7537-7B38-B603-B1BC372319AC}"/>
                </a:ext>
              </a:extLst>
            </p:cNvPr>
            <p:cNvSpPr/>
            <p:nvPr/>
          </p:nvSpPr>
          <p:spPr>
            <a:xfrm>
              <a:off x="7715488" y="2996056"/>
              <a:ext cx="282804" cy="28043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Flowchart: Connector 26">
              <a:extLst>
                <a:ext uri="{FF2B5EF4-FFF2-40B4-BE49-F238E27FC236}">
                  <a16:creationId xmlns:a16="http://schemas.microsoft.com/office/drawing/2014/main" id="{F2AAB5F5-C608-D51E-CD8B-6D6528D7CD72}"/>
                </a:ext>
              </a:extLst>
            </p:cNvPr>
            <p:cNvSpPr/>
            <p:nvPr/>
          </p:nvSpPr>
          <p:spPr>
            <a:xfrm>
              <a:off x="7742720" y="4596682"/>
              <a:ext cx="282804" cy="28043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Flowchart: Connector 27">
              <a:extLst>
                <a:ext uri="{FF2B5EF4-FFF2-40B4-BE49-F238E27FC236}">
                  <a16:creationId xmlns:a16="http://schemas.microsoft.com/office/drawing/2014/main" id="{848E5D90-E23E-47EA-AD70-1E1EF86CE21B}"/>
                </a:ext>
              </a:extLst>
            </p:cNvPr>
            <p:cNvSpPr/>
            <p:nvPr/>
          </p:nvSpPr>
          <p:spPr>
            <a:xfrm>
              <a:off x="3111588" y="4694621"/>
              <a:ext cx="282804" cy="28043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4" name="TextBox 3">
            <a:extLst>
              <a:ext uri="{FF2B5EF4-FFF2-40B4-BE49-F238E27FC236}">
                <a16:creationId xmlns:a16="http://schemas.microsoft.com/office/drawing/2014/main" id="{0A3097E8-4F86-CAF7-6B6F-545497D262B4}"/>
              </a:ext>
            </a:extLst>
          </p:cNvPr>
          <p:cNvSpPr txBox="1"/>
          <p:nvPr/>
        </p:nvSpPr>
        <p:spPr>
          <a:xfrm>
            <a:off x="404213" y="6135981"/>
            <a:ext cx="9760527" cy="369332"/>
          </a:xfrm>
          <a:prstGeom prst="rect">
            <a:avLst/>
          </a:prstGeom>
          <a:noFill/>
        </p:spPr>
        <p:txBody>
          <a:bodyPr wrap="square" rtlCol="0">
            <a:spAutoFit/>
          </a:bodyPr>
          <a:lstStyle/>
          <a:p>
            <a:r>
              <a:rPr lang="en-US" dirty="0">
                <a:solidFill>
                  <a:srgbClr val="FF0000"/>
                </a:solidFill>
              </a:rPr>
              <a:t>The Step 1 to 4 , may need to repeat serval rounds during the communication stage </a:t>
            </a:r>
          </a:p>
        </p:txBody>
      </p:sp>
    </p:spTree>
    <p:extLst>
      <p:ext uri="{BB962C8B-B14F-4D97-AF65-F5344CB8AC3E}">
        <p14:creationId xmlns:p14="http://schemas.microsoft.com/office/powerpoint/2010/main" val="276927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Flowchart: Magnetic Disk 86">
            <a:extLst>
              <a:ext uri="{FF2B5EF4-FFF2-40B4-BE49-F238E27FC236}">
                <a16:creationId xmlns:a16="http://schemas.microsoft.com/office/drawing/2014/main" id="{F2D79AD3-506C-4AE8-AFFA-F86E9DDD73AE}"/>
              </a:ext>
            </a:extLst>
          </p:cNvPr>
          <p:cNvSpPr/>
          <p:nvPr/>
        </p:nvSpPr>
        <p:spPr>
          <a:xfrm>
            <a:off x="2044220" y="1406606"/>
            <a:ext cx="3148645" cy="942448"/>
          </a:xfrm>
          <a:prstGeom prst="flowChartMagneticDisk">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APAC Main Order Report(current pool)</a:t>
            </a:r>
          </a:p>
        </p:txBody>
      </p:sp>
      <p:sp>
        <p:nvSpPr>
          <p:cNvPr id="88" name="Flowchart: Magnetic Disk 87">
            <a:extLst>
              <a:ext uri="{FF2B5EF4-FFF2-40B4-BE49-F238E27FC236}">
                <a16:creationId xmlns:a16="http://schemas.microsoft.com/office/drawing/2014/main" id="{EB5184A7-FA88-4EEA-B0F2-727DF6ECF248}"/>
              </a:ext>
            </a:extLst>
          </p:cNvPr>
          <p:cNvSpPr/>
          <p:nvPr/>
        </p:nvSpPr>
        <p:spPr>
          <a:xfrm>
            <a:off x="8946037" y="1372617"/>
            <a:ext cx="2832508" cy="94491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APAC Target Margin Report</a:t>
            </a:r>
          </a:p>
        </p:txBody>
      </p:sp>
      <p:sp>
        <p:nvSpPr>
          <p:cNvPr id="89" name="Rectangle 88">
            <a:extLst>
              <a:ext uri="{FF2B5EF4-FFF2-40B4-BE49-F238E27FC236}">
                <a16:creationId xmlns:a16="http://schemas.microsoft.com/office/drawing/2014/main" id="{CE9D363D-3AD8-4692-806B-A4A2A6297B13}"/>
              </a:ext>
            </a:extLst>
          </p:cNvPr>
          <p:cNvSpPr/>
          <p:nvPr/>
        </p:nvSpPr>
        <p:spPr>
          <a:xfrm>
            <a:off x="2044222" y="926847"/>
            <a:ext cx="9860807" cy="390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ETL Process</a:t>
            </a:r>
          </a:p>
        </p:txBody>
      </p:sp>
      <p:sp>
        <p:nvSpPr>
          <p:cNvPr id="90" name="Rectangle: Rounded Corners 89">
            <a:extLst>
              <a:ext uri="{FF2B5EF4-FFF2-40B4-BE49-F238E27FC236}">
                <a16:creationId xmlns:a16="http://schemas.microsoft.com/office/drawing/2014/main" id="{AC8220F2-7998-4076-A42D-7B9633AC1491}"/>
              </a:ext>
            </a:extLst>
          </p:cNvPr>
          <p:cNvSpPr/>
          <p:nvPr/>
        </p:nvSpPr>
        <p:spPr>
          <a:xfrm>
            <a:off x="8946037" y="2608746"/>
            <a:ext cx="2917154" cy="127165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Arial" panose="020B0604020202020204"/>
              </a:rPr>
              <a:t>Extract and Transform all data fields required – </a:t>
            </a:r>
            <a:r>
              <a:rPr lang="en-US" sz="1400" b="1" dirty="0">
                <a:solidFill>
                  <a:schemeClr val="tx1"/>
                </a:solidFill>
                <a:latin typeface="Arial" panose="020B0604020202020204"/>
              </a:rPr>
              <a:t>Target Margin</a:t>
            </a:r>
          </a:p>
          <a:p>
            <a:pPr marL="285750" marR="0" lvl="0" indent="-285750"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latin typeface="Arial" panose="020B0604020202020204"/>
              </a:rPr>
              <a:t>Order number, Product Model, Target Margin, etc.</a:t>
            </a:r>
            <a:endParaRPr kumimoji="0" lang="en-US" sz="1400" i="0" u="none" strike="noStrike" kern="1200" cap="none" spc="0" normalizeH="0" baseline="0" noProof="0" dirty="0">
              <a:ln>
                <a:noFill/>
              </a:ln>
              <a:solidFill>
                <a:srgbClr val="FF0000"/>
              </a:solidFill>
              <a:effectLst/>
              <a:uLnTx/>
              <a:uFillTx/>
              <a:latin typeface="Arial" panose="020B0604020202020204"/>
              <a:ea typeface="+mn-ea"/>
              <a:cs typeface="+mn-cs"/>
            </a:endParaRPr>
          </a:p>
        </p:txBody>
      </p:sp>
      <p:sp>
        <p:nvSpPr>
          <p:cNvPr id="91" name="Rectangle: Rounded Corners 90">
            <a:extLst>
              <a:ext uri="{FF2B5EF4-FFF2-40B4-BE49-F238E27FC236}">
                <a16:creationId xmlns:a16="http://schemas.microsoft.com/office/drawing/2014/main" id="{D6C3B946-7D56-4624-AA0D-492394035C11}"/>
              </a:ext>
            </a:extLst>
          </p:cNvPr>
          <p:cNvSpPr/>
          <p:nvPr/>
        </p:nvSpPr>
        <p:spPr>
          <a:xfrm>
            <a:off x="2044409" y="2600034"/>
            <a:ext cx="3156934" cy="12932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r>
              <a:rPr lang="en-US" sz="1400" dirty="0">
                <a:solidFill>
                  <a:schemeClr val="tx1"/>
                </a:solidFill>
                <a:latin typeface="Arial" panose="020B0604020202020204"/>
              </a:rPr>
              <a:t>E</a:t>
            </a:r>
            <a:r>
              <a:rPr kumimoji="0" lang="en-US" sz="1400" i="0" u="none" strike="noStrike" kern="1200" cap="none" spc="0" normalizeH="0" baseline="0" noProof="0" dirty="0" err="1">
                <a:ln>
                  <a:noFill/>
                </a:ln>
                <a:solidFill>
                  <a:schemeClr val="tx1"/>
                </a:solidFill>
                <a:effectLst/>
                <a:uLnTx/>
                <a:uFillTx/>
                <a:latin typeface="Arial" panose="020B0604020202020204"/>
                <a:ea typeface="+mn-ea"/>
                <a:cs typeface="+mn-cs"/>
              </a:rPr>
              <a:t>xtract</a:t>
            </a:r>
            <a:r>
              <a:rPr kumimoji="0" lang="en-US" sz="1400" i="0" u="none" strike="noStrike" kern="1200" cap="none" spc="0" normalizeH="0" baseline="0" noProof="0" dirty="0">
                <a:ln>
                  <a:noFill/>
                </a:ln>
                <a:solidFill>
                  <a:schemeClr val="tx1"/>
                </a:solidFill>
                <a:effectLst/>
                <a:uLnTx/>
                <a:uFillTx/>
                <a:latin typeface="Arial" panose="020B0604020202020204"/>
                <a:ea typeface="+mn-ea"/>
                <a:cs typeface="+mn-cs"/>
              </a:rPr>
              <a:t> and transform all data fields required– </a:t>
            </a: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Order data 1</a:t>
            </a:r>
          </a:p>
          <a:p>
            <a:pPr marL="285750" marR="0" lvl="0" indent="-285750"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latin typeface="Arial" panose="020B0604020202020204"/>
              </a:rPr>
              <a:t>Date scope: </a:t>
            </a:r>
            <a:r>
              <a:rPr kumimoji="0" lang="en-US" sz="1400" i="0" u="none" strike="noStrike" kern="1200" cap="none" spc="0" normalizeH="0" baseline="0" noProof="0" dirty="0">
                <a:ln>
                  <a:noFill/>
                </a:ln>
                <a:solidFill>
                  <a:schemeClr val="tx1"/>
                </a:solidFill>
                <a:effectLst/>
                <a:uLnTx/>
                <a:uFillTx/>
                <a:latin typeface="Arial" panose="020B0604020202020204"/>
                <a:ea typeface="+mn-ea"/>
                <a:cs typeface="+mn-cs"/>
              </a:rPr>
              <a:t>All </a:t>
            </a:r>
            <a:r>
              <a:rPr lang="en-US" sz="1400" dirty="0">
                <a:solidFill>
                  <a:schemeClr val="tx1"/>
                </a:solidFill>
                <a:latin typeface="Arial" panose="020B0604020202020204"/>
              </a:rPr>
              <a:t>orders</a:t>
            </a:r>
            <a:r>
              <a:rPr kumimoji="0" lang="en-US" sz="1400" i="0" u="none" strike="noStrike" kern="1200" cap="none" spc="0" normalizeH="0" baseline="0" noProof="0" dirty="0">
                <a:ln>
                  <a:noFill/>
                </a:ln>
                <a:solidFill>
                  <a:schemeClr val="tx1"/>
                </a:solidFill>
                <a:effectLst/>
                <a:uLnTx/>
                <a:uFillTx/>
                <a:latin typeface="Arial" panose="020B0604020202020204"/>
                <a:ea typeface="+mn-ea"/>
                <a:cs typeface="+mn-cs"/>
              </a:rPr>
              <a:t> from FY 2021 to FY 2027, etc.</a:t>
            </a:r>
          </a:p>
        </p:txBody>
      </p:sp>
      <p:cxnSp>
        <p:nvCxnSpPr>
          <p:cNvPr id="92" name="Straight Arrow Connector 91">
            <a:extLst>
              <a:ext uri="{FF2B5EF4-FFF2-40B4-BE49-F238E27FC236}">
                <a16:creationId xmlns:a16="http://schemas.microsoft.com/office/drawing/2014/main" id="{6281C240-B241-414F-B993-C78C65D9DF87}"/>
              </a:ext>
            </a:extLst>
          </p:cNvPr>
          <p:cNvCxnSpPr>
            <a:cxnSpLocks/>
            <a:stCxn id="87" idx="3"/>
            <a:endCxn id="91" idx="0"/>
          </p:cNvCxnSpPr>
          <p:nvPr/>
        </p:nvCxnSpPr>
        <p:spPr>
          <a:xfrm>
            <a:off x="3618543" y="2349054"/>
            <a:ext cx="4333" cy="250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1EEA77CA-EA45-4C1E-8045-DAF560EFDE90}"/>
              </a:ext>
            </a:extLst>
          </p:cNvPr>
          <p:cNvCxnSpPr>
            <a:cxnSpLocks/>
            <a:stCxn id="88" idx="3"/>
            <a:endCxn id="90" idx="0"/>
          </p:cNvCxnSpPr>
          <p:nvPr/>
        </p:nvCxnSpPr>
        <p:spPr>
          <a:xfrm>
            <a:off x="10362291" y="2317534"/>
            <a:ext cx="42323" cy="291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BADDCF11-274D-4028-BEDA-2B9A46FD805C}"/>
              </a:ext>
            </a:extLst>
          </p:cNvPr>
          <p:cNvCxnSpPr>
            <a:cxnSpLocks/>
            <a:stCxn id="91" idx="2"/>
            <a:endCxn id="96" idx="0"/>
          </p:cNvCxnSpPr>
          <p:nvPr/>
        </p:nvCxnSpPr>
        <p:spPr>
          <a:xfrm>
            <a:off x="3622876" y="3893270"/>
            <a:ext cx="3288507" cy="206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853BB1E-0972-485A-8E12-5D8A18B0132B}"/>
              </a:ext>
            </a:extLst>
          </p:cNvPr>
          <p:cNvCxnSpPr>
            <a:cxnSpLocks/>
            <a:stCxn id="90" idx="2"/>
            <a:endCxn id="96" idx="0"/>
          </p:cNvCxnSpPr>
          <p:nvPr/>
        </p:nvCxnSpPr>
        <p:spPr>
          <a:xfrm flipH="1">
            <a:off x="6911383" y="3880405"/>
            <a:ext cx="3493231" cy="219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5A7101FC-35F9-4E2F-8706-5668A0745551}"/>
              </a:ext>
            </a:extLst>
          </p:cNvPr>
          <p:cNvSpPr/>
          <p:nvPr/>
        </p:nvSpPr>
        <p:spPr>
          <a:xfrm>
            <a:off x="2044221" y="4100146"/>
            <a:ext cx="9734324" cy="112052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panose="020B0604020202020204"/>
              </a:rPr>
              <a:t>Create the Master table( </a:t>
            </a: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Margin Tracking Table) can be done by SQL or PBI Query :</a:t>
            </a:r>
          </a:p>
          <a:p>
            <a:pPr marL="285750" marR="0" lvl="0" indent="-285750"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latin typeface="Arial" panose="020B0604020202020204"/>
              </a:rPr>
              <a:t>Order data 1 + Order data 2  by appending method – Combined Order data</a:t>
            </a:r>
          </a:p>
          <a:p>
            <a:pPr marL="285750" marR="0" lvl="0" indent="-285750"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latin typeface="Arial" panose="020B0604020202020204"/>
              </a:rPr>
              <a:t>Combined Order data + Target Margin report by merging method (left Join) – </a:t>
            </a:r>
            <a:r>
              <a:rPr lang="en-US" sz="1400" b="1" dirty="0">
                <a:solidFill>
                  <a:schemeClr val="tx1"/>
                </a:solidFill>
                <a:latin typeface="Arial" panose="020B0604020202020204"/>
              </a:rPr>
              <a:t>Margin Tracking table</a:t>
            </a:r>
          </a:p>
          <a:p>
            <a:pPr marL="285750" marR="0" lvl="0" indent="-285750"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latin typeface="Arial" panose="020B0604020202020204"/>
              </a:rPr>
              <a:t>Complete the whole data pipeline procedure</a:t>
            </a:r>
          </a:p>
        </p:txBody>
      </p:sp>
      <p:cxnSp>
        <p:nvCxnSpPr>
          <p:cNvPr id="98" name="Straight Arrow Connector 97">
            <a:extLst>
              <a:ext uri="{FF2B5EF4-FFF2-40B4-BE49-F238E27FC236}">
                <a16:creationId xmlns:a16="http://schemas.microsoft.com/office/drawing/2014/main" id="{68AE618B-FBAA-4ECD-83AE-853E7045E9CC}"/>
              </a:ext>
            </a:extLst>
          </p:cNvPr>
          <p:cNvCxnSpPr>
            <a:cxnSpLocks/>
            <a:stCxn id="96" idx="2"/>
            <a:endCxn id="100" idx="0"/>
          </p:cNvCxnSpPr>
          <p:nvPr/>
        </p:nvCxnSpPr>
        <p:spPr>
          <a:xfrm>
            <a:off x="6911383" y="5220672"/>
            <a:ext cx="42323" cy="28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3E3F7AC8-B25D-4E6E-B707-5FE91525962F}"/>
              </a:ext>
            </a:extLst>
          </p:cNvPr>
          <p:cNvSpPr/>
          <p:nvPr/>
        </p:nvSpPr>
        <p:spPr>
          <a:xfrm>
            <a:off x="2044221" y="5505121"/>
            <a:ext cx="9818969" cy="8862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tx1"/>
                </a:solidFill>
                <a:effectLst/>
                <a:uLnTx/>
                <a:uFillTx/>
                <a:latin typeface="Arial" panose="020B0604020202020204"/>
                <a:ea typeface="+mn-ea"/>
                <a:cs typeface="+mn-cs"/>
              </a:rPr>
              <a:t>Use “Get Data” from PBI desktop to build the connect with data from SQL server to develop PBI visual</a:t>
            </a:r>
          </a:p>
        </p:txBody>
      </p:sp>
      <p:sp>
        <p:nvSpPr>
          <p:cNvPr id="117" name="Rectangle 116">
            <a:extLst>
              <a:ext uri="{FF2B5EF4-FFF2-40B4-BE49-F238E27FC236}">
                <a16:creationId xmlns:a16="http://schemas.microsoft.com/office/drawing/2014/main" id="{76B3AA4B-71AD-4E5D-A501-FFCCEC7FBF6C}"/>
              </a:ext>
            </a:extLst>
          </p:cNvPr>
          <p:cNvSpPr/>
          <p:nvPr/>
        </p:nvSpPr>
        <p:spPr>
          <a:xfrm>
            <a:off x="131392" y="1621935"/>
            <a:ext cx="1645779" cy="523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Source</a:t>
            </a:r>
          </a:p>
        </p:txBody>
      </p:sp>
      <p:sp>
        <p:nvSpPr>
          <p:cNvPr id="118" name="Rectangle 117">
            <a:extLst>
              <a:ext uri="{FF2B5EF4-FFF2-40B4-BE49-F238E27FC236}">
                <a16:creationId xmlns:a16="http://schemas.microsoft.com/office/drawing/2014/main" id="{68B5962A-2E49-402D-B4F5-04AEA636876F}"/>
              </a:ext>
            </a:extLst>
          </p:cNvPr>
          <p:cNvSpPr/>
          <p:nvPr/>
        </p:nvSpPr>
        <p:spPr>
          <a:xfrm>
            <a:off x="131392" y="2815558"/>
            <a:ext cx="1645779" cy="824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Dataset  Extracted and Transform</a:t>
            </a:r>
          </a:p>
        </p:txBody>
      </p:sp>
      <p:sp>
        <p:nvSpPr>
          <p:cNvPr id="119" name="Rectangle 118">
            <a:extLst>
              <a:ext uri="{FF2B5EF4-FFF2-40B4-BE49-F238E27FC236}">
                <a16:creationId xmlns:a16="http://schemas.microsoft.com/office/drawing/2014/main" id="{66C9FEAE-C806-450A-ADE5-97BF191AABCA}"/>
              </a:ext>
            </a:extLst>
          </p:cNvPr>
          <p:cNvSpPr/>
          <p:nvPr/>
        </p:nvSpPr>
        <p:spPr>
          <a:xfrm>
            <a:off x="117220" y="4189382"/>
            <a:ext cx="1645779" cy="523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Master Table/Data cube</a:t>
            </a:r>
          </a:p>
        </p:txBody>
      </p:sp>
      <p:sp>
        <p:nvSpPr>
          <p:cNvPr id="120" name="Rectangle 119">
            <a:extLst>
              <a:ext uri="{FF2B5EF4-FFF2-40B4-BE49-F238E27FC236}">
                <a16:creationId xmlns:a16="http://schemas.microsoft.com/office/drawing/2014/main" id="{11B703E9-CBE8-4BE6-9B27-601EBB6194FB}"/>
              </a:ext>
            </a:extLst>
          </p:cNvPr>
          <p:cNvSpPr/>
          <p:nvPr/>
        </p:nvSpPr>
        <p:spPr>
          <a:xfrm>
            <a:off x="117220" y="5584164"/>
            <a:ext cx="1645779" cy="523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Connection to PBI</a:t>
            </a:r>
          </a:p>
        </p:txBody>
      </p:sp>
      <p:sp>
        <p:nvSpPr>
          <p:cNvPr id="36" name="Flowchart: Magnetic Disk 35">
            <a:hlinkClick r:id="" action="ppaction://noaction"/>
            <a:extLst>
              <a:ext uri="{FF2B5EF4-FFF2-40B4-BE49-F238E27FC236}">
                <a16:creationId xmlns:a16="http://schemas.microsoft.com/office/drawing/2014/main" id="{7E561FC8-66A0-47F4-AEF4-6780BD77C2C7}"/>
              </a:ext>
            </a:extLst>
          </p:cNvPr>
          <p:cNvSpPr/>
          <p:nvPr/>
        </p:nvSpPr>
        <p:spPr>
          <a:xfrm>
            <a:off x="5648959" y="1402128"/>
            <a:ext cx="2832508" cy="944917"/>
          </a:xfrm>
          <a:prstGeom prst="flowChartMagneticDisk">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China Order Report (from China transactional database)</a:t>
            </a:r>
          </a:p>
        </p:txBody>
      </p:sp>
      <p:sp>
        <p:nvSpPr>
          <p:cNvPr id="49" name="Rectangle: Rounded Corners 48">
            <a:extLst>
              <a:ext uri="{FF2B5EF4-FFF2-40B4-BE49-F238E27FC236}">
                <a16:creationId xmlns:a16="http://schemas.microsoft.com/office/drawing/2014/main" id="{845D4847-204A-4872-B9FC-2E1A15ECA1B0}"/>
              </a:ext>
            </a:extLst>
          </p:cNvPr>
          <p:cNvSpPr/>
          <p:nvPr/>
        </p:nvSpPr>
        <p:spPr>
          <a:xfrm>
            <a:off x="5615113" y="2621611"/>
            <a:ext cx="2917154" cy="127165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dirty="0">
                <a:solidFill>
                  <a:schemeClr val="tx1"/>
                </a:solidFill>
                <a:latin typeface="Arial" panose="020B0604020202020204"/>
              </a:rPr>
              <a:t>Extract and Transform all data fields required </a:t>
            </a:r>
            <a:r>
              <a:rPr kumimoji="0" lang="en-US" sz="1400" i="0" u="none" strike="noStrike" kern="1200" cap="none" spc="0" normalizeH="0" baseline="0" noProof="0" dirty="0">
                <a:ln>
                  <a:noFill/>
                </a:ln>
                <a:solidFill>
                  <a:schemeClr val="tx1"/>
                </a:solidFill>
                <a:effectLst/>
                <a:uLnTx/>
                <a:uFillTx/>
                <a:latin typeface="Arial" panose="020B0604020202020204"/>
                <a:ea typeface="+mn-ea"/>
                <a:cs typeface="+mn-cs"/>
              </a:rPr>
              <a:t>– </a:t>
            </a: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Order data 2</a:t>
            </a:r>
            <a:endParaRPr lang="en-US" sz="1400" b="1" dirty="0">
              <a:solidFill>
                <a:schemeClr val="tx1"/>
              </a:solidFill>
              <a:latin typeface="Arial" panose="020B0604020202020204"/>
            </a:endParaRPr>
          </a:p>
          <a:p>
            <a:pPr>
              <a:defRPr/>
            </a:pPr>
            <a:r>
              <a:rPr lang="en-US" sz="1400" dirty="0">
                <a:solidFill>
                  <a:schemeClr val="tx1"/>
                </a:solidFill>
                <a:latin typeface="Arial" panose="020B0604020202020204"/>
              </a:rPr>
              <a:t>- Same data scope as APAC Main order report </a:t>
            </a:r>
          </a:p>
        </p:txBody>
      </p:sp>
      <p:cxnSp>
        <p:nvCxnSpPr>
          <p:cNvPr id="50" name="Straight Arrow Connector 49">
            <a:extLst>
              <a:ext uri="{FF2B5EF4-FFF2-40B4-BE49-F238E27FC236}">
                <a16:creationId xmlns:a16="http://schemas.microsoft.com/office/drawing/2014/main" id="{909E1533-3A86-4B06-A0E3-42F18466FC60}"/>
              </a:ext>
            </a:extLst>
          </p:cNvPr>
          <p:cNvCxnSpPr>
            <a:cxnSpLocks/>
            <a:stCxn id="36" idx="3"/>
            <a:endCxn id="49" idx="0"/>
          </p:cNvCxnSpPr>
          <p:nvPr/>
        </p:nvCxnSpPr>
        <p:spPr>
          <a:xfrm>
            <a:off x="7065213" y="2347045"/>
            <a:ext cx="8477" cy="27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11042A1-B23B-4D80-8906-2CF2BD05C6C4}"/>
              </a:ext>
            </a:extLst>
          </p:cNvPr>
          <p:cNvCxnSpPr>
            <a:cxnSpLocks/>
            <a:stCxn id="49" idx="2"/>
            <a:endCxn id="96" idx="0"/>
          </p:cNvCxnSpPr>
          <p:nvPr/>
        </p:nvCxnSpPr>
        <p:spPr>
          <a:xfrm flipH="1">
            <a:off x="6911383" y="3893270"/>
            <a:ext cx="162307" cy="206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AE761659-53DB-A706-F4D9-616075B3747C}"/>
              </a:ext>
            </a:extLst>
          </p:cNvPr>
          <p:cNvSpPr txBox="1">
            <a:spLocks/>
          </p:cNvSpPr>
          <p:nvPr/>
        </p:nvSpPr>
        <p:spPr>
          <a:xfrm>
            <a:off x="226369" y="348256"/>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2. Development Stage – ETL</a:t>
            </a:r>
          </a:p>
        </p:txBody>
      </p:sp>
    </p:spTree>
    <p:extLst>
      <p:ext uri="{BB962C8B-B14F-4D97-AF65-F5344CB8AC3E}">
        <p14:creationId xmlns:p14="http://schemas.microsoft.com/office/powerpoint/2010/main" val="37853177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63EED241-F344-4C02-49F4-CFE1A1D4F2D6}"/>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2. Development Stage – Data Modeling in PBI</a:t>
            </a:r>
          </a:p>
        </p:txBody>
      </p:sp>
      <p:sp>
        <p:nvSpPr>
          <p:cNvPr id="10" name="TextBox 9">
            <a:extLst>
              <a:ext uri="{FF2B5EF4-FFF2-40B4-BE49-F238E27FC236}">
                <a16:creationId xmlns:a16="http://schemas.microsoft.com/office/drawing/2014/main" id="{D81E943E-A441-E37F-EB88-9ED72C7D7124}"/>
              </a:ext>
            </a:extLst>
          </p:cNvPr>
          <p:cNvSpPr txBox="1"/>
          <p:nvPr/>
        </p:nvSpPr>
        <p:spPr>
          <a:xfrm>
            <a:off x="7122942" y="1104801"/>
            <a:ext cx="4237913" cy="4801314"/>
          </a:xfrm>
          <a:prstGeom prst="rect">
            <a:avLst/>
          </a:prstGeom>
          <a:noFill/>
        </p:spPr>
        <p:txBody>
          <a:bodyPr wrap="square" rtlCol="0">
            <a:spAutoFit/>
          </a:bodyPr>
          <a:lstStyle/>
          <a:p>
            <a:r>
              <a:rPr lang="en-US" b="1" dirty="0"/>
              <a:t>Data Model – Star Schema</a:t>
            </a:r>
          </a:p>
          <a:p>
            <a:endParaRPr lang="en-US" dirty="0"/>
          </a:p>
          <a:p>
            <a:r>
              <a:rPr lang="en-US" b="1" dirty="0"/>
              <a:t>Fact table (Margin Tracking Table): </a:t>
            </a:r>
            <a:r>
              <a:rPr lang="en-US" dirty="0"/>
              <a:t>which include all information like , order number, product model, margin, closed date, </a:t>
            </a:r>
          </a:p>
          <a:p>
            <a:endParaRPr lang="en-US" dirty="0"/>
          </a:p>
          <a:p>
            <a:r>
              <a:rPr lang="en-US" b="1" dirty="0"/>
              <a:t>Dim table 1 (date table): </a:t>
            </a:r>
            <a:r>
              <a:rPr lang="en-US" dirty="0"/>
              <a:t>For every data model in PBI, I normally strongly suggest to have an separated Calendar table ( date table) created in PBI</a:t>
            </a:r>
          </a:p>
          <a:p>
            <a:endParaRPr lang="en-US" dirty="0"/>
          </a:p>
          <a:p>
            <a:r>
              <a:rPr lang="en-US" b="1" dirty="0"/>
              <a:t>Dim table 2: (Product table): </a:t>
            </a:r>
            <a:r>
              <a:rPr lang="en-US" dirty="0"/>
              <a:t>more details information on each product , segmentation, </a:t>
            </a:r>
          </a:p>
          <a:p>
            <a:endParaRPr lang="en-US" b="1" dirty="0"/>
          </a:p>
          <a:p>
            <a:r>
              <a:rPr lang="en-US" b="1" dirty="0"/>
              <a:t>Dim table 3 (Customer table): </a:t>
            </a:r>
            <a:r>
              <a:rPr lang="en-US" dirty="0"/>
              <a:t>with more details on customer, address, tier , type, </a:t>
            </a:r>
            <a:r>
              <a:rPr lang="en-US" dirty="0" err="1"/>
              <a:t>etc</a:t>
            </a:r>
            <a:endParaRPr lang="en-US" dirty="0"/>
          </a:p>
        </p:txBody>
      </p:sp>
      <p:pic>
        <p:nvPicPr>
          <p:cNvPr id="11" name="Picture 10">
            <a:extLst>
              <a:ext uri="{FF2B5EF4-FFF2-40B4-BE49-F238E27FC236}">
                <a16:creationId xmlns:a16="http://schemas.microsoft.com/office/drawing/2014/main" id="{FA7837A5-1114-ABAF-C2FA-1040074B9C7E}"/>
              </a:ext>
            </a:extLst>
          </p:cNvPr>
          <p:cNvPicPr>
            <a:picLocks noChangeAspect="1"/>
          </p:cNvPicPr>
          <p:nvPr/>
        </p:nvPicPr>
        <p:blipFill rotWithShape="1">
          <a:blip r:embed="rId2"/>
          <a:srcRect r="25158"/>
          <a:stretch/>
        </p:blipFill>
        <p:spPr>
          <a:xfrm>
            <a:off x="831145" y="1189562"/>
            <a:ext cx="5955519" cy="4478876"/>
          </a:xfrm>
          <a:prstGeom prst="rect">
            <a:avLst/>
          </a:prstGeom>
        </p:spPr>
      </p:pic>
    </p:spTree>
    <p:extLst>
      <p:ext uri="{BB962C8B-B14F-4D97-AF65-F5344CB8AC3E}">
        <p14:creationId xmlns:p14="http://schemas.microsoft.com/office/powerpoint/2010/main" val="1256966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63EED241-F344-4C02-49F4-CFE1A1D4F2D6}"/>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2. Development Stage – Data Analytic</a:t>
            </a:r>
          </a:p>
        </p:txBody>
      </p:sp>
      <p:sp>
        <p:nvSpPr>
          <p:cNvPr id="10" name="TextBox 9">
            <a:extLst>
              <a:ext uri="{FF2B5EF4-FFF2-40B4-BE49-F238E27FC236}">
                <a16:creationId xmlns:a16="http://schemas.microsoft.com/office/drawing/2014/main" id="{D81E943E-A441-E37F-EB88-9ED72C7D7124}"/>
              </a:ext>
            </a:extLst>
          </p:cNvPr>
          <p:cNvSpPr txBox="1"/>
          <p:nvPr/>
        </p:nvSpPr>
        <p:spPr>
          <a:xfrm>
            <a:off x="7103486" y="758809"/>
            <a:ext cx="4754531" cy="5786199"/>
          </a:xfrm>
          <a:prstGeom prst="rect">
            <a:avLst/>
          </a:prstGeom>
          <a:noFill/>
        </p:spPr>
        <p:txBody>
          <a:bodyPr wrap="square" rtlCol="0">
            <a:spAutoFit/>
          </a:bodyPr>
          <a:lstStyle/>
          <a:p>
            <a:r>
              <a:rPr lang="en-US" b="1" dirty="0"/>
              <a:t>Data Analytic – DAX /M Function </a:t>
            </a:r>
          </a:p>
          <a:p>
            <a:endParaRPr lang="en-US" dirty="0"/>
          </a:p>
          <a:p>
            <a:r>
              <a:rPr lang="en-US" b="1" dirty="0">
                <a:solidFill>
                  <a:srgbClr val="26292E"/>
                </a:solidFill>
                <a:highlight>
                  <a:srgbClr val="FAFAFA"/>
                </a:highlight>
                <a:latin typeface="var(--ff-heading)"/>
              </a:rPr>
              <a:t>DAX</a:t>
            </a:r>
            <a:r>
              <a:rPr lang="en-US" b="1" i="0" dirty="0">
                <a:solidFill>
                  <a:srgbClr val="26292E"/>
                </a:solidFill>
                <a:effectLst/>
                <a:highlight>
                  <a:srgbClr val="FAFAFA"/>
                </a:highlight>
                <a:latin typeface="var(--ff-heading)"/>
              </a:rPr>
              <a:t> functions</a:t>
            </a:r>
            <a:r>
              <a:rPr lang="en-US" b="1" dirty="0"/>
              <a:t> Example:</a:t>
            </a:r>
          </a:p>
          <a:p>
            <a:pPr marL="285750" indent="-285750">
              <a:buFont typeface="Arial" panose="020B0604020202020204" pitchFamily="34" charset="0"/>
              <a:buChar char="•"/>
            </a:pPr>
            <a:r>
              <a:rPr lang="en-US" b="1" dirty="0"/>
              <a:t>YTD</a:t>
            </a:r>
            <a:r>
              <a:rPr lang="en-US" dirty="0"/>
              <a:t> </a:t>
            </a:r>
            <a:r>
              <a:rPr lang="en-US" b="1" dirty="0"/>
              <a:t>Sales</a:t>
            </a:r>
            <a:r>
              <a:rPr lang="en-US" dirty="0"/>
              <a:t>=</a:t>
            </a:r>
            <a:r>
              <a:rPr lang="en-US" b="1" dirty="0"/>
              <a:t> </a:t>
            </a:r>
            <a:r>
              <a:rPr lang="en-US" sz="1600" i="1" dirty="0"/>
              <a:t>CALCULATE(sales , DATESYTD(Dates,"31/12"))</a:t>
            </a:r>
          </a:p>
          <a:p>
            <a:pPr marL="285750" indent="-285750">
              <a:buFont typeface="Arial" panose="020B0604020202020204" pitchFamily="34" charset="0"/>
              <a:buChar char="•"/>
            </a:pPr>
            <a:r>
              <a:rPr lang="en-US" b="1" dirty="0"/>
              <a:t>Pervious Month Margin%</a:t>
            </a:r>
            <a:r>
              <a:rPr lang="en-US" dirty="0"/>
              <a:t>= </a:t>
            </a:r>
            <a:r>
              <a:rPr lang="en-US" sz="1600" i="1" dirty="0"/>
              <a:t>CALCULATE(Margin%, PREVIOUSMONTH(Dates)</a:t>
            </a:r>
          </a:p>
          <a:p>
            <a:pPr marL="285750" indent="-285750">
              <a:buFont typeface="Arial" panose="020B0604020202020204" pitchFamily="34" charset="0"/>
              <a:buChar char="•"/>
            </a:pPr>
            <a:r>
              <a:rPr lang="en-US" b="1" dirty="0"/>
              <a:t>Rolling 12 month Sales= </a:t>
            </a:r>
            <a:r>
              <a:rPr lang="en-US" sz="1600" i="1" dirty="0"/>
              <a:t>CALCULATE(</a:t>
            </a:r>
            <a:r>
              <a:rPr lang="en-US" sz="1600" i="1" dirty="0" err="1"/>
              <a:t>Sales,DATESBETWEEN</a:t>
            </a:r>
            <a:r>
              <a:rPr lang="en-US" sz="1600" i="1" dirty="0"/>
              <a:t>(</a:t>
            </a:r>
            <a:r>
              <a:rPr lang="en-US" sz="1600" i="1" dirty="0" err="1"/>
              <a:t>month,EDATE</a:t>
            </a:r>
            <a:r>
              <a:rPr lang="en-US" sz="1600" i="1" dirty="0"/>
              <a:t>(MIN(month),-11),MAX(month)))</a:t>
            </a:r>
          </a:p>
          <a:p>
            <a:pPr indent="-285750">
              <a:buFont typeface="Arial" panose="020B0604020202020204" pitchFamily="34" charset="0"/>
              <a:buChar char="•"/>
            </a:pPr>
            <a:endParaRPr lang="en-US" b="1" dirty="0"/>
          </a:p>
          <a:p>
            <a:r>
              <a:rPr lang="en-US" b="1" dirty="0"/>
              <a:t>Calculated column vs Measures:</a:t>
            </a:r>
          </a:p>
          <a:p>
            <a:pPr marL="285750" indent="-285750">
              <a:buFont typeface="Arial" panose="020B0604020202020204" pitchFamily="34" charset="0"/>
              <a:buChar char="•"/>
            </a:pPr>
            <a:r>
              <a:rPr lang="en-US" b="1" dirty="0"/>
              <a:t>Calculated column</a:t>
            </a:r>
            <a:r>
              <a:rPr lang="en-US" dirty="0"/>
              <a:t>: work on row basis, can read whole row content regardless of visual, so can use it as filter/slicer, but </a:t>
            </a:r>
            <a:r>
              <a:rPr lang="en-US" b="1" dirty="0"/>
              <a:t>consumes more RAM</a:t>
            </a:r>
          </a:p>
          <a:p>
            <a:pPr marL="285750" indent="-285750">
              <a:buFont typeface="Arial" panose="020B0604020202020204" pitchFamily="34" charset="0"/>
              <a:buChar char="•"/>
            </a:pPr>
            <a:r>
              <a:rPr lang="en-US" b="1" dirty="0"/>
              <a:t>Measures</a:t>
            </a:r>
            <a:r>
              <a:rPr lang="en-US" dirty="0"/>
              <a:t>: work at the aggregate level, granularity depend on visual, </a:t>
            </a:r>
            <a:r>
              <a:rPr lang="en-US" b="1" dirty="0"/>
              <a:t>more efficient, but cannot be a filter/slicer </a:t>
            </a:r>
            <a:endParaRPr lang="en-US" sz="1600" b="1" i="1" dirty="0"/>
          </a:p>
          <a:p>
            <a:pPr marL="285750" indent="-285750">
              <a:buFont typeface="Arial" panose="020B0604020202020204" pitchFamily="34" charset="0"/>
              <a:buChar char="•"/>
            </a:pPr>
            <a:endParaRPr lang="en-US" dirty="0"/>
          </a:p>
          <a:p>
            <a:endParaRPr lang="en-US" dirty="0"/>
          </a:p>
        </p:txBody>
      </p:sp>
      <p:pic>
        <p:nvPicPr>
          <p:cNvPr id="2" name="Picture 1">
            <a:extLst>
              <a:ext uri="{FF2B5EF4-FFF2-40B4-BE49-F238E27FC236}">
                <a16:creationId xmlns:a16="http://schemas.microsoft.com/office/drawing/2014/main" id="{7643AA92-CB79-674B-62D4-BB1470B1EB24}"/>
              </a:ext>
            </a:extLst>
          </p:cNvPr>
          <p:cNvPicPr>
            <a:picLocks noChangeAspect="1"/>
          </p:cNvPicPr>
          <p:nvPr/>
        </p:nvPicPr>
        <p:blipFill rotWithShape="1">
          <a:blip r:embed="rId2"/>
          <a:srcRect t="11829"/>
          <a:stretch/>
        </p:blipFill>
        <p:spPr>
          <a:xfrm>
            <a:off x="490677" y="1498058"/>
            <a:ext cx="6256991" cy="3394955"/>
          </a:xfrm>
          <a:prstGeom prst="rect">
            <a:avLst/>
          </a:prstGeom>
        </p:spPr>
      </p:pic>
    </p:spTree>
    <p:extLst>
      <p:ext uri="{BB962C8B-B14F-4D97-AF65-F5344CB8AC3E}">
        <p14:creationId xmlns:p14="http://schemas.microsoft.com/office/powerpoint/2010/main" val="408403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63EED241-F344-4C02-49F4-CFE1A1D4F2D6}"/>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2. Development Stage – Create Visual</a:t>
            </a:r>
          </a:p>
        </p:txBody>
      </p:sp>
      <p:sp>
        <p:nvSpPr>
          <p:cNvPr id="10" name="TextBox 9">
            <a:extLst>
              <a:ext uri="{FF2B5EF4-FFF2-40B4-BE49-F238E27FC236}">
                <a16:creationId xmlns:a16="http://schemas.microsoft.com/office/drawing/2014/main" id="{D81E943E-A441-E37F-EB88-9ED72C7D7124}"/>
              </a:ext>
            </a:extLst>
          </p:cNvPr>
          <p:cNvSpPr txBox="1"/>
          <p:nvPr/>
        </p:nvSpPr>
        <p:spPr>
          <a:xfrm>
            <a:off x="7732004" y="758809"/>
            <a:ext cx="4200489" cy="643253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solidFill>
                  <a:srgbClr val="26292E"/>
                </a:solidFill>
                <a:highlight>
                  <a:srgbClr val="FAFAFA"/>
                </a:highlight>
                <a:latin typeface="var(--ff-heading)"/>
              </a:rPr>
              <a:t>Main theme, Company logo, color design align with company PBI policy, as well as UI design principle</a:t>
            </a:r>
          </a:p>
          <a:p>
            <a:pPr marL="285750" indent="-285750">
              <a:buFont typeface="Arial" panose="020B0604020202020204" pitchFamily="34" charset="0"/>
              <a:buChar char="•"/>
            </a:pPr>
            <a:r>
              <a:rPr lang="en-US" dirty="0">
                <a:solidFill>
                  <a:srgbClr val="26292E"/>
                </a:solidFill>
                <a:highlight>
                  <a:srgbClr val="FAFAFA"/>
                </a:highlight>
                <a:latin typeface="var(--ff-heading)"/>
              </a:rPr>
              <a:t>Design the Page: </a:t>
            </a:r>
          </a:p>
          <a:p>
            <a:pPr marL="800100" lvl="1" indent="-342900">
              <a:buFont typeface="+mj-lt"/>
              <a:buAutoNum type="arabicPeriod"/>
            </a:pPr>
            <a:r>
              <a:rPr lang="en-US" b="1" dirty="0">
                <a:solidFill>
                  <a:srgbClr val="26292E"/>
                </a:solidFill>
                <a:highlight>
                  <a:srgbClr val="FAFAFA"/>
                </a:highlight>
                <a:latin typeface="var(--ff-heading)"/>
              </a:rPr>
              <a:t>what the main focus of this page </a:t>
            </a:r>
            <a:r>
              <a:rPr lang="en-US" dirty="0">
                <a:solidFill>
                  <a:srgbClr val="26292E"/>
                </a:solidFill>
                <a:highlight>
                  <a:srgbClr val="FAFAFA"/>
                </a:highlight>
                <a:latin typeface="var(--ff-heading)"/>
              </a:rPr>
              <a:t>: margin tracking table by country</a:t>
            </a:r>
          </a:p>
          <a:p>
            <a:pPr marL="800100" lvl="1" indent="-342900">
              <a:buFont typeface="+mj-lt"/>
              <a:buAutoNum type="arabicPeriod"/>
            </a:pPr>
            <a:r>
              <a:rPr lang="en-US" dirty="0">
                <a:solidFill>
                  <a:srgbClr val="26292E"/>
                </a:solidFill>
                <a:highlight>
                  <a:srgbClr val="FAFAFA"/>
                </a:highlight>
                <a:latin typeface="var(--ff-heading)"/>
              </a:rPr>
              <a:t>How many Visuals on Canvas: </a:t>
            </a:r>
            <a:r>
              <a:rPr lang="en-US" b="1" dirty="0">
                <a:solidFill>
                  <a:srgbClr val="26292E"/>
                </a:solidFill>
                <a:highlight>
                  <a:srgbClr val="FAFAFA"/>
                </a:highlight>
                <a:latin typeface="var(--ff-heading)"/>
              </a:rPr>
              <a:t>too many visuals may not a good thing</a:t>
            </a:r>
          </a:p>
          <a:p>
            <a:pPr marL="800100" lvl="1" indent="-342900">
              <a:buFont typeface="+mj-lt"/>
              <a:buAutoNum type="arabicPeriod"/>
            </a:pPr>
            <a:r>
              <a:rPr lang="en-US" b="1" dirty="0">
                <a:solidFill>
                  <a:srgbClr val="26292E"/>
                </a:solidFill>
                <a:highlight>
                  <a:srgbClr val="FAFAFA"/>
                </a:highlight>
                <a:latin typeface="var(--ff-heading)"/>
              </a:rPr>
              <a:t>Choose right visuals for each analysis</a:t>
            </a:r>
            <a:r>
              <a:rPr lang="en-US" dirty="0">
                <a:solidFill>
                  <a:srgbClr val="26292E"/>
                </a:solidFill>
                <a:highlight>
                  <a:srgbClr val="FAFAFA"/>
                </a:highlight>
                <a:latin typeface="var(--ff-heading)"/>
              </a:rPr>
              <a:t>:  Bar chart/Line chart/Table/ etc.</a:t>
            </a:r>
          </a:p>
          <a:p>
            <a:pPr marL="800100" lvl="1" indent="-342900">
              <a:buFont typeface="+mj-lt"/>
              <a:buAutoNum type="arabicPeriod"/>
            </a:pPr>
            <a:r>
              <a:rPr lang="en-US" dirty="0">
                <a:solidFill>
                  <a:srgbClr val="26292E"/>
                </a:solidFill>
                <a:highlight>
                  <a:srgbClr val="FAFAFA"/>
                </a:highlight>
                <a:latin typeface="var(--ff-heading)"/>
              </a:rPr>
              <a:t>Enable interactive function: press on one , other chart will follow as well</a:t>
            </a:r>
          </a:p>
          <a:p>
            <a:pPr marL="800100" lvl="1" indent="-342900">
              <a:buFont typeface="+mj-lt"/>
              <a:buAutoNum type="arabicPeriod"/>
            </a:pPr>
            <a:r>
              <a:rPr lang="en-US" dirty="0">
                <a:solidFill>
                  <a:srgbClr val="26292E"/>
                </a:solidFill>
                <a:highlight>
                  <a:srgbClr val="FAFAFA"/>
                </a:highlight>
                <a:latin typeface="var(--ff-heading)"/>
              </a:rPr>
              <a:t>Conditional formatting</a:t>
            </a:r>
          </a:p>
          <a:p>
            <a:pPr marL="800100" lvl="1" indent="-342900">
              <a:buFont typeface="+mj-lt"/>
              <a:buAutoNum type="arabicPeriod"/>
            </a:pPr>
            <a:r>
              <a:rPr lang="en-US" dirty="0">
                <a:solidFill>
                  <a:srgbClr val="26292E"/>
                </a:solidFill>
                <a:highlight>
                  <a:srgbClr val="FAFAFA"/>
                </a:highlight>
                <a:latin typeface="var(--ff-heading)"/>
              </a:rPr>
              <a:t>Tooltips</a:t>
            </a:r>
          </a:p>
          <a:p>
            <a:pPr lvl="1"/>
            <a:r>
              <a:rPr lang="en-US" dirty="0">
                <a:solidFill>
                  <a:srgbClr val="26292E"/>
                </a:solidFill>
                <a:highlight>
                  <a:srgbClr val="FAFAFA"/>
                </a:highlight>
                <a:latin typeface="var(--ff-heading)"/>
              </a:rPr>
              <a:t>Etc. </a:t>
            </a:r>
            <a:r>
              <a:rPr lang="en-US" dirty="0" err="1">
                <a:solidFill>
                  <a:srgbClr val="26292E"/>
                </a:solidFill>
                <a:highlight>
                  <a:srgbClr val="FAFAFA"/>
                </a:highlight>
                <a:latin typeface="var(--ff-heading)"/>
              </a:rPr>
              <a:t>etc</a:t>
            </a:r>
            <a:endParaRPr lang="en-US" dirty="0">
              <a:solidFill>
                <a:srgbClr val="26292E"/>
              </a:solidFill>
              <a:highlight>
                <a:srgbClr val="FAFAFA"/>
              </a:highlight>
              <a:latin typeface="var(--ff-heading)"/>
            </a:endParaRPr>
          </a:p>
          <a:p>
            <a:pPr marL="285750" indent="-285750">
              <a:buFont typeface="Arial" panose="020B0604020202020204" pitchFamily="34" charset="0"/>
              <a:buChar char="•"/>
            </a:pPr>
            <a:endParaRPr lang="en-US" sz="1600" dirty="0"/>
          </a:p>
          <a:p>
            <a:pPr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endParaRPr lang="en-US" dirty="0"/>
          </a:p>
        </p:txBody>
      </p:sp>
      <p:pic>
        <p:nvPicPr>
          <p:cNvPr id="12" name="Picture 11">
            <a:extLst>
              <a:ext uri="{FF2B5EF4-FFF2-40B4-BE49-F238E27FC236}">
                <a16:creationId xmlns:a16="http://schemas.microsoft.com/office/drawing/2014/main" id="{1CDA2499-9EF3-F2B9-7A69-6385938447E8}"/>
              </a:ext>
            </a:extLst>
          </p:cNvPr>
          <p:cNvPicPr>
            <a:picLocks noChangeAspect="1"/>
          </p:cNvPicPr>
          <p:nvPr/>
        </p:nvPicPr>
        <p:blipFill>
          <a:blip r:embed="rId2"/>
          <a:stretch>
            <a:fillRect/>
          </a:stretch>
        </p:blipFill>
        <p:spPr>
          <a:xfrm>
            <a:off x="403129" y="1196527"/>
            <a:ext cx="6983077" cy="4270391"/>
          </a:xfrm>
          <a:prstGeom prst="rect">
            <a:avLst/>
          </a:prstGeom>
        </p:spPr>
      </p:pic>
    </p:spTree>
    <p:extLst>
      <p:ext uri="{BB962C8B-B14F-4D97-AF65-F5344CB8AC3E}">
        <p14:creationId xmlns:p14="http://schemas.microsoft.com/office/powerpoint/2010/main" val="288505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5B1A5D36-0769-7B03-3C7C-E00928BFB230}"/>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3. Presentation on prototype – Fine Tune</a:t>
            </a:r>
          </a:p>
        </p:txBody>
      </p:sp>
      <p:pic>
        <p:nvPicPr>
          <p:cNvPr id="3" name="Picture 2" descr="Human Icon Vector Art, Icons, and Graphics for Free Download">
            <a:extLst>
              <a:ext uri="{FF2B5EF4-FFF2-40B4-BE49-F238E27FC236}">
                <a16:creationId xmlns:a16="http://schemas.microsoft.com/office/drawing/2014/main" id="{7F5F902A-52A6-03B9-F14D-B571F5917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5675" y="1111795"/>
            <a:ext cx="1115432" cy="1061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004B1B-4C38-AF0C-13BF-FA1E037D18BD}"/>
              </a:ext>
            </a:extLst>
          </p:cNvPr>
          <p:cNvSpPr txBox="1"/>
          <p:nvPr/>
        </p:nvSpPr>
        <p:spPr>
          <a:xfrm>
            <a:off x="8441045" y="2266993"/>
            <a:ext cx="2115140" cy="646331"/>
          </a:xfrm>
          <a:prstGeom prst="rect">
            <a:avLst/>
          </a:prstGeom>
          <a:solidFill>
            <a:schemeClr val="tx2">
              <a:lumMod val="20000"/>
              <a:lumOff val="80000"/>
            </a:schemeClr>
          </a:solidFill>
        </p:spPr>
        <p:txBody>
          <a:bodyPr wrap="square" rtlCol="0">
            <a:spAutoFit/>
          </a:bodyPr>
          <a:lstStyle/>
          <a:p>
            <a:pPr algn="ctr"/>
            <a:r>
              <a:rPr lang="en-US" dirty="0"/>
              <a:t>Sponsors(Pricing VP and CFO)</a:t>
            </a:r>
          </a:p>
        </p:txBody>
      </p:sp>
      <p:sp>
        <p:nvSpPr>
          <p:cNvPr id="5" name="TextBox 4">
            <a:extLst>
              <a:ext uri="{FF2B5EF4-FFF2-40B4-BE49-F238E27FC236}">
                <a16:creationId xmlns:a16="http://schemas.microsoft.com/office/drawing/2014/main" id="{6D0F1859-BEFE-86D7-3F12-386B2004F86C}"/>
              </a:ext>
            </a:extLst>
          </p:cNvPr>
          <p:cNvSpPr txBox="1"/>
          <p:nvPr/>
        </p:nvSpPr>
        <p:spPr>
          <a:xfrm>
            <a:off x="8571649" y="4252408"/>
            <a:ext cx="1853932" cy="878570"/>
          </a:xfrm>
          <a:prstGeom prst="rect">
            <a:avLst/>
          </a:prstGeom>
          <a:solidFill>
            <a:schemeClr val="tx2">
              <a:lumMod val="20000"/>
              <a:lumOff val="80000"/>
            </a:schemeClr>
          </a:solidFill>
        </p:spPr>
        <p:txBody>
          <a:bodyPr wrap="square" rtlCol="0">
            <a:spAutoFit/>
          </a:bodyPr>
          <a:lstStyle/>
          <a:p>
            <a:pPr algn="ctr"/>
            <a:r>
              <a:rPr lang="en-US" dirty="0"/>
              <a:t>Main Audience (Pricing/Product </a:t>
            </a:r>
            <a:r>
              <a:rPr lang="en-US" dirty="0" err="1"/>
              <a:t>Team,etc</a:t>
            </a:r>
            <a:r>
              <a:rPr lang="en-US" dirty="0"/>
              <a:t>)</a:t>
            </a:r>
          </a:p>
        </p:txBody>
      </p:sp>
      <p:pic>
        <p:nvPicPr>
          <p:cNvPr id="6" name="Picture 2" descr="Human Icon Vector Art, Icons, and Graphics for Free Download">
            <a:extLst>
              <a:ext uri="{FF2B5EF4-FFF2-40B4-BE49-F238E27FC236}">
                <a16:creationId xmlns:a16="http://schemas.microsoft.com/office/drawing/2014/main" id="{3A7F2B86-530D-EEAD-F4BF-C6C8A19FE1D0}"/>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50778" y="3110267"/>
            <a:ext cx="1200329" cy="1142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E496094-2DBA-E51C-531B-19AAC1EBCF5F}"/>
              </a:ext>
            </a:extLst>
          </p:cNvPr>
          <p:cNvPicPr>
            <a:picLocks noChangeAspect="1"/>
          </p:cNvPicPr>
          <p:nvPr/>
        </p:nvPicPr>
        <p:blipFill>
          <a:blip r:embed="rId3"/>
          <a:stretch>
            <a:fillRect/>
          </a:stretch>
        </p:blipFill>
        <p:spPr>
          <a:xfrm>
            <a:off x="541608" y="2266993"/>
            <a:ext cx="2139881" cy="2097206"/>
          </a:xfrm>
          <a:prstGeom prst="rect">
            <a:avLst/>
          </a:prstGeom>
        </p:spPr>
      </p:pic>
      <p:sp>
        <p:nvSpPr>
          <p:cNvPr id="9" name="TextBox 8">
            <a:extLst>
              <a:ext uri="{FF2B5EF4-FFF2-40B4-BE49-F238E27FC236}">
                <a16:creationId xmlns:a16="http://schemas.microsoft.com/office/drawing/2014/main" id="{F36EDAA7-752C-B7AC-209E-93D7528EBBCB}"/>
              </a:ext>
            </a:extLst>
          </p:cNvPr>
          <p:cNvSpPr txBox="1"/>
          <p:nvPr/>
        </p:nvSpPr>
        <p:spPr>
          <a:xfrm>
            <a:off x="2866923" y="998320"/>
            <a:ext cx="5334558" cy="2585323"/>
          </a:xfrm>
          <a:prstGeom prst="rect">
            <a:avLst/>
          </a:prstGeom>
          <a:noFill/>
        </p:spPr>
        <p:txBody>
          <a:bodyPr wrap="square" rtlCol="0">
            <a:spAutoFit/>
          </a:bodyPr>
          <a:lstStyle/>
          <a:p>
            <a:r>
              <a:rPr lang="en-US" b="1" dirty="0"/>
              <a:t>Present the draft version to the Sponsors and Main Audiences</a:t>
            </a:r>
            <a:r>
              <a:rPr lang="en-US" dirty="0"/>
              <a:t>: get feedback and fine tune with current model , until we agree on the output</a:t>
            </a:r>
          </a:p>
          <a:p>
            <a:endParaRPr lang="en-US" dirty="0"/>
          </a:p>
          <a:p>
            <a:endParaRPr lang="en-US" dirty="0"/>
          </a:p>
          <a:p>
            <a:endParaRPr lang="en-US" dirty="0"/>
          </a:p>
          <a:p>
            <a:endParaRPr lang="en-US" dirty="0"/>
          </a:p>
          <a:p>
            <a:endParaRPr lang="en-US" dirty="0"/>
          </a:p>
          <a:p>
            <a:endParaRPr lang="en-US" dirty="0"/>
          </a:p>
        </p:txBody>
      </p:sp>
      <p:sp>
        <p:nvSpPr>
          <p:cNvPr id="10" name="Arrow: Left-Right 9">
            <a:extLst>
              <a:ext uri="{FF2B5EF4-FFF2-40B4-BE49-F238E27FC236}">
                <a16:creationId xmlns:a16="http://schemas.microsoft.com/office/drawing/2014/main" id="{40D40044-A7BE-3C25-20C8-AB8CEAC34E89}"/>
              </a:ext>
            </a:extLst>
          </p:cNvPr>
          <p:cNvSpPr/>
          <p:nvPr/>
        </p:nvSpPr>
        <p:spPr>
          <a:xfrm>
            <a:off x="3530786" y="3803404"/>
            <a:ext cx="3783521" cy="560795"/>
          </a:xfrm>
          <a:prstGeom prst="lef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44FC22C-E94F-4D88-55FA-47BB8BB7E16C}"/>
              </a:ext>
            </a:extLst>
          </p:cNvPr>
          <p:cNvPicPr>
            <a:picLocks noChangeAspect="1"/>
          </p:cNvPicPr>
          <p:nvPr/>
        </p:nvPicPr>
        <p:blipFill>
          <a:blip r:embed="rId4"/>
          <a:stretch>
            <a:fillRect/>
          </a:stretch>
        </p:blipFill>
        <p:spPr>
          <a:xfrm>
            <a:off x="3958157" y="1946610"/>
            <a:ext cx="2753829" cy="1684497"/>
          </a:xfrm>
          <a:prstGeom prst="rect">
            <a:avLst/>
          </a:prstGeom>
        </p:spPr>
      </p:pic>
      <p:sp>
        <p:nvSpPr>
          <p:cNvPr id="15" name="TextBox 14">
            <a:extLst>
              <a:ext uri="{FF2B5EF4-FFF2-40B4-BE49-F238E27FC236}">
                <a16:creationId xmlns:a16="http://schemas.microsoft.com/office/drawing/2014/main" id="{7555506D-8270-EDC3-5C78-457DA1AAD4E4}"/>
              </a:ext>
            </a:extLst>
          </p:cNvPr>
          <p:cNvSpPr txBox="1"/>
          <p:nvPr/>
        </p:nvSpPr>
        <p:spPr>
          <a:xfrm>
            <a:off x="3106487" y="4508363"/>
            <a:ext cx="5334558" cy="923330"/>
          </a:xfrm>
          <a:prstGeom prst="rect">
            <a:avLst/>
          </a:prstGeom>
          <a:noFill/>
        </p:spPr>
        <p:txBody>
          <a:bodyPr wrap="square" rtlCol="0">
            <a:spAutoFit/>
          </a:bodyPr>
          <a:lstStyle/>
          <a:p>
            <a:r>
              <a:rPr lang="en-US" dirty="0"/>
              <a:t>Communicate clear on the production launch date, data refresh schedule , user list, data access restriction , and training schedule</a:t>
            </a:r>
          </a:p>
        </p:txBody>
      </p:sp>
    </p:spTree>
    <p:extLst>
      <p:ext uri="{BB962C8B-B14F-4D97-AF65-F5344CB8AC3E}">
        <p14:creationId xmlns:p14="http://schemas.microsoft.com/office/powerpoint/2010/main" val="3374695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5B1A5D36-0769-7B03-3C7C-E00928BFB230}"/>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4. Delivery on production stage – User Training and Report Maintenance </a:t>
            </a:r>
          </a:p>
        </p:txBody>
      </p:sp>
      <p:grpSp>
        <p:nvGrpSpPr>
          <p:cNvPr id="21" name="Group 20">
            <a:extLst>
              <a:ext uri="{FF2B5EF4-FFF2-40B4-BE49-F238E27FC236}">
                <a16:creationId xmlns:a16="http://schemas.microsoft.com/office/drawing/2014/main" id="{FCB8D19F-DACB-CBB4-A737-48DB7E1D99A4}"/>
              </a:ext>
            </a:extLst>
          </p:cNvPr>
          <p:cNvGrpSpPr/>
          <p:nvPr/>
        </p:nvGrpSpPr>
        <p:grpSpPr>
          <a:xfrm>
            <a:off x="502748" y="933720"/>
            <a:ext cx="11403907" cy="4587850"/>
            <a:chOff x="74731" y="2027997"/>
            <a:chExt cx="11960580" cy="4587850"/>
          </a:xfrm>
        </p:grpSpPr>
        <p:pic>
          <p:nvPicPr>
            <p:cNvPr id="3" name="Picture 2" descr="Human Icon Vector Art, Icons, and Graphics for Free Download">
              <a:extLst>
                <a:ext uri="{FF2B5EF4-FFF2-40B4-BE49-F238E27FC236}">
                  <a16:creationId xmlns:a16="http://schemas.microsoft.com/office/drawing/2014/main" id="{7F5F902A-52A6-03B9-F14D-B571F5917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4016" y="2930882"/>
              <a:ext cx="1115432" cy="1061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004B1B-4C38-AF0C-13BF-FA1E037D18BD}"/>
                </a:ext>
              </a:extLst>
            </p:cNvPr>
            <p:cNvSpPr txBox="1"/>
            <p:nvPr/>
          </p:nvSpPr>
          <p:spPr>
            <a:xfrm>
              <a:off x="10262782" y="3219840"/>
              <a:ext cx="1751283" cy="646331"/>
            </a:xfrm>
            <a:prstGeom prst="rect">
              <a:avLst/>
            </a:prstGeom>
            <a:solidFill>
              <a:schemeClr val="tx2">
                <a:lumMod val="20000"/>
                <a:lumOff val="80000"/>
              </a:schemeClr>
            </a:solidFill>
          </p:spPr>
          <p:txBody>
            <a:bodyPr wrap="square" rtlCol="0">
              <a:spAutoFit/>
            </a:bodyPr>
            <a:lstStyle/>
            <a:p>
              <a:pPr algn="ctr"/>
              <a:r>
                <a:rPr lang="en-US" dirty="0"/>
                <a:t>Sponsors(Pricing VP and CFO)</a:t>
              </a:r>
            </a:p>
          </p:txBody>
        </p:sp>
        <p:pic>
          <p:nvPicPr>
            <p:cNvPr id="6" name="Picture 2" descr="Human Icon Vector Art, Icons, and Graphics for Free Download">
              <a:extLst>
                <a:ext uri="{FF2B5EF4-FFF2-40B4-BE49-F238E27FC236}">
                  <a16:creationId xmlns:a16="http://schemas.microsoft.com/office/drawing/2014/main" id="{3A7F2B86-530D-EEAD-F4BF-C6C8A19FE1D0}"/>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78750" y="4028472"/>
              <a:ext cx="1086768" cy="10340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E496094-2DBA-E51C-531B-19AAC1EBCF5F}"/>
                </a:ext>
              </a:extLst>
            </p:cNvPr>
            <p:cNvPicPr>
              <a:picLocks noChangeAspect="1"/>
            </p:cNvPicPr>
            <p:nvPr/>
          </p:nvPicPr>
          <p:blipFill>
            <a:blip r:embed="rId3"/>
            <a:stretch>
              <a:fillRect/>
            </a:stretch>
          </p:blipFill>
          <p:spPr>
            <a:xfrm>
              <a:off x="4260859" y="2677306"/>
              <a:ext cx="2139881" cy="2097206"/>
            </a:xfrm>
            <a:prstGeom prst="rect">
              <a:avLst/>
            </a:prstGeom>
          </p:spPr>
        </p:pic>
        <p:sp>
          <p:nvSpPr>
            <p:cNvPr id="9" name="TextBox 8">
              <a:extLst>
                <a:ext uri="{FF2B5EF4-FFF2-40B4-BE49-F238E27FC236}">
                  <a16:creationId xmlns:a16="http://schemas.microsoft.com/office/drawing/2014/main" id="{F36EDAA7-752C-B7AC-209E-93D7528EBBCB}"/>
                </a:ext>
              </a:extLst>
            </p:cNvPr>
            <p:cNvSpPr txBox="1"/>
            <p:nvPr/>
          </p:nvSpPr>
          <p:spPr>
            <a:xfrm>
              <a:off x="1653770" y="2027997"/>
              <a:ext cx="3062273" cy="1477328"/>
            </a:xfrm>
            <a:prstGeom prst="rect">
              <a:avLst/>
            </a:prstGeom>
            <a:noFill/>
          </p:spPr>
          <p:txBody>
            <a:bodyPr wrap="square" rtlCol="0">
              <a:spAutoFit/>
            </a:bodyPr>
            <a:lstStyle/>
            <a:p>
              <a:r>
                <a:rPr lang="en-US" dirty="0"/>
                <a:t>Develop the full scope of report and work</a:t>
              </a:r>
              <a:r>
                <a:rPr lang="en-US" b="1" dirty="0"/>
                <a:t> with data admin/data engineer team on data pipeline automation and refreshing schedule </a:t>
              </a:r>
            </a:p>
          </p:txBody>
        </p:sp>
        <p:sp>
          <p:nvSpPr>
            <p:cNvPr id="10" name="Arrow: Left-Right 9">
              <a:extLst>
                <a:ext uri="{FF2B5EF4-FFF2-40B4-BE49-F238E27FC236}">
                  <a16:creationId xmlns:a16="http://schemas.microsoft.com/office/drawing/2014/main" id="{40D40044-A7BE-3C25-20C8-AB8CEAC34E89}"/>
                </a:ext>
              </a:extLst>
            </p:cNvPr>
            <p:cNvSpPr/>
            <p:nvPr/>
          </p:nvSpPr>
          <p:spPr>
            <a:xfrm>
              <a:off x="1963610" y="3725909"/>
              <a:ext cx="2139881" cy="560795"/>
            </a:xfrm>
            <a:prstGeom prst="lef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944FC22C-E94F-4D88-55FA-47BB8BB7E16C}"/>
                </a:ext>
              </a:extLst>
            </p:cNvPr>
            <p:cNvPicPr>
              <a:picLocks noChangeAspect="1"/>
            </p:cNvPicPr>
            <p:nvPr/>
          </p:nvPicPr>
          <p:blipFill>
            <a:blip r:embed="rId4"/>
            <a:stretch>
              <a:fillRect/>
            </a:stretch>
          </p:blipFill>
          <p:spPr>
            <a:xfrm>
              <a:off x="1516509" y="5024705"/>
              <a:ext cx="2601211" cy="1591142"/>
            </a:xfrm>
            <a:prstGeom prst="rect">
              <a:avLst/>
            </a:prstGeom>
          </p:spPr>
        </p:pic>
        <p:sp>
          <p:nvSpPr>
            <p:cNvPr id="15" name="TextBox 14">
              <a:extLst>
                <a:ext uri="{FF2B5EF4-FFF2-40B4-BE49-F238E27FC236}">
                  <a16:creationId xmlns:a16="http://schemas.microsoft.com/office/drawing/2014/main" id="{7555506D-8270-EDC3-5C78-457DA1AAD4E4}"/>
                </a:ext>
              </a:extLst>
            </p:cNvPr>
            <p:cNvSpPr txBox="1"/>
            <p:nvPr/>
          </p:nvSpPr>
          <p:spPr>
            <a:xfrm>
              <a:off x="6604225" y="2027997"/>
              <a:ext cx="2925587" cy="1477328"/>
            </a:xfrm>
            <a:prstGeom prst="rect">
              <a:avLst/>
            </a:prstGeom>
            <a:noFill/>
          </p:spPr>
          <p:txBody>
            <a:bodyPr wrap="square" rtlCol="0">
              <a:spAutoFit/>
            </a:bodyPr>
            <a:lstStyle/>
            <a:p>
              <a:r>
                <a:rPr lang="en-US" b="1" dirty="0"/>
                <a:t>Use Row-level security (RLS) to restrict user’s access</a:t>
              </a:r>
              <a:r>
                <a:rPr lang="en-US" dirty="0"/>
                <a:t>: e.g. Singapore team can only see Singapore data based on company email</a:t>
              </a:r>
            </a:p>
          </p:txBody>
        </p:sp>
        <p:sp>
          <p:nvSpPr>
            <p:cNvPr id="8" name="TextBox 7">
              <a:extLst>
                <a:ext uri="{FF2B5EF4-FFF2-40B4-BE49-F238E27FC236}">
                  <a16:creationId xmlns:a16="http://schemas.microsoft.com/office/drawing/2014/main" id="{46220A2B-1ABA-EFAD-63D5-E08F94511CBE}"/>
                </a:ext>
              </a:extLst>
            </p:cNvPr>
            <p:cNvSpPr txBox="1"/>
            <p:nvPr/>
          </p:nvSpPr>
          <p:spPr>
            <a:xfrm>
              <a:off x="74731" y="3673600"/>
              <a:ext cx="1864452" cy="923330"/>
            </a:xfrm>
            <a:prstGeom prst="rect">
              <a:avLst/>
            </a:prstGeom>
            <a:solidFill>
              <a:schemeClr val="tx2">
                <a:lumMod val="20000"/>
                <a:lumOff val="80000"/>
              </a:schemeClr>
            </a:solidFill>
          </p:spPr>
          <p:txBody>
            <a:bodyPr wrap="square" rtlCol="0">
              <a:spAutoFit/>
            </a:bodyPr>
            <a:lstStyle/>
            <a:p>
              <a:pPr algn="ctr"/>
              <a:r>
                <a:rPr lang="en-US" dirty="0"/>
                <a:t> Database Admin/Data Engineer</a:t>
              </a:r>
            </a:p>
          </p:txBody>
        </p:sp>
        <p:pic>
          <p:nvPicPr>
            <p:cNvPr id="12" name="Picture 2" descr="Human Icon Vector Art, Icons, and Graphics for Free Download">
              <a:extLst>
                <a:ext uri="{FF2B5EF4-FFF2-40B4-BE49-F238E27FC236}">
                  <a16:creationId xmlns:a16="http://schemas.microsoft.com/office/drawing/2014/main" id="{21D82283-E0C8-B44B-5849-7E4D240E1F28}"/>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4" y="2677306"/>
              <a:ext cx="970371" cy="923331"/>
            </a:xfrm>
            <a:prstGeom prst="rect">
              <a:avLst/>
            </a:prstGeom>
            <a:noFill/>
            <a:extLst>
              <a:ext uri="{909E8E84-426E-40DD-AFC4-6F175D3DCCD1}">
                <a14:hiddenFill xmlns:a14="http://schemas.microsoft.com/office/drawing/2010/main">
                  <a:solidFill>
                    <a:srgbClr val="FFFFFF"/>
                  </a:solidFill>
                </a14:hiddenFill>
              </a:ext>
            </a:extLst>
          </p:spPr>
        </p:pic>
        <p:sp>
          <p:nvSpPr>
            <p:cNvPr id="13" name="Arrow: Right 12">
              <a:extLst>
                <a:ext uri="{FF2B5EF4-FFF2-40B4-BE49-F238E27FC236}">
                  <a16:creationId xmlns:a16="http://schemas.microsoft.com/office/drawing/2014/main" id="{1522B531-74E2-9689-102F-45381C396FFE}"/>
                </a:ext>
              </a:extLst>
            </p:cNvPr>
            <p:cNvSpPr/>
            <p:nvPr/>
          </p:nvSpPr>
          <p:spPr>
            <a:xfrm>
              <a:off x="6604225" y="3722351"/>
              <a:ext cx="2750179" cy="538189"/>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4B4FEE-0794-20D1-4DFA-0B5BC745B174}"/>
                </a:ext>
              </a:extLst>
            </p:cNvPr>
            <p:cNvSpPr txBox="1"/>
            <p:nvPr/>
          </p:nvSpPr>
          <p:spPr>
            <a:xfrm>
              <a:off x="6558108" y="4408210"/>
              <a:ext cx="3191514" cy="1477328"/>
            </a:xfrm>
            <a:prstGeom prst="rect">
              <a:avLst/>
            </a:prstGeom>
            <a:noFill/>
          </p:spPr>
          <p:txBody>
            <a:bodyPr wrap="square">
              <a:spAutoFit/>
            </a:bodyPr>
            <a:lstStyle/>
            <a:p>
              <a:r>
                <a:rPr lang="en-US" b="1" dirty="0"/>
                <a:t>Publish the report on PBI service (production side) as an APP</a:t>
              </a:r>
              <a:r>
                <a:rPr lang="en-US" dirty="0"/>
                <a:t>, and share with  all audience, and provide training as scheduled</a:t>
              </a:r>
            </a:p>
          </p:txBody>
        </p:sp>
        <p:sp>
          <p:nvSpPr>
            <p:cNvPr id="5" name="TextBox 4">
              <a:extLst>
                <a:ext uri="{FF2B5EF4-FFF2-40B4-BE49-F238E27FC236}">
                  <a16:creationId xmlns:a16="http://schemas.microsoft.com/office/drawing/2014/main" id="{6D0F1859-BEFE-86D7-3F12-386B2004F86C}"/>
                </a:ext>
              </a:extLst>
            </p:cNvPr>
            <p:cNvSpPr txBox="1"/>
            <p:nvPr/>
          </p:nvSpPr>
          <p:spPr>
            <a:xfrm>
              <a:off x="10283916" y="4145710"/>
              <a:ext cx="1751395" cy="923330"/>
            </a:xfrm>
            <a:prstGeom prst="rect">
              <a:avLst/>
            </a:prstGeom>
            <a:solidFill>
              <a:schemeClr val="tx2">
                <a:lumMod val="20000"/>
                <a:lumOff val="80000"/>
              </a:schemeClr>
            </a:solidFill>
          </p:spPr>
          <p:txBody>
            <a:bodyPr wrap="square" rtlCol="0">
              <a:spAutoFit/>
            </a:bodyPr>
            <a:lstStyle/>
            <a:p>
              <a:pPr algn="ctr"/>
              <a:r>
                <a:rPr lang="en-US" dirty="0"/>
                <a:t>Main Audience (Pricing/Product </a:t>
              </a:r>
              <a:r>
                <a:rPr lang="en-US" dirty="0" err="1"/>
                <a:t>Team,etc</a:t>
              </a:r>
              <a:r>
                <a:rPr lang="en-US" dirty="0"/>
                <a:t>)</a:t>
              </a:r>
            </a:p>
          </p:txBody>
        </p:sp>
      </p:grpSp>
      <p:pic>
        <p:nvPicPr>
          <p:cNvPr id="23" name="Picture 22">
            <a:extLst>
              <a:ext uri="{FF2B5EF4-FFF2-40B4-BE49-F238E27FC236}">
                <a16:creationId xmlns:a16="http://schemas.microsoft.com/office/drawing/2014/main" id="{3D8B2171-F8FF-18DD-6FFC-3C69E4B2B5AF}"/>
              </a:ext>
            </a:extLst>
          </p:cNvPr>
          <p:cNvPicPr>
            <a:picLocks noChangeAspect="1"/>
          </p:cNvPicPr>
          <p:nvPr/>
        </p:nvPicPr>
        <p:blipFill>
          <a:blip r:embed="rId5"/>
          <a:stretch>
            <a:fillRect/>
          </a:stretch>
        </p:blipFill>
        <p:spPr>
          <a:xfrm>
            <a:off x="6728344" y="4738507"/>
            <a:ext cx="2999004" cy="1856972"/>
          </a:xfrm>
          <a:prstGeom prst="rect">
            <a:avLst/>
          </a:prstGeom>
        </p:spPr>
      </p:pic>
    </p:spTree>
    <p:extLst>
      <p:ext uri="{BB962C8B-B14F-4D97-AF65-F5344CB8AC3E}">
        <p14:creationId xmlns:p14="http://schemas.microsoft.com/office/powerpoint/2010/main" val="359713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4DED17C-D471-047A-6837-32FB5B316567}"/>
              </a:ext>
            </a:extLst>
          </p:cNvPr>
          <p:cNvSpPr txBox="1">
            <a:spLocks/>
          </p:cNvSpPr>
          <p:nvPr/>
        </p:nvSpPr>
        <p:spPr>
          <a:xfrm>
            <a:off x="403129" y="261545"/>
            <a:ext cx="11305627" cy="49726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5. Main Challenges as PBI developer</a:t>
            </a:r>
          </a:p>
        </p:txBody>
      </p:sp>
      <p:sp>
        <p:nvSpPr>
          <p:cNvPr id="3" name="TextBox 2">
            <a:extLst>
              <a:ext uri="{FF2B5EF4-FFF2-40B4-BE49-F238E27FC236}">
                <a16:creationId xmlns:a16="http://schemas.microsoft.com/office/drawing/2014/main" id="{0FE11256-2E9D-8CAE-D2B4-40F09B5364C0}"/>
              </a:ext>
            </a:extLst>
          </p:cNvPr>
          <p:cNvSpPr txBox="1"/>
          <p:nvPr/>
        </p:nvSpPr>
        <p:spPr>
          <a:xfrm>
            <a:off x="239949" y="758809"/>
            <a:ext cx="11712102" cy="6001643"/>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rgbClr val="FF0000"/>
                </a:solidFill>
              </a:rPr>
              <a:t>Clarify on Reports requirement with Main Sponsors (Senior Management): </a:t>
            </a:r>
            <a:r>
              <a:rPr lang="en-US" sz="2400" dirty="0"/>
              <a:t>sometimes they may not able to express clearly on the requirements yet, and we need try and see like experiments – </a:t>
            </a:r>
            <a:r>
              <a:rPr lang="en-US" sz="2400" b="1" dirty="0"/>
              <a:t>quick feedback with a draft version, and do not spend too much time on beatify the report at development stage </a:t>
            </a:r>
          </a:p>
          <a:p>
            <a:pPr marL="285750" indent="-285750">
              <a:buFont typeface="Wingdings" panose="05000000000000000000" pitchFamily="2" charset="2"/>
              <a:buChar char="Ø"/>
            </a:pPr>
            <a:endParaRPr lang="en-US" sz="2400" b="1" dirty="0"/>
          </a:p>
          <a:p>
            <a:pPr marL="285750" indent="-285750">
              <a:buFont typeface="Wingdings" panose="05000000000000000000" pitchFamily="2" charset="2"/>
              <a:buChar char="Ø"/>
            </a:pPr>
            <a:r>
              <a:rPr lang="en-US" sz="2400" b="1" dirty="0">
                <a:solidFill>
                  <a:srgbClr val="FF0000"/>
                </a:solidFill>
              </a:rPr>
              <a:t>When users point out your data are wrong!: </a:t>
            </a:r>
            <a:r>
              <a:rPr lang="en-US" sz="2400" dirty="0"/>
              <a:t>the reason users can immediately identify your data not correct , and normally you end up like ants on hotpot ,anxious and  don’t know where is the issue </a:t>
            </a:r>
            <a:r>
              <a:rPr lang="en-US" sz="2400" b="1" dirty="0"/>
              <a:t>–</a:t>
            </a:r>
            <a:r>
              <a:rPr lang="en-US" sz="2400" dirty="0">
                <a:solidFill>
                  <a:srgbClr val="FF0000"/>
                </a:solidFill>
              </a:rPr>
              <a:t> </a:t>
            </a:r>
            <a:r>
              <a:rPr lang="en-US" sz="2400" b="1" dirty="0"/>
              <a:t>set up a validation system are very important but </a:t>
            </a:r>
            <a:r>
              <a:rPr lang="en-US" sz="2400" b="1" dirty="0" err="1"/>
              <a:t>ofter</a:t>
            </a:r>
            <a:r>
              <a:rPr lang="en-US" sz="2400" b="1" dirty="0"/>
              <a:t> been ignored , our data flow from system to data warehouse to PBI to the visuals , then to User , each step may cause the issue , set up auto validation practice by each step, could easily find out step with issue</a:t>
            </a:r>
          </a:p>
          <a:p>
            <a:pPr marL="285750" indent="-285750">
              <a:buFont typeface="Wingdings" panose="05000000000000000000" pitchFamily="2" charset="2"/>
              <a:buChar char="Ø"/>
            </a:pPr>
            <a:endParaRPr lang="en-US" sz="2400" dirty="0">
              <a:solidFill>
                <a:srgbClr val="FF0000"/>
              </a:solidFill>
            </a:endParaRPr>
          </a:p>
          <a:p>
            <a:pPr marL="285750" indent="-285750">
              <a:buFont typeface="Wingdings" panose="05000000000000000000" pitchFamily="2" charset="2"/>
              <a:buChar char="Ø"/>
            </a:pPr>
            <a:r>
              <a:rPr lang="en-US" sz="2400" dirty="0">
                <a:solidFill>
                  <a:srgbClr val="FF0000"/>
                </a:solidFill>
              </a:rPr>
              <a:t>Bottlenecked by technical issue</a:t>
            </a:r>
            <a:r>
              <a:rPr lang="en-US" sz="2400" dirty="0"/>
              <a:t>: </a:t>
            </a:r>
            <a:r>
              <a:rPr lang="en-US" sz="2400" dirty="0">
                <a:solidFill>
                  <a:srgbClr val="FF0000"/>
                </a:solidFill>
              </a:rPr>
              <a:t> </a:t>
            </a:r>
            <a:r>
              <a:rPr lang="en-US" sz="2400" dirty="0"/>
              <a:t>this is very common for any engineer or tech related role , for my own personal experience , don’t close the door and try to solved by yourself only, </a:t>
            </a:r>
            <a:r>
              <a:rPr lang="en-US" sz="2400" b="1" dirty="0"/>
              <a:t>try to ask another colleagues, try to google, and if the deadline is approaching, try to give a alternative solution, and actively feedback the progress</a:t>
            </a:r>
          </a:p>
        </p:txBody>
      </p:sp>
    </p:spTree>
    <p:extLst>
      <p:ext uri="{BB962C8B-B14F-4D97-AF65-F5344CB8AC3E}">
        <p14:creationId xmlns:p14="http://schemas.microsoft.com/office/powerpoint/2010/main" val="312200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TotalTime>
  <Words>1150</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var(--ff-heading)</vt:lpstr>
      <vt:lpstr>Arial</vt:lpstr>
      <vt:lpstr>Arial Rounded MT Bold</vt:lpstr>
      <vt:lpstr>Calibri</vt:lpstr>
      <vt:lpstr>Calibri Light</vt:lpstr>
      <vt:lpstr>Wingdings</vt:lpstr>
      <vt:lpstr>Office Theme</vt:lpstr>
      <vt:lpstr>Agenda </vt:lpstr>
      <vt:lpstr>1. Requirements and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Johnson Controls,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Paula Kuang</dc:creator>
  <cp:lastModifiedBy>Paula Kuang</cp:lastModifiedBy>
  <cp:revision>37</cp:revision>
  <dcterms:created xsi:type="dcterms:W3CDTF">2024-04-25T01:43:25Z</dcterms:created>
  <dcterms:modified xsi:type="dcterms:W3CDTF">2024-06-23T08:04:48Z</dcterms:modified>
</cp:coreProperties>
</file>