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E42"/>
    <a:srgbClr val="C64A35"/>
    <a:srgbClr val="5B2218"/>
    <a:srgbClr val="B66F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D7DD6-D209-5A47-A1F3-4415C0B62199}" type="datetimeFigureOut">
              <a:rPr lang="en-US" smtClean="0"/>
              <a:t>5/4/22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7736D-4150-674C-A4E0-7F1F124CD2EC}" type="slidenum">
              <a:rPr lang="en-US" smtClean="0"/>
              <a:t>‹#›</a:t>
            </a:fld>
            <a:endParaRPr lang="en-US" dirty="0"/>
          </a:p>
        </p:txBody>
      </p:sp>
    </p:spTree>
    <p:extLst>
      <p:ext uri="{BB962C8B-B14F-4D97-AF65-F5344CB8AC3E}">
        <p14:creationId xmlns:p14="http://schemas.microsoft.com/office/powerpoint/2010/main" val="359564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7736D-4150-674C-A4E0-7F1F124CD2EC}" type="slidenum">
              <a:rPr lang="en-US" smtClean="0"/>
              <a:t>1</a:t>
            </a:fld>
            <a:endParaRPr lang="en-US" dirty="0"/>
          </a:p>
        </p:txBody>
      </p:sp>
    </p:spTree>
    <p:extLst>
      <p:ext uri="{BB962C8B-B14F-4D97-AF65-F5344CB8AC3E}">
        <p14:creationId xmlns:p14="http://schemas.microsoft.com/office/powerpoint/2010/main" val="49681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9143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68604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18441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8825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12857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69807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927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31420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6899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3581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5/4/22</a:t>
            </a:fld>
            <a:endParaRPr lang="en-US" dirty="0"/>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71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5/4/22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40547848"/>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0"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s://www.bbcgoodfood.com/recipes/steamed-salmon-veg-rice-bowl" TargetMode="External"/><Relationship Id="rId2" Type="http://schemas.openxmlformats.org/officeDocument/2006/relationships/hyperlink" Target="https://www.bbcgoodfood.com/recipes/chicken-sweetcorn-egg-fried-rice" TargetMode="External"/><Relationship Id="rId1" Type="http://schemas.openxmlformats.org/officeDocument/2006/relationships/slideLayout" Target="../slideLayouts/slideLayout2.xml"/><Relationship Id="rId4" Type="http://schemas.openxmlformats.org/officeDocument/2006/relationships/hyperlink" Target="https://www.bbcgoodfood.com/recipes/creamy-salmon-pas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21" name="Rectangle 20">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4"/>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Background pattern&#10;&#10;Description automatically generated">
            <a:extLst>
              <a:ext uri="{FF2B5EF4-FFF2-40B4-BE49-F238E27FC236}">
                <a16:creationId xmlns:a16="http://schemas.microsoft.com/office/drawing/2014/main" id="{21BB6522-B2BD-7946-BD81-B00BA99CE22D}"/>
              </a:ext>
            </a:extLst>
          </p:cNvPr>
          <p:cNvPicPr>
            <a:picLocks noChangeAspect="1"/>
          </p:cNvPicPr>
          <p:nvPr/>
        </p:nvPicPr>
        <p:blipFill>
          <a:blip r:embed="rId5"/>
          <a:stretch>
            <a:fillRect/>
          </a:stretch>
        </p:blipFill>
        <p:spPr>
          <a:xfrm>
            <a:off x="877172" y="1037741"/>
            <a:ext cx="5897575" cy="5530653"/>
          </a:xfrm>
          <a:prstGeom prst="rect">
            <a:avLst/>
          </a:prstGeom>
        </p:spPr>
      </p:pic>
      <p:sp>
        <p:nvSpPr>
          <p:cNvPr id="9" name="TextBox 8">
            <a:extLst>
              <a:ext uri="{FF2B5EF4-FFF2-40B4-BE49-F238E27FC236}">
                <a16:creationId xmlns:a16="http://schemas.microsoft.com/office/drawing/2014/main" id="{7D55AE2C-8A57-7745-924C-3471ADB2FE34}"/>
              </a:ext>
            </a:extLst>
          </p:cNvPr>
          <p:cNvSpPr txBox="1"/>
          <p:nvPr/>
        </p:nvSpPr>
        <p:spPr>
          <a:xfrm>
            <a:off x="7940391" y="2357957"/>
            <a:ext cx="3447012" cy="3116101"/>
          </a:xfrm>
          <a:prstGeom prst="rect">
            <a:avLst/>
          </a:prstGeom>
        </p:spPr>
        <p:txBody>
          <a:bodyPr vert="horz" lIns="91440" tIns="45720" rIns="91440" bIns="45720" rtlCol="0" anchorCtr="0">
            <a:normAutofit fontScale="85000" lnSpcReduction="20000"/>
          </a:bodyPr>
          <a:lstStyle/>
          <a:p>
            <a:pPr indent="-228600" algn="just">
              <a:lnSpc>
                <a:spcPct val="120000"/>
              </a:lnSpc>
              <a:spcAft>
                <a:spcPts val="600"/>
              </a:spcAft>
            </a:pPr>
            <a:r>
              <a:rPr lang="en-IE" dirty="0"/>
              <a:t>Lorem ipsum dolor sit amet, consectetur adipiscing elit. Cras sodales ex lacinia orci viverra, at finibus eros consectetur. Nullam rutrum feugiat neque, eget ultrices lectus semper egestas. Ut cursus placerat sagittis. Pellentesque quis est in nibh grevuda eleifend vel sed tellus. Suspendisse et est id lectus facilisis lacinia sit amet in lorem.</a:t>
            </a:r>
            <a:endParaRPr lang="en-US" b="1" dirty="0"/>
          </a:p>
        </p:txBody>
      </p:sp>
      <p:grpSp>
        <p:nvGrpSpPr>
          <p:cNvPr id="29" name="Group 28">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0" name="Group 29">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2" name="Straight Connector 31">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30">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Straight Connector 5">
            <a:extLst>
              <a:ext uri="{FF2B5EF4-FFF2-40B4-BE49-F238E27FC236}">
                <a16:creationId xmlns:a16="http://schemas.microsoft.com/office/drawing/2014/main" id="{F4680E6A-69C7-2D45-B94A-261CA0F6C5D9}"/>
              </a:ext>
            </a:extLst>
          </p:cNvPr>
          <p:cNvCxnSpPr/>
          <p:nvPr/>
        </p:nvCxnSpPr>
        <p:spPr>
          <a:xfrm>
            <a:off x="11572875" y="157163"/>
            <a:ext cx="385763"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63B22A84-440A-E446-8401-2C575FF6FBB2}"/>
              </a:ext>
            </a:extLst>
          </p:cNvPr>
          <p:cNvCxnSpPr/>
          <p:nvPr/>
        </p:nvCxnSpPr>
        <p:spPr>
          <a:xfrm>
            <a:off x="11572875" y="323850"/>
            <a:ext cx="385763"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3D552574-E672-1648-8DDD-5D1A2FBD46DA}"/>
              </a:ext>
            </a:extLst>
          </p:cNvPr>
          <p:cNvCxnSpPr/>
          <p:nvPr/>
        </p:nvCxnSpPr>
        <p:spPr>
          <a:xfrm>
            <a:off x="11572875" y="481013"/>
            <a:ext cx="385763"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86CB3EC-44C1-2C48-A233-67CF7BE894C4}"/>
              </a:ext>
            </a:extLst>
          </p:cNvPr>
          <p:cNvSpPr txBox="1"/>
          <p:nvPr/>
        </p:nvSpPr>
        <p:spPr>
          <a:xfrm>
            <a:off x="0" y="745228"/>
            <a:ext cx="12192000" cy="776495"/>
          </a:xfrm>
          <a:prstGeom prst="rect">
            <a:avLst/>
          </a:prstGeom>
          <a:solidFill>
            <a:schemeClr val="bg1"/>
          </a:solidFill>
          <a:effectLst>
            <a:softEdge rad="0"/>
          </a:effectLst>
        </p:spPr>
        <p:txBody>
          <a:bodyPr wrap="square" tIns="144000" rIns="288000" bIns="540000" rtlCol="0" anchor="ctr" anchorCtr="0">
            <a:noAutofit/>
          </a:bodyPr>
          <a:lstStyle/>
          <a:p>
            <a:pPr algn="r">
              <a:lnSpc>
                <a:spcPct val="300000"/>
              </a:lnSpc>
              <a:spcAft>
                <a:spcPts val="600"/>
              </a:spcAft>
            </a:pPr>
            <a:r>
              <a:rPr lang="en-US" dirty="0"/>
              <a:t>About us     Recipes     Inspiration</a:t>
            </a:r>
            <a:r>
              <a:rPr lang="en-US" b="1" dirty="0"/>
              <a:t>       </a:t>
            </a:r>
          </a:p>
        </p:txBody>
      </p:sp>
      <p:sp>
        <p:nvSpPr>
          <p:cNvPr id="28" name="TextBox 27">
            <a:extLst>
              <a:ext uri="{FF2B5EF4-FFF2-40B4-BE49-F238E27FC236}">
                <a16:creationId xmlns:a16="http://schemas.microsoft.com/office/drawing/2014/main" id="{B3FD9487-E505-5F49-9730-DFDB6F4C8796}"/>
              </a:ext>
            </a:extLst>
          </p:cNvPr>
          <p:cNvSpPr txBox="1"/>
          <p:nvPr/>
        </p:nvSpPr>
        <p:spPr>
          <a:xfrm>
            <a:off x="0" y="6301782"/>
            <a:ext cx="12192000" cy="556218"/>
          </a:xfrm>
          <a:prstGeom prst="rect">
            <a:avLst/>
          </a:prstGeom>
          <a:solidFill>
            <a:srgbClr val="D56E42"/>
          </a:solidFill>
          <a:ln>
            <a:solidFill>
              <a:schemeClr val="accent1"/>
            </a:solidFill>
          </a:ln>
        </p:spPr>
        <p:txBody>
          <a:bodyPr wrap="square" tIns="0" bIns="324000" rtlCol="0" anchor="ctr" anchorCtr="0">
            <a:noAutofit/>
          </a:bodyPr>
          <a:lstStyle/>
          <a:p>
            <a:pPr>
              <a:lnSpc>
                <a:spcPct val="300000"/>
              </a:lnSpc>
            </a:pPr>
            <a:endParaRPr lang="en-US" sz="1000" b="1" dirty="0"/>
          </a:p>
        </p:txBody>
      </p:sp>
      <p:sp>
        <p:nvSpPr>
          <p:cNvPr id="13" name="TextBox 12">
            <a:extLst>
              <a:ext uri="{FF2B5EF4-FFF2-40B4-BE49-F238E27FC236}">
                <a16:creationId xmlns:a16="http://schemas.microsoft.com/office/drawing/2014/main" id="{9C2EE4B9-89D5-5641-8978-9BAA4EC2ABD6}"/>
              </a:ext>
            </a:extLst>
          </p:cNvPr>
          <p:cNvSpPr txBox="1"/>
          <p:nvPr/>
        </p:nvSpPr>
        <p:spPr>
          <a:xfrm>
            <a:off x="1273097" y="841087"/>
            <a:ext cx="3023330" cy="646331"/>
          </a:xfrm>
          <a:prstGeom prst="rect">
            <a:avLst/>
          </a:prstGeom>
          <a:noFill/>
        </p:spPr>
        <p:txBody>
          <a:bodyPr wrap="square" rtlCol="0">
            <a:spAutoFit/>
          </a:bodyPr>
          <a:lstStyle/>
          <a:p>
            <a:r>
              <a:rPr lang="en-US" sz="3600" b="1" dirty="0">
                <a:solidFill>
                  <a:srgbClr val="C64A35"/>
                </a:solidFill>
                <a:latin typeface="+mj-lt"/>
              </a:rPr>
              <a:t>Some Name</a:t>
            </a:r>
          </a:p>
        </p:txBody>
      </p:sp>
      <p:sp>
        <p:nvSpPr>
          <p:cNvPr id="14" name="TextBox 13">
            <a:extLst>
              <a:ext uri="{FF2B5EF4-FFF2-40B4-BE49-F238E27FC236}">
                <a16:creationId xmlns:a16="http://schemas.microsoft.com/office/drawing/2014/main" id="{41F9BA94-B0B6-F849-9C28-BE8503AAB27E}"/>
              </a:ext>
            </a:extLst>
          </p:cNvPr>
          <p:cNvSpPr txBox="1"/>
          <p:nvPr/>
        </p:nvSpPr>
        <p:spPr>
          <a:xfrm>
            <a:off x="9515175" y="6500782"/>
            <a:ext cx="2371162" cy="200055"/>
          </a:xfrm>
          <a:prstGeom prst="rect">
            <a:avLst/>
          </a:prstGeom>
          <a:noFill/>
        </p:spPr>
        <p:txBody>
          <a:bodyPr wrap="none" rtlCol="0">
            <a:spAutoFit/>
          </a:bodyPr>
          <a:lstStyle/>
          <a:p>
            <a:r>
              <a:rPr lang="en-IE" sz="700" dirty="0"/>
              <a:t>Pelesque Habitant Morbi Trisque Senetus 2022</a:t>
            </a:r>
            <a:endParaRPr lang="en-US" sz="700" dirty="0"/>
          </a:p>
        </p:txBody>
      </p:sp>
      <p:pic>
        <p:nvPicPr>
          <p:cNvPr id="37" name="Picture 36" descr="Icon&#10;&#10;Description automatically generated">
            <a:extLst>
              <a:ext uri="{FF2B5EF4-FFF2-40B4-BE49-F238E27FC236}">
                <a16:creationId xmlns:a16="http://schemas.microsoft.com/office/drawing/2014/main" id="{34E678D8-03B9-9249-ACB2-46D39B9CB729}"/>
              </a:ext>
            </a:extLst>
          </p:cNvPr>
          <p:cNvPicPr>
            <a:picLocks noChangeAspect="1"/>
          </p:cNvPicPr>
          <p:nvPr/>
        </p:nvPicPr>
        <p:blipFill>
          <a:blip r:embed="rId6"/>
          <a:stretch>
            <a:fillRect/>
          </a:stretch>
        </p:blipFill>
        <p:spPr>
          <a:xfrm>
            <a:off x="2267895" y="6410303"/>
            <a:ext cx="290534" cy="290534"/>
          </a:xfrm>
          <a:prstGeom prst="rect">
            <a:avLst/>
          </a:prstGeom>
        </p:spPr>
      </p:pic>
      <p:sp>
        <p:nvSpPr>
          <p:cNvPr id="20" name="TextBox 19">
            <a:extLst>
              <a:ext uri="{FF2B5EF4-FFF2-40B4-BE49-F238E27FC236}">
                <a16:creationId xmlns:a16="http://schemas.microsoft.com/office/drawing/2014/main" id="{D14D3891-89E2-0647-8D93-E015C1C63289}"/>
              </a:ext>
            </a:extLst>
          </p:cNvPr>
          <p:cNvSpPr txBox="1"/>
          <p:nvPr/>
        </p:nvSpPr>
        <p:spPr>
          <a:xfrm>
            <a:off x="87525" y="6372686"/>
            <a:ext cx="889987" cy="400110"/>
          </a:xfrm>
          <a:prstGeom prst="rect">
            <a:avLst/>
          </a:prstGeom>
          <a:noFill/>
        </p:spPr>
        <p:txBody>
          <a:bodyPr wrap="none" rtlCol="0">
            <a:spAutoFit/>
          </a:bodyPr>
          <a:lstStyle/>
          <a:p>
            <a:r>
              <a:rPr lang="en-US" sz="1000" dirty="0"/>
              <a:t>Check out</a:t>
            </a:r>
          </a:p>
          <a:p>
            <a:r>
              <a:rPr lang="en-US" sz="1000" dirty="0"/>
              <a:t>our GitHub</a:t>
            </a:r>
          </a:p>
        </p:txBody>
      </p:sp>
      <p:pic>
        <p:nvPicPr>
          <p:cNvPr id="24" name="Picture 23" descr="Icon&#10;&#10;Description automatically generated">
            <a:extLst>
              <a:ext uri="{FF2B5EF4-FFF2-40B4-BE49-F238E27FC236}">
                <a16:creationId xmlns:a16="http://schemas.microsoft.com/office/drawing/2014/main" id="{69B1B673-B6DD-F947-9661-D8042F7050CA}"/>
              </a:ext>
            </a:extLst>
          </p:cNvPr>
          <p:cNvPicPr>
            <a:picLocks noChangeAspect="1"/>
          </p:cNvPicPr>
          <p:nvPr/>
        </p:nvPicPr>
        <p:blipFill>
          <a:blip r:embed="rId7"/>
          <a:stretch>
            <a:fillRect/>
          </a:stretch>
        </p:blipFill>
        <p:spPr>
          <a:xfrm>
            <a:off x="877172" y="6289342"/>
            <a:ext cx="558104" cy="558104"/>
          </a:xfrm>
          <a:prstGeom prst="rect">
            <a:avLst/>
          </a:prstGeom>
        </p:spPr>
      </p:pic>
      <p:sp>
        <p:nvSpPr>
          <p:cNvPr id="36" name="TextBox 35">
            <a:extLst>
              <a:ext uri="{FF2B5EF4-FFF2-40B4-BE49-F238E27FC236}">
                <a16:creationId xmlns:a16="http://schemas.microsoft.com/office/drawing/2014/main" id="{32E73D0A-541C-EE40-B86C-AA9AB68C67BC}"/>
              </a:ext>
            </a:extLst>
          </p:cNvPr>
          <p:cNvSpPr txBox="1"/>
          <p:nvPr/>
        </p:nvSpPr>
        <p:spPr>
          <a:xfrm>
            <a:off x="1465134" y="6357113"/>
            <a:ext cx="748923" cy="400110"/>
          </a:xfrm>
          <a:prstGeom prst="rect">
            <a:avLst/>
          </a:prstGeom>
          <a:noFill/>
        </p:spPr>
        <p:txBody>
          <a:bodyPr wrap="none" rtlCol="0">
            <a:spAutoFit/>
          </a:bodyPr>
          <a:lstStyle/>
          <a:p>
            <a:r>
              <a:rPr lang="en-US" sz="1000" dirty="0"/>
              <a:t>Join our</a:t>
            </a:r>
          </a:p>
          <a:p>
            <a:r>
              <a:rPr lang="en-US" sz="1000" dirty="0"/>
              <a:t>Linkedin</a:t>
            </a:r>
          </a:p>
        </p:txBody>
      </p:sp>
    </p:spTree>
    <p:extLst>
      <p:ext uri="{BB962C8B-B14F-4D97-AF65-F5344CB8AC3E}">
        <p14:creationId xmlns:p14="http://schemas.microsoft.com/office/powerpoint/2010/main" val="234790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D67A-0C0D-0B40-92CD-AA2C22FCBE1A}"/>
              </a:ext>
            </a:extLst>
          </p:cNvPr>
          <p:cNvSpPr>
            <a:spLocks noGrp="1"/>
          </p:cNvSpPr>
          <p:nvPr>
            <p:ph type="title"/>
          </p:nvPr>
        </p:nvSpPr>
        <p:spPr>
          <a:xfrm>
            <a:off x="569844" y="388307"/>
            <a:ext cx="9493249" cy="5999967"/>
          </a:xfrm>
        </p:spPr>
        <p:txBody>
          <a:bodyPr>
            <a:noAutofit/>
          </a:bodyPr>
          <a:lstStyle/>
          <a:p>
            <a:r>
              <a:rPr lang="en-US" sz="1400" dirty="0"/>
              <a:t>Staples</a:t>
            </a:r>
            <a:br>
              <a:rPr lang="en-US" sz="1400" dirty="0"/>
            </a:br>
            <a:br>
              <a:rPr lang="en-US" sz="1400" dirty="0"/>
            </a:br>
            <a:r>
              <a:rPr lang="en-US" sz="1400" dirty="0"/>
              <a:t>DINNER: bases: rice, pasta, wrap</a:t>
            </a:r>
            <a:br>
              <a:rPr lang="en-US" sz="1400" dirty="0"/>
            </a:br>
            <a:r>
              <a:rPr lang="en-US" sz="1400" dirty="0"/>
              <a:t>DINNER: protein:  salmon, chicken, tuna</a:t>
            </a:r>
            <a:br>
              <a:rPr lang="en-US" sz="1400" dirty="0"/>
            </a:br>
            <a:br>
              <a:rPr lang="en-US" sz="1400" dirty="0"/>
            </a:br>
            <a:br>
              <a:rPr lang="en-US" sz="1400" dirty="0"/>
            </a:br>
            <a:r>
              <a:rPr lang="en-US" sz="1400" dirty="0"/>
              <a:t>LINKS:</a:t>
            </a:r>
            <a:br>
              <a:rPr lang="en-US" sz="1400" dirty="0"/>
            </a:br>
            <a:r>
              <a:rPr lang="en-US" sz="1400" dirty="0"/>
              <a:t>chicken  (wrap) https://www.simplejoy.com/chicken-wrap/</a:t>
            </a:r>
            <a:br>
              <a:rPr lang="en-US" sz="1400" dirty="0"/>
            </a:br>
            <a:r>
              <a:rPr lang="en-US" sz="1400" dirty="0"/>
              <a:t>tuna (pasta) </a:t>
            </a:r>
            <a:r>
              <a:rPr lang="en-IE" sz="1400" dirty="0"/>
              <a:t>"https://www.bbcgoodfood.com/recipes/tuna-pasta-bake/</a:t>
            </a:r>
            <a:br>
              <a:rPr lang="en-US" sz="1400" dirty="0"/>
            </a:br>
            <a:r>
              <a:rPr lang="en-US" sz="1400" dirty="0"/>
              <a:t>chicken fried (rice) </a:t>
            </a:r>
            <a:r>
              <a:rPr lang="en-US" sz="1400" dirty="0">
                <a:hlinkClick r:id="rId2"/>
              </a:rPr>
              <a:t>https://www.bbcgoodfood.com/recipes/chicken-sweetcorn-egg-fried-rice</a:t>
            </a:r>
            <a:br>
              <a:rPr lang="en-US" sz="1400" dirty="0"/>
            </a:br>
            <a:r>
              <a:rPr lang="en-US" sz="1400" dirty="0"/>
              <a:t>salmon (rice) bowl </a:t>
            </a:r>
            <a:r>
              <a:rPr lang="en-US" sz="1400" dirty="0">
                <a:hlinkClick r:id="rId3"/>
              </a:rPr>
              <a:t>https://www.bbcgoodfood.com/recipes/steamed-salmon-veg-rice-bowl</a:t>
            </a:r>
            <a:br>
              <a:rPr lang="en-US" sz="1400" dirty="0"/>
            </a:br>
            <a:r>
              <a:rPr lang="en-US" sz="1400" dirty="0"/>
              <a:t>tuna (rice) casserole https://www.theroastedroot.net/tuna-rice-casserole-low-fodmap/</a:t>
            </a:r>
            <a:br>
              <a:rPr lang="en-US" sz="1400" dirty="0"/>
            </a:br>
            <a:r>
              <a:rPr lang="en-US" sz="1400" dirty="0"/>
              <a:t>salmon (wrap) https://hungryhealthyhappy.com/salmon-wrap/</a:t>
            </a:r>
            <a:br>
              <a:rPr lang="en-US" sz="1400" dirty="0"/>
            </a:br>
            <a:r>
              <a:rPr lang="en-US" sz="1400" dirty="0"/>
              <a:t>tuna (wrap) https://thehealthyfoodie.com/tuna-wrap/</a:t>
            </a:r>
            <a:br>
              <a:rPr lang="en-US" sz="1400" dirty="0"/>
            </a:br>
            <a:r>
              <a:rPr lang="en-US" sz="1400" dirty="0"/>
              <a:t>salmon (pasta) </a:t>
            </a:r>
            <a:r>
              <a:rPr lang="en-US" sz="1400" dirty="0">
                <a:hlinkClick r:id="rId4"/>
              </a:rPr>
              <a:t>https://www.bbcgoodfood.com/recipes/creamy-salmon-pasta</a:t>
            </a:r>
            <a:br>
              <a:rPr lang="en-US" sz="1400" dirty="0"/>
            </a:br>
            <a:r>
              <a:rPr lang="en-US" sz="1400" dirty="0"/>
              <a:t>chicken (pasta) https://www.thechunkychef.com/one-pot-chicken-parmesan-pasta/</a:t>
            </a:r>
            <a:br>
              <a:rPr lang="en-US" sz="1400" dirty="0"/>
            </a:br>
            <a:br>
              <a:rPr lang="en-US" sz="1400" dirty="0"/>
            </a:br>
            <a:br>
              <a:rPr lang="en-US" sz="1400" dirty="0"/>
            </a:br>
            <a:r>
              <a:rPr lang="en-US" sz="1400" dirty="0"/>
              <a:t>DESERT:</a:t>
            </a:r>
            <a:br>
              <a:rPr lang="en-US" sz="1400" dirty="0"/>
            </a:br>
            <a:r>
              <a:rPr lang="en-US" sz="1400" dirty="0"/>
              <a:t>MAPLE, https://www.rachelcooks.com/maple-cinnamon-chia-pudding-recipe/</a:t>
            </a:r>
            <a:br>
              <a:rPr lang="en-US" sz="1400" dirty="0"/>
            </a:br>
            <a:r>
              <a:rPr lang="en-US" sz="1400" dirty="0"/>
              <a:t>CHOCOLAT, https://www.rachelcooks.com/chocolate-chia-pudding-recipe/</a:t>
            </a:r>
            <a:br>
              <a:rPr lang="en-US" sz="1400" dirty="0"/>
            </a:br>
            <a:r>
              <a:rPr lang="en-US" sz="1400" dirty="0"/>
              <a:t>VANILLA, https://www.rachelcooks.com/homemade-vanilla-pudding-with-brown-butter/</a:t>
            </a:r>
          </a:p>
        </p:txBody>
      </p:sp>
    </p:spTree>
    <p:extLst>
      <p:ext uri="{BB962C8B-B14F-4D97-AF65-F5344CB8AC3E}">
        <p14:creationId xmlns:p14="http://schemas.microsoft.com/office/powerpoint/2010/main" val="345526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EF0F-7882-6EEF-0D18-78AE6FDB1222}"/>
              </a:ext>
            </a:extLst>
          </p:cNvPr>
          <p:cNvSpPr>
            <a:spLocks noGrp="1"/>
          </p:cNvSpPr>
          <p:nvPr>
            <p:ph type="title"/>
          </p:nvPr>
        </p:nvSpPr>
        <p:spPr/>
        <p:txBody>
          <a:bodyPr/>
          <a:lstStyle/>
          <a:p>
            <a:r>
              <a:rPr lang="en-US" dirty="0"/>
              <a:t>WHAT’S FOR DINNER?</a:t>
            </a:r>
          </a:p>
        </p:txBody>
      </p:sp>
      <p:sp>
        <p:nvSpPr>
          <p:cNvPr id="3" name="Content Placeholder 2">
            <a:extLst>
              <a:ext uri="{FF2B5EF4-FFF2-40B4-BE49-F238E27FC236}">
                <a16:creationId xmlns:a16="http://schemas.microsoft.com/office/drawing/2014/main" id="{437E19B9-8A86-7025-4C16-A94AF0414989}"/>
              </a:ext>
            </a:extLst>
          </p:cNvPr>
          <p:cNvSpPr>
            <a:spLocks noGrp="1"/>
          </p:cNvSpPr>
          <p:nvPr>
            <p:ph idx="1"/>
          </p:nvPr>
        </p:nvSpPr>
        <p:spPr>
          <a:xfrm>
            <a:off x="1219200" y="2318031"/>
            <a:ext cx="9493250" cy="3859200"/>
          </a:xfrm>
        </p:spPr>
        <p:txBody>
          <a:bodyPr/>
          <a:lstStyle/>
          <a:p>
            <a:r>
              <a:rPr lang="en-IE" dirty="0"/>
              <a:t>The idea behind WFD comes from a place of struggling to figure out what to make for dinner every single night after being tired from working all day. The process consists in taking as input what are some of the ingredients you have on hand and showing you some meals you could put together using what you already have in your pantry.</a:t>
            </a:r>
          </a:p>
          <a:p>
            <a:r>
              <a:rPr lang="en-IE" dirty="0"/>
              <a:t>To simplify the process, we divided the meal into two parts, the first being the meal base and subsequently the meal protein.</a:t>
            </a:r>
          </a:p>
          <a:p>
            <a:r>
              <a:rPr lang="en-IE" dirty="0" err="1"/>
              <a:t>Javascript</a:t>
            </a:r>
            <a:r>
              <a:rPr lang="en-IE" dirty="0"/>
              <a:t> prompts are being used to ask the user what base and protein are available, and a new tab is opened with a recipe containing those items.</a:t>
            </a:r>
          </a:p>
          <a:p>
            <a:pPr marL="0" indent="0">
              <a:buNone/>
            </a:pPr>
            <a:endParaRPr lang="en-GB" dirty="0"/>
          </a:p>
        </p:txBody>
      </p:sp>
    </p:spTree>
    <p:extLst>
      <p:ext uri="{BB962C8B-B14F-4D97-AF65-F5344CB8AC3E}">
        <p14:creationId xmlns:p14="http://schemas.microsoft.com/office/powerpoint/2010/main" val="3734889799"/>
      </p:ext>
    </p:extLst>
  </p:cSld>
  <p:clrMapOvr>
    <a:masterClrMapping/>
  </p:clrMapOvr>
</p:sld>
</file>

<file path=ppt/theme/theme1.xml><?xml version="1.0" encoding="utf-8"?>
<a:theme xmlns:a="http://schemas.openxmlformats.org/drawingml/2006/main" name="Streetscape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22388</TotalTime>
  <Words>414</Words>
  <Application>Microsoft Macintosh PowerPoint</Application>
  <PresentationFormat>Widescreen</PresentationFormat>
  <Paragraphs>14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Consolas</vt:lpstr>
      <vt:lpstr>Franklin Gothic Heavy</vt:lpstr>
      <vt:lpstr>StreetscapeVTI</vt:lpstr>
      <vt:lpstr>PowerPoint Presentation</vt:lpstr>
      <vt:lpstr>Staples  DINNER: bases: rice, pasta, wrap DINNER: protein:  salmon, chicken, tuna   LINKS: chicken  (wrap) https://www.simplejoy.com/chicken-wrap/ tuna (pasta) "https://www.bbcgoodfood.com/recipes/tuna-pasta-bake/ chicken fried (rice) https://www.bbcgoodfood.com/recipes/chicken-sweetcorn-egg-fried-rice salmon (rice) bowl https://www.bbcgoodfood.com/recipes/steamed-salmon-veg-rice-bowl tuna (rice) casserole https://www.theroastedroot.net/tuna-rice-casserole-low-fodmap/ salmon (wrap) https://hungryhealthyhappy.com/salmon-wrap/ tuna (wrap) https://thehealthyfoodie.com/tuna-wrap/ salmon (pasta) https://www.bbcgoodfood.com/recipes/creamy-salmon-pasta chicken (pasta) https://www.thechunkychef.com/one-pot-chicken-parmesan-pasta/   DESERT: MAPLE, https://www.rachelcooks.com/maple-cinnamon-chia-pudding-recipe/ CHOCOLAT, https://www.rachelcooks.com/chocolate-chia-pudding-recipe/ VANILLA, https://www.rachelcooks.com/homemade-vanilla-pudding-with-brown-butter/</vt:lpstr>
      <vt:lpstr>WHAT’S FOR DINNER?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Paula Cristina</dc:creator>
  <cp:lastModifiedBy>Paula Cristina</cp:lastModifiedBy>
  <cp:revision>3</cp:revision>
  <dcterms:created xsi:type="dcterms:W3CDTF">2022-04-10T10:18:51Z</dcterms:created>
  <dcterms:modified xsi:type="dcterms:W3CDTF">2022-05-08T16:53:18Z</dcterms:modified>
</cp:coreProperties>
</file>