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64" r:id="rId3"/>
    <p:sldId id="301" r:id="rId4"/>
    <p:sldId id="266" r:id="rId5"/>
    <p:sldId id="303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8" r:id="rId15"/>
    <p:sldId id="319" r:id="rId16"/>
    <p:sldId id="320" r:id="rId17"/>
    <p:sldId id="322" r:id="rId18"/>
    <p:sldId id="323" r:id="rId19"/>
    <p:sldId id="321" r:id="rId20"/>
    <p:sldId id="324" r:id="rId21"/>
    <p:sldId id="325" r:id="rId22"/>
  </p:sldIdLst>
  <p:sldSz cx="9144000" cy="5143500" type="screen16x9"/>
  <p:notesSz cx="6858000" cy="9144000"/>
  <p:embeddedFontLst>
    <p:embeddedFont>
      <p:font typeface="Avenir Next LT Pro" panose="020B0504020202020204" pitchFamily="34" charset="0"/>
      <p:regular r:id="rId24"/>
      <p:bold r:id="rId25"/>
      <p:italic r:id="rId26"/>
      <p:boldItalic r:id="rId27"/>
    </p:embeddedFont>
    <p:embeddedFont>
      <p:font typeface="Bebas Neue" panose="020B0606020202050201" pitchFamily="34" charset="0"/>
      <p:regular r:id="rId28"/>
    </p:embeddedFont>
    <p:embeddedFont>
      <p:font typeface="Catamaran" panose="020B0604020202020204" charset="0"/>
      <p:regular r:id="rId29"/>
      <p:bold r:id="rId30"/>
    </p:embeddedFont>
    <p:embeddedFont>
      <p:font typeface="Playfair Display" panose="020B0604020202020204" pitchFamily="2" charset="0"/>
      <p:regular r:id="rId31"/>
      <p:bold r:id="rId32"/>
      <p:italic r:id="rId33"/>
      <p:boldItalic r:id="rId34"/>
    </p:embeddedFont>
    <p:embeddedFont>
      <p:font typeface="Playfair Display Black" panose="00000A00000000000000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ED8029-F162-4ABD-B209-61C752F8F3D2}">
  <a:tblStyle styleId="{02ED8029-F162-4ABD-B209-61C752F8F3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Joy Martinez" userId="59b79df5-c54c-4651-a445-83435f7dc525" providerId="ADAL" clId="{4AD56010-9CE2-4F86-ADC7-00288890A476}"/>
    <pc:docChg chg="modSld">
      <pc:chgData name="Paula Joy Martinez" userId="59b79df5-c54c-4651-a445-83435f7dc525" providerId="ADAL" clId="{4AD56010-9CE2-4F86-ADC7-00288890A476}" dt="2022-04-04T07:58:44.331" v="0" actId="113"/>
      <pc:docMkLst>
        <pc:docMk/>
      </pc:docMkLst>
      <pc:sldChg chg="modSp mod">
        <pc:chgData name="Paula Joy Martinez" userId="59b79df5-c54c-4651-a445-83435f7dc525" providerId="ADAL" clId="{4AD56010-9CE2-4F86-ADC7-00288890A476}" dt="2022-04-04T07:58:44.331" v="0" actId="113"/>
        <pc:sldMkLst>
          <pc:docMk/>
          <pc:sldMk cId="0" sldId="264"/>
        </pc:sldMkLst>
        <pc:spChg chg="mod">
          <ac:chgData name="Paula Joy Martinez" userId="59b79df5-c54c-4651-a445-83435f7dc525" providerId="ADAL" clId="{4AD56010-9CE2-4F86-ADC7-00288890A476}" dt="2022-04-04T07:58:44.331" v="0" actId="113"/>
          <ac:spMkLst>
            <pc:docMk/>
            <pc:sldMk cId="0" sldId="264"/>
            <ac:spMk id="3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70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780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65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7b6c6cda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7b6c6cda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7b6c6cdac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7b6c6cdac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59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2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87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248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26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e7b6c6cda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e7b6c6cda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8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26200" y="1325746"/>
            <a:ext cx="4682400" cy="16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6200" y="3733863"/>
            <a:ext cx="4682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1770600" y="2956639"/>
            <a:ext cx="5602800" cy="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770600" y="1681413"/>
            <a:ext cx="5602800" cy="12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-163200" y="4112875"/>
            <a:ext cx="9470400" cy="882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-163200" y="147700"/>
            <a:ext cx="9470400" cy="3918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163200" y="4995900"/>
            <a:ext cx="9470400" cy="20550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388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 b="1" i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0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38.svg"/><Relationship Id="rId26" Type="http://schemas.openxmlformats.org/officeDocument/2006/relationships/image" Target="../media/image18.svg"/><Relationship Id="rId39" Type="http://schemas.openxmlformats.org/officeDocument/2006/relationships/image" Target="../media/image51.png"/><Relationship Id="rId21" Type="http://schemas.openxmlformats.org/officeDocument/2006/relationships/image" Target="../media/image39.png"/><Relationship Id="rId34" Type="http://schemas.openxmlformats.org/officeDocument/2006/relationships/image" Target="../media/image48.svg"/><Relationship Id="rId42" Type="http://schemas.openxmlformats.org/officeDocument/2006/relationships/image" Target="../media/image54.svg"/><Relationship Id="rId47" Type="http://schemas.openxmlformats.org/officeDocument/2006/relationships/image" Target="../media/image59.png"/><Relationship Id="rId50" Type="http://schemas.openxmlformats.org/officeDocument/2006/relationships/image" Target="../media/image62.sv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.svg"/><Relationship Id="rId29" Type="http://schemas.openxmlformats.org/officeDocument/2006/relationships/image" Target="../media/image45.png"/><Relationship Id="rId11" Type="http://schemas.openxmlformats.org/officeDocument/2006/relationships/image" Target="../media/image33.png"/><Relationship Id="rId24" Type="http://schemas.openxmlformats.org/officeDocument/2006/relationships/image" Target="../media/image42.svg"/><Relationship Id="rId32" Type="http://schemas.openxmlformats.org/officeDocument/2006/relationships/image" Target="../media/image22.svg"/><Relationship Id="rId37" Type="http://schemas.openxmlformats.org/officeDocument/2006/relationships/image" Target="../media/image49.png"/><Relationship Id="rId40" Type="http://schemas.openxmlformats.org/officeDocument/2006/relationships/image" Target="../media/image52.svg"/><Relationship Id="rId45" Type="http://schemas.openxmlformats.org/officeDocument/2006/relationships/image" Target="../media/image57.png"/><Relationship Id="rId5" Type="http://schemas.openxmlformats.org/officeDocument/2006/relationships/image" Target="../media/image1.png"/><Relationship Id="rId15" Type="http://schemas.openxmlformats.org/officeDocument/2006/relationships/image" Target="../media/image5.png"/><Relationship Id="rId23" Type="http://schemas.openxmlformats.org/officeDocument/2006/relationships/image" Target="../media/image41.png"/><Relationship Id="rId28" Type="http://schemas.openxmlformats.org/officeDocument/2006/relationships/image" Target="../media/image44.svg"/><Relationship Id="rId36" Type="http://schemas.openxmlformats.org/officeDocument/2006/relationships/image" Target="../media/image10.svg"/><Relationship Id="rId49" Type="http://schemas.openxmlformats.org/officeDocument/2006/relationships/image" Target="../media/image61.png"/><Relationship Id="rId10" Type="http://schemas.openxmlformats.org/officeDocument/2006/relationships/image" Target="../media/image26.svg"/><Relationship Id="rId19" Type="http://schemas.openxmlformats.org/officeDocument/2006/relationships/image" Target="../media/image13.png"/><Relationship Id="rId31" Type="http://schemas.openxmlformats.org/officeDocument/2006/relationships/image" Target="../media/image21.png"/><Relationship Id="rId44" Type="http://schemas.openxmlformats.org/officeDocument/2006/relationships/image" Target="../media/image56.svg"/><Relationship Id="rId52" Type="http://schemas.openxmlformats.org/officeDocument/2006/relationships/image" Target="../media/image64.svg"/><Relationship Id="rId4" Type="http://schemas.openxmlformats.org/officeDocument/2006/relationships/image" Target="../media/image30.svg"/><Relationship Id="rId9" Type="http://schemas.openxmlformats.org/officeDocument/2006/relationships/image" Target="../media/image25.png"/><Relationship Id="rId14" Type="http://schemas.openxmlformats.org/officeDocument/2006/relationships/image" Target="../media/image36.svg"/><Relationship Id="rId22" Type="http://schemas.openxmlformats.org/officeDocument/2006/relationships/image" Target="../media/image40.svg"/><Relationship Id="rId27" Type="http://schemas.openxmlformats.org/officeDocument/2006/relationships/image" Target="../media/image43.png"/><Relationship Id="rId30" Type="http://schemas.openxmlformats.org/officeDocument/2006/relationships/image" Target="../media/image46.svg"/><Relationship Id="rId35" Type="http://schemas.openxmlformats.org/officeDocument/2006/relationships/image" Target="../media/image9.png"/><Relationship Id="rId43" Type="http://schemas.openxmlformats.org/officeDocument/2006/relationships/image" Target="../media/image55.png"/><Relationship Id="rId48" Type="http://schemas.openxmlformats.org/officeDocument/2006/relationships/image" Target="../media/image60.svg"/><Relationship Id="rId8" Type="http://schemas.openxmlformats.org/officeDocument/2006/relationships/image" Target="../media/image32.svg"/><Relationship Id="rId51" Type="http://schemas.openxmlformats.org/officeDocument/2006/relationships/image" Target="../media/image63.png"/><Relationship Id="rId3" Type="http://schemas.openxmlformats.org/officeDocument/2006/relationships/image" Target="../media/image29.png"/><Relationship Id="rId12" Type="http://schemas.openxmlformats.org/officeDocument/2006/relationships/image" Target="../media/image34.svg"/><Relationship Id="rId17" Type="http://schemas.openxmlformats.org/officeDocument/2006/relationships/image" Target="../media/image37.png"/><Relationship Id="rId25" Type="http://schemas.openxmlformats.org/officeDocument/2006/relationships/image" Target="../media/image17.png"/><Relationship Id="rId33" Type="http://schemas.openxmlformats.org/officeDocument/2006/relationships/image" Target="../media/image47.png"/><Relationship Id="rId38" Type="http://schemas.openxmlformats.org/officeDocument/2006/relationships/image" Target="../media/image50.svg"/><Relationship Id="rId46" Type="http://schemas.openxmlformats.org/officeDocument/2006/relationships/image" Target="../media/image58.svg"/><Relationship Id="rId20" Type="http://schemas.openxmlformats.org/officeDocument/2006/relationships/image" Target="../media/image14.sv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3.png"/><Relationship Id="rId5" Type="http://schemas.openxmlformats.org/officeDocument/2006/relationships/image" Target="../media/image67.jpg"/><Relationship Id="rId10" Type="http://schemas.openxmlformats.org/officeDocument/2006/relationships/image" Target="../media/image72.png"/><Relationship Id="rId4" Type="http://schemas.openxmlformats.org/officeDocument/2006/relationships/image" Target="../media/image66.sv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30.svg"/><Relationship Id="rId3" Type="http://schemas.openxmlformats.org/officeDocument/2006/relationships/image" Target="../media/image74.png"/><Relationship Id="rId7" Type="http://schemas.openxmlformats.org/officeDocument/2006/relationships/image" Target="../media/image7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1.png"/><Relationship Id="rId5" Type="http://schemas.openxmlformats.org/officeDocument/2006/relationships/image" Target="../media/image67.jpg"/><Relationship Id="rId10" Type="http://schemas.openxmlformats.org/officeDocument/2006/relationships/image" Target="../media/image69.png"/><Relationship Id="rId4" Type="http://schemas.openxmlformats.org/officeDocument/2006/relationships/image" Target="../media/image75.svg"/><Relationship Id="rId9" Type="http://schemas.openxmlformats.org/officeDocument/2006/relationships/image" Target="../media/image6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29.pn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85.svg"/><Relationship Id="rId9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2121847" y="1304183"/>
            <a:ext cx="4874377" cy="16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dk2"/>
                </a:solidFill>
              </a:rPr>
              <a:t>THE POWER OF </a:t>
            </a:r>
            <a:r>
              <a:rPr lang="en" sz="8800" dirty="0">
                <a:solidFill>
                  <a:schemeClr val="dk2"/>
                </a:solidFill>
              </a:rPr>
              <a:t>CHOICE</a:t>
            </a:r>
            <a:endParaRPr sz="11200" dirty="0">
              <a:solidFill>
                <a:schemeClr val="lt2"/>
              </a:solidFill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2121847" y="3839317"/>
            <a:ext cx="4682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PAULA MARTINEZ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626199" y="221350"/>
            <a:ext cx="1152981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</a:rPr>
              <a:t>IE 198 Case 2</a:t>
            </a:r>
            <a:endParaRPr sz="1200" i="1" dirty="0">
              <a:solidFill>
                <a:schemeClr val="dk2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2367571" y="3196680"/>
            <a:ext cx="4382930" cy="551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layfair Display"/>
              </a:rPr>
              <a:t>IE 198 CASE 2</a:t>
            </a:r>
            <a:endParaRPr b="1" i="0" dirty="0"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61482-19E4-47D4-9CB1-6C4B8EAB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08" y="708966"/>
            <a:ext cx="3906064" cy="749700"/>
          </a:xfrm>
        </p:spPr>
        <p:txBody>
          <a:bodyPr/>
          <a:lstStyle/>
          <a:p>
            <a:pPr algn="l"/>
            <a:r>
              <a:rPr lang="en-US" sz="2800" dirty="0">
                <a:latin typeface="Playfair Display" panose="00000500000000000000" pitchFamily="2" charset="0"/>
              </a:rPr>
              <a:t>IMPLEMENTING THE POWER OF CHOICE</a:t>
            </a:r>
          </a:p>
        </p:txBody>
      </p:sp>
      <p:sp>
        <p:nvSpPr>
          <p:cNvPr id="168" name="Content Placeholder 2">
            <a:extLst>
              <a:ext uri="{FF2B5EF4-FFF2-40B4-BE49-F238E27FC236}">
                <a16:creationId xmlns:a16="http://schemas.microsoft.com/office/drawing/2014/main" id="{04C10858-4EA1-4596-A08F-6E89E051224E}"/>
              </a:ext>
            </a:extLst>
          </p:cNvPr>
          <p:cNvSpPr txBox="1">
            <a:spLocks/>
          </p:cNvSpPr>
          <p:nvPr/>
        </p:nvSpPr>
        <p:spPr>
          <a:xfrm>
            <a:off x="1000279" y="1596979"/>
            <a:ext cx="3206639" cy="33251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On the right is how the “More Filters” Panel of Google Maps look like. </a:t>
            </a:r>
          </a:p>
          <a:p>
            <a:pPr algn="just"/>
            <a:endParaRPr lang="en-US" sz="1200" dirty="0">
              <a:latin typeface="Avenir Next LT Pro" panose="020B05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To implement our modifications earlier, this panel must be utilized more effectively.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There should be additional filters that would allow users to filter by type of food, cuisine, type of service, price range, operating hours, and rating.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For the operating hours, there should also be an option to indicate the starting and ending hours, as well as the days of the week that the restaurant is open.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71F0C58-15C2-4C34-8324-57AD9F8C7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511" y="708966"/>
            <a:ext cx="2513764" cy="400721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8" name="Google Shape;344;p38">
            <a:extLst>
              <a:ext uri="{FF2B5EF4-FFF2-40B4-BE49-F238E27FC236}">
                <a16:creationId xmlns:a16="http://schemas.microsoft.com/office/drawing/2014/main" id="{883F0CCA-7946-49CE-A670-6F87049E75A0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189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61482-19E4-47D4-9CB1-6C4B8EAB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08" y="708966"/>
            <a:ext cx="3906064" cy="749700"/>
          </a:xfrm>
        </p:spPr>
        <p:txBody>
          <a:bodyPr/>
          <a:lstStyle/>
          <a:p>
            <a:pPr algn="l"/>
            <a:r>
              <a:rPr lang="en-US" sz="2800" dirty="0">
                <a:latin typeface="Playfair Display" panose="00000500000000000000" pitchFamily="2" charset="0"/>
              </a:rPr>
              <a:t>ADDITIONAL IMPLEMENTATIONS</a:t>
            </a:r>
          </a:p>
        </p:txBody>
      </p:sp>
      <p:sp>
        <p:nvSpPr>
          <p:cNvPr id="168" name="Content Placeholder 2">
            <a:extLst>
              <a:ext uri="{FF2B5EF4-FFF2-40B4-BE49-F238E27FC236}">
                <a16:creationId xmlns:a16="http://schemas.microsoft.com/office/drawing/2014/main" id="{04C10858-4EA1-4596-A08F-6E89E051224E}"/>
              </a:ext>
            </a:extLst>
          </p:cNvPr>
          <p:cNvSpPr txBox="1">
            <a:spLocks/>
          </p:cNvSpPr>
          <p:nvPr/>
        </p:nvSpPr>
        <p:spPr>
          <a:xfrm>
            <a:off x="946491" y="1596979"/>
            <a:ext cx="3206639" cy="33251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The user must be provided with complete information when they click on a certain restaurant.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In the example on the left, there is no estimate of the price and contact details of the restaurant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200" dirty="0">
              <a:latin typeface="Avenir Next LT Pro" panose="020B05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 LT Pro" panose="020B0504020202020204" pitchFamily="34" charset="0"/>
              </a:rPr>
              <a:t>In general, I suggest that the following information be included in viewing all restaurants: average price per person, operating hours (days and hour), rating, online and offline contact details.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37D7D-FF98-462A-BE88-E2D08500E3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01"/>
          <a:stretch/>
        </p:blipFill>
        <p:spPr>
          <a:xfrm>
            <a:off x="4571999" y="1596979"/>
            <a:ext cx="3884328" cy="231245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9" name="Google Shape;344;p38">
            <a:extLst>
              <a:ext uri="{FF2B5EF4-FFF2-40B4-BE49-F238E27FC236}">
                <a16:creationId xmlns:a16="http://schemas.microsoft.com/office/drawing/2014/main" id="{A9E618A2-A109-4541-BC38-384725828E1D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1</a:t>
            </a:r>
            <a:br>
              <a:rPr lang="en-US" sz="1200" dirty="0"/>
            </a:br>
            <a:r>
              <a:rPr lang="en-US" sz="1200" dirty="0"/>
              <a:t>THE POWER OF CHOICE</a:t>
            </a:r>
          </a:p>
        </p:txBody>
      </p:sp>
    </p:spTree>
    <p:extLst>
      <p:ext uri="{BB962C8B-B14F-4D97-AF65-F5344CB8AC3E}">
        <p14:creationId xmlns:p14="http://schemas.microsoft.com/office/powerpoint/2010/main" val="137005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ctrTitle"/>
          </p:nvPr>
        </p:nvSpPr>
        <p:spPr>
          <a:xfrm>
            <a:off x="770021" y="1332445"/>
            <a:ext cx="7603957" cy="16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2"/>
                </a:solidFill>
              </a:rPr>
              <a:t>DATA </a:t>
            </a:r>
            <a:r>
              <a:rPr lang="en" sz="7200" dirty="0">
                <a:solidFill>
                  <a:schemeClr val="dk2"/>
                </a:solidFill>
              </a:rPr>
              <a:t>VIZUALIZATION</a:t>
            </a:r>
            <a:endParaRPr sz="19300" dirty="0">
              <a:solidFill>
                <a:schemeClr val="lt2"/>
              </a:solidFill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2121847" y="3839317"/>
            <a:ext cx="4682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PAULA MARTINEZ</a:t>
            </a:r>
            <a:endParaRPr dirty="0"/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626199" y="221350"/>
            <a:ext cx="1152981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</a:rPr>
              <a:t>IE 198 Case 2</a:t>
            </a:r>
            <a:endParaRPr sz="1200" i="1" dirty="0">
              <a:solidFill>
                <a:schemeClr val="dk2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1169402" y="3192461"/>
            <a:ext cx="6587289" cy="551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Playfair Display"/>
              </a:rPr>
              <a:t>IE 198 CASE 2 PART 2</a:t>
            </a:r>
            <a:endParaRPr b="1" i="0" dirty="0"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1586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1A5A-0983-4E92-93FA-B3184114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16C13-2C7C-4EFE-933F-2F66F3B33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Google Shape;343;p38">
            <a:extLst>
              <a:ext uri="{FF2B5EF4-FFF2-40B4-BE49-F238E27FC236}">
                <a16:creationId xmlns:a16="http://schemas.microsoft.com/office/drawing/2014/main" id="{6C2975AA-B818-4AF7-BD97-69092218B565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5" name="Google Shape;344;p38">
            <a:extLst>
              <a:ext uri="{FF2B5EF4-FFF2-40B4-BE49-F238E27FC236}">
                <a16:creationId xmlns:a16="http://schemas.microsoft.com/office/drawing/2014/main" id="{5D230615-84FA-4D66-85F6-27BCAD9CF80F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</p:spTree>
    <p:extLst>
      <p:ext uri="{BB962C8B-B14F-4D97-AF65-F5344CB8AC3E}">
        <p14:creationId xmlns:p14="http://schemas.microsoft.com/office/powerpoint/2010/main" val="1656717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3;p38">
            <a:extLst>
              <a:ext uri="{FF2B5EF4-FFF2-40B4-BE49-F238E27FC236}">
                <a16:creationId xmlns:a16="http://schemas.microsoft.com/office/drawing/2014/main" id="{24452C71-B1CA-453D-B30A-801FCC7725AE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3" name="Google Shape;344;p38">
            <a:extLst>
              <a:ext uri="{FF2B5EF4-FFF2-40B4-BE49-F238E27FC236}">
                <a16:creationId xmlns:a16="http://schemas.microsoft.com/office/drawing/2014/main" id="{95A6EFCE-28C5-4094-A010-9D5F6FB5ED9B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76A66-801A-4D66-8FCA-4FF5F37A39FB}"/>
              </a:ext>
            </a:extLst>
          </p:cNvPr>
          <p:cNvSpPr txBox="1"/>
          <p:nvPr/>
        </p:nvSpPr>
        <p:spPr>
          <a:xfrm>
            <a:off x="626199" y="1060687"/>
            <a:ext cx="7555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tamaran" panose="020B0604020202020204" charset="0"/>
                <a:cs typeface="Catamaran" panose="020B0604020202020204" charset="0"/>
              </a:rPr>
              <a:t>For Case 2, I used the </a:t>
            </a:r>
            <a:r>
              <a:rPr lang="en-US" sz="2400" b="1" dirty="0">
                <a:latin typeface="Catamaran" panose="020B0604020202020204" charset="0"/>
                <a:cs typeface="Catamaran" panose="020B0604020202020204" charset="0"/>
              </a:rPr>
              <a:t>suicide dataset</a:t>
            </a:r>
            <a:r>
              <a:rPr lang="en-US" sz="2400" dirty="0">
                <a:latin typeface="Catamaran" panose="020B0604020202020204" charset="0"/>
                <a:cs typeface="Catamaran" panose="020B0604020202020204" charset="0"/>
              </a:rPr>
              <a:t> to generate the following charts: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tamaran" panose="020B0604020202020204" charset="0"/>
                <a:cs typeface="Catamaran" panose="020B0604020202020204" charset="0"/>
              </a:rPr>
              <a:t>Horizontal bar chart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tamaran" panose="020B0604020202020204" charset="0"/>
                <a:cs typeface="Catamaran" panose="020B0604020202020204" charset="0"/>
              </a:rPr>
              <a:t>Scatterplot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tamaran" panose="020B0604020202020204" charset="0"/>
                <a:cs typeface="Catamaran" panose="020B0604020202020204" charset="0"/>
              </a:rPr>
              <a:t>Heat map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6E9925F-F461-4ECB-8350-01D51133E47B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710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D5C591D-DC95-44BC-A036-B2DB9C67C240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15</a:t>
            </a:fld>
            <a:endParaRPr lang="en"/>
          </a:p>
        </p:txBody>
      </p:sp>
      <p:sp>
        <p:nvSpPr>
          <p:cNvPr id="3" name="Google Shape;343;p38">
            <a:extLst>
              <a:ext uri="{FF2B5EF4-FFF2-40B4-BE49-F238E27FC236}">
                <a16:creationId xmlns:a16="http://schemas.microsoft.com/office/drawing/2014/main" id="{11398869-9255-4C3C-AE70-55B58EA49D48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" name="Google Shape;344;p38">
            <a:extLst>
              <a:ext uri="{FF2B5EF4-FFF2-40B4-BE49-F238E27FC236}">
                <a16:creationId xmlns:a16="http://schemas.microsoft.com/office/drawing/2014/main" id="{F6D5989B-15AE-42FE-9F5E-CB86708605D9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EEE89-9B05-4285-B605-B34B71FAD90F}"/>
              </a:ext>
            </a:extLst>
          </p:cNvPr>
          <p:cNvSpPr txBox="1"/>
          <p:nvPr/>
        </p:nvSpPr>
        <p:spPr>
          <a:xfrm>
            <a:off x="517449" y="1323323"/>
            <a:ext cx="3919872" cy="36317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DATA PRE-PROCESSING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import pandas as pd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suicide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pd.read_csv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("C:/Users/Pau/OneDrive - University of the Philippines/Year 4/IE 198/Week 3/Case 2/Datasets/suicide.csv")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sui_agesex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suicide.copy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RETAINING SUICIDE RATE AND AGE RANGE ONLY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sui_agesex.drop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(["country", "year", 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suicides_no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", "population", "country-year", "HDI for year", 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gdp_for_year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($)", 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gdp_per_capita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($)", "generation"], axis = 1,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inplace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True)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RENAMING COLUMNS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sui_agesex.rename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(columns = {"age" : "Age", "sex": "Sex"},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inplace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True)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GETTING THE AVERAGE SUICIDE RATE PER AGE RANGE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by_agesex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sui_agesex.groupby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(["Age", "Sex"]).mean()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DA6A4-CD97-4385-AD29-F145D5C4ABE4}"/>
              </a:ext>
            </a:extLst>
          </p:cNvPr>
          <p:cNvSpPr txBox="1"/>
          <p:nvPr/>
        </p:nvSpPr>
        <p:spPr>
          <a:xfrm>
            <a:off x="4706679" y="1319168"/>
            <a:ext cx="3919872" cy="36317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LONG TO WIDE FORMAT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wide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by_agesex.pivot_table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(index="Age", columns = "Sex", values = "suicides/100k pop")</a:t>
            </a:r>
          </a:p>
          <a:p>
            <a:endParaRPr lang="en-US" sz="1150" b="1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NEW COLUMN FOR THE AVERAGE PER AGE RANGE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wide['avg per age'] = (wide['female'] + wide['male'])/2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print(wide)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SORTING THE VALUES ASCENDINGLY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wide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wide.sort_values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(by = "avg per age", ascending = True)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DROPPING THIS COLUMN FOR VISUALIZATION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wide.drop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("avg per age", axis=1,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inplace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True)</a:t>
            </a:r>
          </a:p>
          <a:p>
            <a:endParaRPr lang="en-US" sz="1150" b="1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CREATING THE HORIZONTAL STACKED BAR CHART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wide.plot.barh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stacked = True,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color = ["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lightgray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", 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cornflowerblue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"],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title = "Average Suicide Rate per 100,000 Population",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3EDEC-12C7-4494-A99D-8C36F2AE833C}"/>
              </a:ext>
            </a:extLst>
          </p:cNvPr>
          <p:cNvSpPr txBox="1"/>
          <p:nvPr/>
        </p:nvSpPr>
        <p:spPr>
          <a:xfrm>
            <a:off x="2651050" y="574164"/>
            <a:ext cx="41112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Playfair Display" panose="00000500000000000000" pitchFamily="2" charset="0"/>
              </a:rPr>
              <a:t>CHART NO. 1</a:t>
            </a:r>
          </a:p>
          <a:p>
            <a:pPr algn="ctr"/>
            <a:r>
              <a:rPr lang="en-US" sz="2300" b="1" dirty="0">
                <a:latin typeface="Playfair Display" panose="00000500000000000000" pitchFamily="2" charset="0"/>
              </a:rPr>
              <a:t>HORIZONTAL BAR CHART</a:t>
            </a:r>
          </a:p>
        </p:txBody>
      </p:sp>
    </p:spTree>
    <p:extLst>
      <p:ext uri="{BB962C8B-B14F-4D97-AF65-F5344CB8AC3E}">
        <p14:creationId xmlns:p14="http://schemas.microsoft.com/office/powerpoint/2010/main" val="210100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D5C591D-DC95-44BC-A036-B2DB9C67C240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16</a:t>
            </a:fld>
            <a:endParaRPr lang="en"/>
          </a:p>
        </p:txBody>
      </p:sp>
      <p:sp>
        <p:nvSpPr>
          <p:cNvPr id="3" name="Google Shape;343;p38">
            <a:extLst>
              <a:ext uri="{FF2B5EF4-FFF2-40B4-BE49-F238E27FC236}">
                <a16:creationId xmlns:a16="http://schemas.microsoft.com/office/drawing/2014/main" id="{11398869-9255-4C3C-AE70-55B58EA49D48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" name="Google Shape;344;p38">
            <a:extLst>
              <a:ext uri="{FF2B5EF4-FFF2-40B4-BE49-F238E27FC236}">
                <a16:creationId xmlns:a16="http://schemas.microsoft.com/office/drawing/2014/main" id="{F6D5989B-15AE-42FE-9F5E-CB86708605D9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4796F89-DCD3-4CA1-AF8A-15D6AC78C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15" t="7966" r="8203" b="4073"/>
          <a:stretch/>
        </p:blipFill>
        <p:spPr>
          <a:xfrm>
            <a:off x="1233963" y="602758"/>
            <a:ext cx="6459717" cy="3441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AEB23-B9AE-4543-A882-EC8202E65DAE}"/>
              </a:ext>
            </a:extLst>
          </p:cNvPr>
          <p:cNvSpPr txBox="1"/>
          <p:nvPr/>
        </p:nvSpPr>
        <p:spPr>
          <a:xfrm>
            <a:off x="1628312" y="4044678"/>
            <a:ext cx="588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This bar chart aims to answer which </a:t>
            </a:r>
            <a:r>
              <a:rPr lang="en-US" sz="1200" u="sng" dirty="0">
                <a:latin typeface="Catamaran" panose="020B0604020202020204" charset="0"/>
                <a:cs typeface="Catamaran" panose="020B0604020202020204" charset="0"/>
              </a:rPr>
              <a:t>age range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 has the highest average suicide rate in a population of 100,000, and which </a:t>
            </a:r>
            <a:r>
              <a:rPr lang="en-US" sz="1200" u="sng" dirty="0">
                <a:latin typeface="Catamaran" panose="020B0604020202020204" charset="0"/>
                <a:cs typeface="Catamaran" panose="020B0604020202020204" charset="0"/>
              </a:rPr>
              <a:t>gender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 in each age range was likely to die more from suicide from 1987 to 2014. Our data tells us that 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male individuals who are 75+ years and older recorded the highest number of deaths by suicide from 1987 to 2014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38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D5C591D-DC95-44BC-A036-B2DB9C67C240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17</a:t>
            </a:fld>
            <a:endParaRPr lang="en"/>
          </a:p>
        </p:txBody>
      </p:sp>
      <p:sp>
        <p:nvSpPr>
          <p:cNvPr id="3" name="Google Shape;343;p38">
            <a:extLst>
              <a:ext uri="{FF2B5EF4-FFF2-40B4-BE49-F238E27FC236}">
                <a16:creationId xmlns:a16="http://schemas.microsoft.com/office/drawing/2014/main" id="{11398869-9255-4C3C-AE70-55B58EA49D48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" name="Google Shape;344;p38">
            <a:extLst>
              <a:ext uri="{FF2B5EF4-FFF2-40B4-BE49-F238E27FC236}">
                <a16:creationId xmlns:a16="http://schemas.microsoft.com/office/drawing/2014/main" id="{F6D5989B-15AE-42FE-9F5E-CB86708605D9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EEE89-9B05-4285-B605-B34B71FAD90F}"/>
              </a:ext>
            </a:extLst>
          </p:cNvPr>
          <p:cNvSpPr txBox="1"/>
          <p:nvPr/>
        </p:nvSpPr>
        <p:spPr>
          <a:xfrm>
            <a:off x="517449" y="1404987"/>
            <a:ext cx="3919872" cy="32778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import seaborn as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sns</a:t>
            </a:r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import pandas as pd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import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numpy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as np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sui_rategdp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suicide.copy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REMOVING UNNEEDED COLUMNS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sui_rategdp.drop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(['year', 'sex', 'age', 'population', 'country-year', 'HDI for year',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gdp_for_year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($)', 'generation'], axis = 1,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inplace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=True)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GETTING THE MEAN VALUES PER COUNTRY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sui_rategdp.groupby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('country').mean().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reset_index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GETTING AN INITIAL PICTURE OF THE RELATIONSHIP BETWEEN VARIABLES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sns.pairplot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) # Getting the histogram and scatterplot of each variable and with each other!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DA6A4-CD97-4385-AD29-F145D5C4ABE4}"/>
              </a:ext>
            </a:extLst>
          </p:cNvPr>
          <p:cNvSpPr txBox="1"/>
          <p:nvPr/>
        </p:nvSpPr>
        <p:spPr>
          <a:xfrm>
            <a:off x="4706679" y="1400832"/>
            <a:ext cx="3919872" cy="310084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# From the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pairplot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, we see that there is an inverse relationship between suicide rate/100k population and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per capita.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# We also see that all the 3 numerical variables are skewed to the right.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# To show these variables in future plots, we can transform them by the square root of the values.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CREATING COLUMNS FOR THE SQRT TRANSFORMATION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['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sqrt_gdp_per_cap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']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np.sqrt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['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gdp_per_capita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($)'])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['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sqrt_suicide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#']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np.sqrt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['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suicides_no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'])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['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sqrt_suicide_rate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']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np.sqrt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['suicides/100k pop'])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3EDEC-12C7-4494-A99D-8C36F2AE833C}"/>
              </a:ext>
            </a:extLst>
          </p:cNvPr>
          <p:cNvSpPr txBox="1"/>
          <p:nvPr/>
        </p:nvSpPr>
        <p:spPr>
          <a:xfrm>
            <a:off x="2651050" y="574164"/>
            <a:ext cx="41112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Playfair Display" panose="00000500000000000000" pitchFamily="2" charset="0"/>
              </a:rPr>
              <a:t>CHART NO. 2</a:t>
            </a:r>
          </a:p>
          <a:p>
            <a:pPr algn="ctr"/>
            <a:r>
              <a:rPr lang="en-US" sz="2300" b="1" dirty="0">
                <a:latin typeface="Playfair Display" panose="00000500000000000000" pitchFamily="2" charset="0"/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135632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D5C591D-DC95-44BC-A036-B2DB9C67C240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18</a:t>
            </a:fld>
            <a:endParaRPr lang="en"/>
          </a:p>
        </p:txBody>
      </p:sp>
      <p:sp>
        <p:nvSpPr>
          <p:cNvPr id="3" name="Google Shape;343;p38">
            <a:extLst>
              <a:ext uri="{FF2B5EF4-FFF2-40B4-BE49-F238E27FC236}">
                <a16:creationId xmlns:a16="http://schemas.microsoft.com/office/drawing/2014/main" id="{11398869-9255-4C3C-AE70-55B58EA49D48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" name="Google Shape;344;p38">
            <a:extLst>
              <a:ext uri="{FF2B5EF4-FFF2-40B4-BE49-F238E27FC236}">
                <a16:creationId xmlns:a16="http://schemas.microsoft.com/office/drawing/2014/main" id="{F6D5989B-15AE-42FE-9F5E-CB86708605D9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EEE89-9B05-4285-B605-B34B71FAD90F}"/>
              </a:ext>
            </a:extLst>
          </p:cNvPr>
          <p:cNvSpPr txBox="1"/>
          <p:nvPr/>
        </p:nvSpPr>
        <p:spPr>
          <a:xfrm>
            <a:off x="2612064" y="1453099"/>
            <a:ext cx="3919872" cy="23929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CREATING A NEW DF WITH ONLY THE SQRT VALUES, AND REMOVING THESE VALUES FROM BY_COUNTRY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sqrt_form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by_country.drop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(columns = ['suicides/100k pop',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gdp_per_capita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($)',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suicides_no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'],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inplace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False)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by_country.drop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(columns = ["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sqrt_gdp_per_cap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", 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sqrt_suicide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#", "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sqrt_suicide_rate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"],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inplace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True)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CHECKING IF THE DISTRIBUTION IS NOW BETTER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sns.pairplot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sqrt_form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CREATING THE REGRESSION SCATTERPLOT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sns.jointplot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(x =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sqrt_gdp_per_cap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', y =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sqrt_suicide_rate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', data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sqrt_form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, kind = 'reg')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3EDEC-12C7-4494-A99D-8C36F2AE833C}"/>
              </a:ext>
            </a:extLst>
          </p:cNvPr>
          <p:cNvSpPr txBox="1"/>
          <p:nvPr/>
        </p:nvSpPr>
        <p:spPr>
          <a:xfrm>
            <a:off x="2651050" y="574164"/>
            <a:ext cx="41112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Playfair Display" panose="00000500000000000000" pitchFamily="2" charset="0"/>
              </a:rPr>
              <a:t>CHART NO. 2</a:t>
            </a:r>
          </a:p>
          <a:p>
            <a:pPr algn="ctr"/>
            <a:r>
              <a:rPr lang="en-US" sz="2300" b="1" dirty="0">
                <a:latin typeface="Playfair Display" panose="00000500000000000000" pitchFamily="2" charset="0"/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4151804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D5C591D-DC95-44BC-A036-B2DB9C67C240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19</a:t>
            </a:fld>
            <a:endParaRPr lang="en"/>
          </a:p>
        </p:txBody>
      </p:sp>
      <p:sp>
        <p:nvSpPr>
          <p:cNvPr id="3" name="Google Shape;343;p38">
            <a:extLst>
              <a:ext uri="{FF2B5EF4-FFF2-40B4-BE49-F238E27FC236}">
                <a16:creationId xmlns:a16="http://schemas.microsoft.com/office/drawing/2014/main" id="{11398869-9255-4C3C-AE70-55B58EA49D48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" name="Google Shape;344;p38">
            <a:extLst>
              <a:ext uri="{FF2B5EF4-FFF2-40B4-BE49-F238E27FC236}">
                <a16:creationId xmlns:a16="http://schemas.microsoft.com/office/drawing/2014/main" id="{F6D5989B-15AE-42FE-9F5E-CB86708605D9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EB23-B9AE-4543-A882-EC8202E65DAE}"/>
              </a:ext>
            </a:extLst>
          </p:cNvPr>
          <p:cNvSpPr txBox="1"/>
          <p:nvPr/>
        </p:nvSpPr>
        <p:spPr>
          <a:xfrm>
            <a:off x="1561213" y="4044678"/>
            <a:ext cx="6021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This scatterplot aims to establish a 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relationship between GDP per capita and suicide rate per 100,000 population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. According to this chart, there is a minimal correlation between GDP per capita and suicide rate; </a:t>
            </a:r>
            <a:r>
              <a:rPr lang="en-US" sz="1200" b="1" dirty="0">
                <a:latin typeface="Catamaran" panose="020B0604020202020204" charset="0"/>
                <a:cs typeface="Catamaran" panose="020B0604020202020204" charset="0"/>
              </a:rPr>
              <a:t>countries with a low GDP per capita also have high suicide rate per 100,000 people on average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.</a:t>
            </a:r>
          </a:p>
        </p:txBody>
      </p:sp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3855717-A398-401A-A251-0577A99D3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/>
          <a:stretch/>
        </p:blipFill>
        <p:spPr>
          <a:xfrm>
            <a:off x="1561213" y="624775"/>
            <a:ext cx="6021574" cy="341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344" name="Google Shape;344;p38"/>
          <p:cNvSpPr txBox="1">
            <a:spLocks noGrp="1"/>
          </p:cNvSpPr>
          <p:nvPr>
            <p:ph type="ctrTitle" idx="4294967295"/>
          </p:nvPr>
        </p:nvSpPr>
        <p:spPr>
          <a:xfrm>
            <a:off x="3529386" y="221350"/>
            <a:ext cx="2085227" cy="2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PART 1</a:t>
            </a:r>
            <a:br>
              <a:rPr lang="en" sz="1200" dirty="0"/>
            </a:br>
            <a:r>
              <a:rPr lang="en" sz="1200" dirty="0"/>
              <a:t>THE POWER OF CHOICE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346" name="Google Shape;346;p38"/>
          <p:cNvSpPr txBox="1">
            <a:spLocks noGrp="1"/>
          </p:cNvSpPr>
          <p:nvPr>
            <p:ph type="subTitle" idx="1"/>
          </p:nvPr>
        </p:nvSpPr>
        <p:spPr>
          <a:xfrm>
            <a:off x="626199" y="1105787"/>
            <a:ext cx="7853916" cy="2424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/>
            <a:r>
              <a:rPr lang="en-US" sz="1800" dirty="0">
                <a:latin typeface="Catamaran" panose="020B0604020202020204" charset="0"/>
                <a:cs typeface="Catamaran" panose="020B0604020202020204" charset="0"/>
              </a:rPr>
              <a:t>To </a:t>
            </a:r>
            <a:r>
              <a:rPr lang="en-US" sz="1800" b="1" dirty="0">
                <a:latin typeface="Catamaran" panose="020B0604020202020204" charset="0"/>
                <a:cs typeface="Catamaran" panose="020B0604020202020204" charset="0"/>
              </a:rPr>
              <a:t>make Google Maps more relevant to users</a:t>
            </a:r>
            <a:r>
              <a:rPr lang="en-US" sz="1800" dirty="0">
                <a:latin typeface="Catamaran" panose="020B0604020202020204" charset="0"/>
                <a:cs typeface="Catamaran" panose="020B0604020202020204" charset="0"/>
              </a:rPr>
              <a:t>, it must be able to provide its users the ability to </a:t>
            </a:r>
            <a:r>
              <a:rPr lang="en-US" sz="1800" b="1" dirty="0">
                <a:latin typeface="Catamaran" panose="020B0604020202020204" charset="0"/>
                <a:cs typeface="Catamaran" panose="020B0604020202020204" charset="0"/>
              </a:rPr>
              <a:t>streamline</a:t>
            </a:r>
            <a:r>
              <a:rPr lang="en-US" sz="1800" dirty="0">
                <a:latin typeface="Catamaran" panose="020B0604020202020204" charset="0"/>
                <a:cs typeface="Catamaran" panose="020B0604020202020204" charset="0"/>
              </a:rPr>
              <a:t> their dining preferences – to equip them with the power of choice. </a:t>
            </a:r>
          </a:p>
          <a:p>
            <a:pPr algn="just"/>
            <a:endParaRPr lang="en-US" sz="1800" dirty="0">
              <a:latin typeface="Catamaran" panose="020B0604020202020204" charset="0"/>
              <a:cs typeface="Catamaran" panose="020B0604020202020204" charset="0"/>
            </a:endParaRPr>
          </a:p>
          <a:p>
            <a:pPr marL="139700" indent="0" algn="just"/>
            <a:r>
              <a:rPr lang="en-US" sz="1800" dirty="0">
                <a:latin typeface="Catamaran" panose="020B0604020202020204" charset="0"/>
                <a:cs typeface="Catamaran" panose="020B0604020202020204" charset="0"/>
              </a:rPr>
              <a:t>The current interface of Google Maps is what may be described as  the bare minimum. But because we are consumers, and we always want to </a:t>
            </a:r>
            <a:r>
              <a:rPr lang="en-US" sz="1800" b="1" dirty="0">
                <a:latin typeface="Catamaran" panose="020B0604020202020204" charset="0"/>
                <a:cs typeface="Catamaran" panose="020B0604020202020204" charset="0"/>
              </a:rPr>
              <a:t>maximize our happiness </a:t>
            </a:r>
            <a:r>
              <a:rPr lang="en-US" sz="1800" dirty="0">
                <a:latin typeface="Catamaran" panose="020B0604020202020204" charset="0"/>
                <a:cs typeface="Catamaran" panose="020B0604020202020204" charset="0"/>
              </a:rPr>
              <a:t>(assuming we are rational), and Google Maps is not giving us that as of the moment.</a:t>
            </a:r>
          </a:p>
        </p:txBody>
      </p:sp>
      <p:sp>
        <p:nvSpPr>
          <p:cNvPr id="347" name="Google Shape;347;p38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D5C591D-DC95-44BC-A036-B2DB9C67C240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20</a:t>
            </a:fld>
            <a:endParaRPr lang="en"/>
          </a:p>
        </p:txBody>
      </p:sp>
      <p:sp>
        <p:nvSpPr>
          <p:cNvPr id="3" name="Google Shape;343;p38">
            <a:extLst>
              <a:ext uri="{FF2B5EF4-FFF2-40B4-BE49-F238E27FC236}">
                <a16:creationId xmlns:a16="http://schemas.microsoft.com/office/drawing/2014/main" id="{11398869-9255-4C3C-AE70-55B58EA49D48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" name="Google Shape;344;p38">
            <a:extLst>
              <a:ext uri="{FF2B5EF4-FFF2-40B4-BE49-F238E27FC236}">
                <a16:creationId xmlns:a16="http://schemas.microsoft.com/office/drawing/2014/main" id="{F6D5989B-15AE-42FE-9F5E-CB86708605D9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EEE89-9B05-4285-B605-B34B71FAD90F}"/>
              </a:ext>
            </a:extLst>
          </p:cNvPr>
          <p:cNvSpPr txBox="1"/>
          <p:nvPr/>
        </p:nvSpPr>
        <p:spPr>
          <a:xfrm>
            <a:off x="517449" y="1323323"/>
            <a:ext cx="3919872" cy="363176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HEAT MAP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import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plotly.graph_objects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as go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import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plotly</a:t>
            </a:r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import pandas as pd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suicide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pd.read_csv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("C:/Users/Pau/OneDrive - University of the Philippines/Year 4/IE 198/Week 3/Case 2/Datasets/suicide.csv")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df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suicide.copy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FILE FOR THE CODE OF EACH COUNTRY (TAKEN FROM: https://plotly.com/python/choropleth-maps/)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locations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pd.read_csv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('https://raw.githubusercontent.com/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plotly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/datasets/master/2014_world_gdp_with_codes.csv')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RETAINING COUNTRIES AND THEIR SUICIDE RATE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df.drop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(columns = ['year', 'sex', 'age', 'population', 'country-year', 'HDI for year',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gdp_for_year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($)', 'generation',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suicides_no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',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gdp_per_capita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($)'], axis = 1,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inplace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=True)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DA6A4-CD97-4385-AD29-F145D5C4ABE4}"/>
              </a:ext>
            </a:extLst>
          </p:cNvPr>
          <p:cNvSpPr txBox="1"/>
          <p:nvPr/>
        </p:nvSpPr>
        <p:spPr>
          <a:xfrm>
            <a:off x="4706679" y="1319168"/>
            <a:ext cx="3919872" cy="29238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tamaran" panose="020B0604020202020204" charset="0"/>
                <a:cs typeface="Catamaran" panose="020B0604020202020204" charset="0"/>
              </a:rPr>
              <a:t># GROUPING BY COUNTRY, GETTING THE MEAN SUICIDE RATE, THEN RESETTING THE INDEX</a:t>
            </a:r>
          </a:p>
          <a:p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group_country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df.groupby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('country').mean().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reset_index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()</a:t>
            </a: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endParaRPr lang="en-US" sz="1150" dirty="0">
              <a:latin typeface="Catamaran" panose="020B0604020202020204" charset="0"/>
              <a:cs typeface="Catamaran" panose="020B0604020202020204" charset="0"/>
            </a:endParaRP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fig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go.Figure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(data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go.Choropleth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locations = locations['CODE'], 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z =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group_country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['suicides/100k pop'].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astype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(float),  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text = locations['COUNTRY'], 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colorscale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'Blues',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autocolorscale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False,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reversescale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False,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marker_line_color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'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darkgray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',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marker_line_width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0.5,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</a:t>
            </a:r>
            <a:r>
              <a:rPr lang="en-US" sz="1150" dirty="0" err="1">
                <a:latin typeface="Catamaran" panose="020B0604020202020204" charset="0"/>
                <a:cs typeface="Catamaran" panose="020B0604020202020204" charset="0"/>
              </a:rPr>
              <a:t>colorbar_title</a:t>
            </a:r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= 'Average Suicide Rate',</a:t>
            </a:r>
          </a:p>
          <a:p>
            <a:r>
              <a:rPr lang="en-US" sz="1150" dirty="0">
                <a:latin typeface="Catamaran" panose="020B0604020202020204" charset="0"/>
                <a:cs typeface="Catamaran" panose="020B0604020202020204" charset="0"/>
              </a:rPr>
              <a:t>    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3EDEC-12C7-4494-A99D-8C36F2AE833C}"/>
              </a:ext>
            </a:extLst>
          </p:cNvPr>
          <p:cNvSpPr txBox="1"/>
          <p:nvPr/>
        </p:nvSpPr>
        <p:spPr>
          <a:xfrm>
            <a:off x="2651050" y="574164"/>
            <a:ext cx="41112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Playfair Display" panose="00000500000000000000" pitchFamily="2" charset="0"/>
              </a:rPr>
              <a:t>CHART NO. 3</a:t>
            </a:r>
          </a:p>
          <a:p>
            <a:pPr algn="ctr"/>
            <a:r>
              <a:rPr lang="en-US" sz="2300" b="1" dirty="0">
                <a:latin typeface="Playfair Display" panose="00000500000000000000" pitchFamily="2" charset="0"/>
              </a:rPr>
              <a:t>HEAT MAP</a:t>
            </a:r>
          </a:p>
        </p:txBody>
      </p:sp>
    </p:spTree>
    <p:extLst>
      <p:ext uri="{BB962C8B-B14F-4D97-AF65-F5344CB8AC3E}">
        <p14:creationId xmlns:p14="http://schemas.microsoft.com/office/powerpoint/2010/main" val="2738457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D5C591D-DC95-44BC-A036-B2DB9C67C240}"/>
              </a:ext>
            </a:extLst>
          </p:cNvPr>
          <p:cNvSpPr txBox="1">
            <a:spLocks/>
          </p:cNvSpPr>
          <p:nvPr/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21</a:t>
            </a:fld>
            <a:endParaRPr lang="en"/>
          </a:p>
        </p:txBody>
      </p:sp>
      <p:sp>
        <p:nvSpPr>
          <p:cNvPr id="3" name="Google Shape;343;p38">
            <a:extLst>
              <a:ext uri="{FF2B5EF4-FFF2-40B4-BE49-F238E27FC236}">
                <a16:creationId xmlns:a16="http://schemas.microsoft.com/office/drawing/2014/main" id="{11398869-9255-4C3C-AE70-55B58EA49D48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" name="Google Shape;344;p38">
            <a:extLst>
              <a:ext uri="{FF2B5EF4-FFF2-40B4-BE49-F238E27FC236}">
                <a16:creationId xmlns:a16="http://schemas.microsoft.com/office/drawing/2014/main" id="{F6D5989B-15AE-42FE-9F5E-CB86708605D9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 dirty="0"/>
              <a:t>PART 2</a:t>
            </a:r>
            <a:br>
              <a:rPr lang="en-US" sz="1200" dirty="0"/>
            </a:br>
            <a:r>
              <a:rPr lang="en-US" sz="1200" dirty="0"/>
              <a:t>DATA VIZUALIZATION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EB23-B9AE-4543-A882-EC8202E65DAE}"/>
              </a:ext>
            </a:extLst>
          </p:cNvPr>
          <p:cNvSpPr txBox="1"/>
          <p:nvPr/>
        </p:nvSpPr>
        <p:spPr>
          <a:xfrm>
            <a:off x="1747021" y="3765249"/>
            <a:ext cx="5887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This heat map shows the relative average suicide rate of countries from 1987 to 2014. From this chart, see that countries in Europe and South Africa have a higher suicide rate relative to other countries (perhaps except Australia).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E9A64A6C-28B3-4BB8-9B88-16EA548C0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" t="4818" r="619" b="13423"/>
          <a:stretch/>
        </p:blipFill>
        <p:spPr>
          <a:xfrm>
            <a:off x="1628311" y="1012357"/>
            <a:ext cx="6124796" cy="24029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442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347" name="Google Shape;347;p38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44CD32-FD5C-4900-BBF8-07FF68040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961" y="463950"/>
            <a:ext cx="8242078" cy="3769673"/>
          </a:xfrm>
        </p:spPr>
        <p:txBody>
          <a:bodyPr/>
          <a:lstStyle/>
          <a:p>
            <a:pPr marL="139700" indent="0" algn="just"/>
            <a:r>
              <a:rPr lang="en-US" sz="1800" dirty="0"/>
              <a:t>For this case, my proposed solution is to expand and accelerate the access of users to information, primarily by improving the available filters.</a:t>
            </a:r>
          </a:p>
          <a:p>
            <a:pPr marL="139700" indent="0" algn="just"/>
            <a:endParaRPr lang="en-US" sz="1800" dirty="0"/>
          </a:p>
          <a:p>
            <a:pPr marL="139700" indent="0" algn="just"/>
            <a:r>
              <a:rPr lang="en-US" sz="1800" b="1" dirty="0"/>
              <a:t>First filter: By type of food</a:t>
            </a:r>
            <a:r>
              <a:rPr lang="en-US" sz="1800" dirty="0"/>
              <a:t>. This will ease the access of users to their dining preferences as they would immediately see what they are looking for. I also suggest that this be the default indicators in the map.</a:t>
            </a:r>
          </a:p>
          <a:p>
            <a:pPr marL="139700" indent="0" algn="just"/>
            <a:endParaRPr lang="en-US" sz="1800" dirty="0"/>
          </a:p>
          <a:p>
            <a:pPr marL="139700" indent="0" algn="just"/>
            <a:r>
              <a:rPr lang="en-US" sz="1800" b="1" dirty="0"/>
              <a:t>Second filter: By cuisine. </a:t>
            </a:r>
            <a:r>
              <a:rPr lang="en-US" sz="1800" dirty="0"/>
              <a:t>This is similar to the first filter, except that this aims to streamline the food origin in this case. </a:t>
            </a:r>
          </a:p>
          <a:p>
            <a:pPr marL="139700" indent="0" algn="just"/>
            <a:endParaRPr lang="en-US" sz="1800" dirty="0"/>
          </a:p>
          <a:p>
            <a:pPr marL="139700" indent="0" algn="just"/>
            <a:r>
              <a:rPr lang="en-US" sz="1800" b="1" dirty="0"/>
              <a:t>Third filter: By type of service</a:t>
            </a:r>
          </a:p>
        </p:txBody>
      </p:sp>
      <p:sp>
        <p:nvSpPr>
          <p:cNvPr id="6" name="Google Shape;344;p38">
            <a:extLst>
              <a:ext uri="{FF2B5EF4-FFF2-40B4-BE49-F238E27FC236}">
                <a16:creationId xmlns:a16="http://schemas.microsoft.com/office/drawing/2014/main" id="{52E6E4EB-9D97-4482-8D8D-EF2436BE4894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870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1: BY TYPE OF FOOD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DC215A-4590-4C45-961E-7FFE11B294B4}"/>
              </a:ext>
            </a:extLst>
          </p:cNvPr>
          <p:cNvGrpSpPr/>
          <p:nvPr/>
        </p:nvGrpSpPr>
        <p:grpSpPr>
          <a:xfrm>
            <a:off x="338174" y="1705179"/>
            <a:ext cx="8467652" cy="1733141"/>
            <a:chOff x="398878" y="1923584"/>
            <a:chExt cx="11290202" cy="23108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5289B7-47A9-43CC-8D4C-A981B248644F}"/>
                </a:ext>
              </a:extLst>
            </p:cNvPr>
            <p:cNvGrpSpPr/>
            <p:nvPr/>
          </p:nvGrpSpPr>
          <p:grpSpPr>
            <a:xfrm>
              <a:off x="9417876" y="1928835"/>
              <a:ext cx="2271204" cy="2271204"/>
              <a:chOff x="804737" y="3449346"/>
              <a:chExt cx="2271204" cy="227120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0C75B03-1618-4618-B195-BEC8EEC63995}"/>
                  </a:ext>
                </a:extLst>
              </p:cNvPr>
              <p:cNvGrpSpPr/>
              <p:nvPr/>
            </p:nvGrpSpPr>
            <p:grpSpPr>
              <a:xfrm>
                <a:off x="804737" y="3449346"/>
                <a:ext cx="2271204" cy="2271204"/>
                <a:chOff x="804737" y="3449346"/>
                <a:chExt cx="2271204" cy="2271204"/>
              </a:xfrm>
            </p:grpSpPr>
            <p:pic>
              <p:nvPicPr>
                <p:cNvPr id="41" name="Graphic 40" descr="Marker with solid fill">
                  <a:extLst>
                    <a:ext uri="{FF2B5EF4-FFF2-40B4-BE49-F238E27FC236}">
                      <a16:creationId xmlns:a16="http://schemas.microsoft.com/office/drawing/2014/main" id="{904EE446-C876-4277-BF3E-948238EB3A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737" y="3449346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E6BE5CD-4AFE-42BD-B77B-C8D7DC3FAA4A}"/>
                    </a:ext>
                  </a:extLst>
                </p:cNvPr>
                <p:cNvSpPr/>
                <p:nvPr/>
              </p:nvSpPr>
              <p:spPr>
                <a:xfrm>
                  <a:off x="1713260" y="4049216"/>
                  <a:ext cx="454158" cy="454158"/>
                </a:xfrm>
                <a:prstGeom prst="ellipse">
                  <a:avLst/>
                </a:prstGeom>
                <a:solidFill>
                  <a:srgbClr val="EB79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40" name="Graphic 39" descr="Bubble Tea with solid fill">
                <a:extLst>
                  <a:ext uri="{FF2B5EF4-FFF2-40B4-BE49-F238E27FC236}">
                    <a16:creationId xmlns:a16="http://schemas.microsoft.com/office/drawing/2014/main" id="{29E1B56A-00EF-47D4-B470-EFA5DD87F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593996" y="3964022"/>
                <a:ext cx="684153" cy="68415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49BEA0-A2F7-4408-925B-D4D739C7B40F}"/>
                </a:ext>
              </a:extLst>
            </p:cNvPr>
            <p:cNvGrpSpPr/>
            <p:nvPr/>
          </p:nvGrpSpPr>
          <p:grpSpPr>
            <a:xfrm>
              <a:off x="1909117" y="1923584"/>
              <a:ext cx="2271204" cy="2271204"/>
              <a:chOff x="1412413" y="1516533"/>
              <a:chExt cx="2271204" cy="227120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38B6417-9751-47A6-AF6E-426A0F40542C}"/>
                  </a:ext>
                </a:extLst>
              </p:cNvPr>
              <p:cNvGrpSpPr/>
              <p:nvPr/>
            </p:nvGrpSpPr>
            <p:grpSpPr>
              <a:xfrm>
                <a:off x="1412413" y="1516533"/>
                <a:ext cx="2271204" cy="2271204"/>
                <a:chOff x="1412413" y="1516533"/>
                <a:chExt cx="2271204" cy="2271204"/>
              </a:xfrm>
            </p:grpSpPr>
            <p:pic>
              <p:nvPicPr>
                <p:cNvPr id="37" name="Graphic 36" descr="Marker with solid fill">
                  <a:extLst>
                    <a:ext uri="{FF2B5EF4-FFF2-40B4-BE49-F238E27FC236}">
                      <a16:creationId xmlns:a16="http://schemas.microsoft.com/office/drawing/2014/main" id="{FA04DBC7-6EB0-4732-B13D-07757141F1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2413" y="1516533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030D252-2A28-406C-83A7-3B6D5B2047F7}"/>
                    </a:ext>
                  </a:extLst>
                </p:cNvPr>
                <p:cNvSpPr/>
                <p:nvPr/>
              </p:nvSpPr>
              <p:spPr>
                <a:xfrm>
                  <a:off x="2257932" y="2072426"/>
                  <a:ext cx="582110" cy="582110"/>
                </a:xfrm>
                <a:prstGeom prst="ellipse">
                  <a:avLst/>
                </a:prstGeom>
                <a:solidFill>
                  <a:srgbClr val="67A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pic>
            <p:nvPicPr>
              <p:cNvPr id="36" name="Graphic 35" descr="Burger and drink with solid fill">
                <a:extLst>
                  <a:ext uri="{FF2B5EF4-FFF2-40B4-BE49-F238E27FC236}">
                    <a16:creationId xmlns:a16="http://schemas.microsoft.com/office/drawing/2014/main" id="{6320BB6B-BF5F-41BD-BA61-9B6B49AB6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164684" y="1995072"/>
                <a:ext cx="791765" cy="740745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D02ECA-4637-475D-AE72-8055BBDB7E2E}"/>
                </a:ext>
              </a:extLst>
            </p:cNvPr>
            <p:cNvGrpSpPr/>
            <p:nvPr/>
          </p:nvGrpSpPr>
          <p:grpSpPr>
            <a:xfrm>
              <a:off x="398878" y="1923584"/>
              <a:ext cx="2271204" cy="2271204"/>
              <a:chOff x="2923704" y="1411008"/>
              <a:chExt cx="2271204" cy="227120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C603DC-4DD5-414D-B49F-2CA661196F2D}"/>
                  </a:ext>
                </a:extLst>
              </p:cNvPr>
              <p:cNvGrpSpPr/>
              <p:nvPr/>
            </p:nvGrpSpPr>
            <p:grpSpPr>
              <a:xfrm>
                <a:off x="2923704" y="1411008"/>
                <a:ext cx="2271204" cy="2271204"/>
                <a:chOff x="2923704" y="1408035"/>
                <a:chExt cx="2271204" cy="2271204"/>
              </a:xfrm>
            </p:grpSpPr>
            <p:pic>
              <p:nvPicPr>
                <p:cNvPr id="33" name="Graphic 32" descr="Marker with solid fill">
                  <a:extLst>
                    <a:ext uri="{FF2B5EF4-FFF2-40B4-BE49-F238E27FC236}">
                      <a16:creationId xmlns:a16="http://schemas.microsoft.com/office/drawing/2014/main" id="{913E62FD-A047-4095-886D-E94739032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704" y="1408035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F8D6BA6-E24D-429A-BBFE-B6EC17DD4F33}"/>
                    </a:ext>
                  </a:extLst>
                </p:cNvPr>
                <p:cNvSpPr/>
                <p:nvPr/>
              </p:nvSpPr>
              <p:spPr>
                <a:xfrm>
                  <a:off x="3827987" y="1992060"/>
                  <a:ext cx="467080" cy="467080"/>
                </a:xfrm>
                <a:prstGeom prst="ellipse">
                  <a:avLst/>
                </a:prstGeom>
                <a:solidFill>
                  <a:srgbClr val="9A61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32" name="Graphic 31" descr="Coffee with solid fill">
                <a:extLst>
                  <a:ext uri="{FF2B5EF4-FFF2-40B4-BE49-F238E27FC236}">
                    <a16:creationId xmlns:a16="http://schemas.microsoft.com/office/drawing/2014/main" id="{29399971-61C9-49A5-9D57-A954CCFE9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3738263" y="1938969"/>
                <a:ext cx="685297" cy="685297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3274A51-0A5C-4C26-9688-6C57DD988660}"/>
                </a:ext>
              </a:extLst>
            </p:cNvPr>
            <p:cNvGrpSpPr/>
            <p:nvPr/>
          </p:nvGrpSpPr>
          <p:grpSpPr>
            <a:xfrm>
              <a:off x="4935214" y="1961961"/>
              <a:ext cx="2271204" cy="2271204"/>
              <a:chOff x="3201126" y="3389279"/>
              <a:chExt cx="2271204" cy="22712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0EA6D5-5FB5-4F86-877C-42DFB8BD9BBA}"/>
                  </a:ext>
                </a:extLst>
              </p:cNvPr>
              <p:cNvGrpSpPr/>
              <p:nvPr/>
            </p:nvGrpSpPr>
            <p:grpSpPr>
              <a:xfrm>
                <a:off x="3201126" y="3389279"/>
                <a:ext cx="2271204" cy="2271204"/>
                <a:chOff x="3670699" y="3650884"/>
                <a:chExt cx="2271204" cy="2271204"/>
              </a:xfrm>
            </p:grpSpPr>
            <p:pic>
              <p:nvPicPr>
                <p:cNvPr id="29" name="Graphic 28" descr="Marker with solid fill">
                  <a:extLst>
                    <a:ext uri="{FF2B5EF4-FFF2-40B4-BE49-F238E27FC236}">
                      <a16:creationId xmlns:a16="http://schemas.microsoft.com/office/drawing/2014/main" id="{4215FC32-A6E6-42E1-9BFE-CD97E1A9E7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0699" y="3650884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452C1B2-3721-4CD1-BD6B-E3DD728776AF}"/>
                    </a:ext>
                  </a:extLst>
                </p:cNvPr>
                <p:cNvSpPr/>
                <p:nvPr/>
              </p:nvSpPr>
              <p:spPr>
                <a:xfrm>
                  <a:off x="4570645" y="4241202"/>
                  <a:ext cx="471311" cy="471311"/>
                </a:xfrm>
                <a:prstGeom prst="ellipse">
                  <a:avLst/>
                </a:prstGeom>
                <a:solidFill>
                  <a:srgbClr val="FA8C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28" name="Graphic 27" descr="Noodles with solid fill">
                <a:extLst>
                  <a:ext uri="{FF2B5EF4-FFF2-40B4-BE49-F238E27FC236}">
                    <a16:creationId xmlns:a16="http://schemas.microsoft.com/office/drawing/2014/main" id="{B368D53E-C566-40D9-B634-D706A0C9B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038417" y="3979598"/>
                <a:ext cx="631501" cy="631501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E46632-58ED-41C5-9B3C-2E24DFE12A28}"/>
                </a:ext>
              </a:extLst>
            </p:cNvPr>
            <p:cNvGrpSpPr/>
            <p:nvPr/>
          </p:nvGrpSpPr>
          <p:grpSpPr>
            <a:xfrm>
              <a:off x="6420653" y="1955342"/>
              <a:ext cx="2271204" cy="2271204"/>
              <a:chOff x="2234107" y="3617597"/>
              <a:chExt cx="2271204" cy="227120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7BD7B32-F37F-4B1A-B42F-2DE3EB0FEB19}"/>
                  </a:ext>
                </a:extLst>
              </p:cNvPr>
              <p:cNvGrpSpPr/>
              <p:nvPr/>
            </p:nvGrpSpPr>
            <p:grpSpPr>
              <a:xfrm>
                <a:off x="2234107" y="3617597"/>
                <a:ext cx="2271204" cy="2271204"/>
                <a:chOff x="2234107" y="3617597"/>
                <a:chExt cx="2271204" cy="2271204"/>
              </a:xfrm>
            </p:grpSpPr>
            <p:pic>
              <p:nvPicPr>
                <p:cNvPr id="25" name="Graphic 24" descr="Marker with solid fill">
                  <a:extLst>
                    <a:ext uri="{FF2B5EF4-FFF2-40B4-BE49-F238E27FC236}">
                      <a16:creationId xmlns:a16="http://schemas.microsoft.com/office/drawing/2014/main" id="{C5751C06-F630-45E3-99E6-C01A61E68E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107" y="3617597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3A59AA8-8C49-4279-AC77-4645BBD3496B}"/>
                    </a:ext>
                  </a:extLst>
                </p:cNvPr>
                <p:cNvSpPr/>
                <p:nvPr/>
              </p:nvSpPr>
              <p:spPr>
                <a:xfrm>
                  <a:off x="3075849" y="4186177"/>
                  <a:ext cx="605075" cy="605075"/>
                </a:xfrm>
                <a:prstGeom prst="ellipse">
                  <a:avLst/>
                </a:prstGeom>
                <a:solidFill>
                  <a:srgbClr val="4D8E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pic>
            <p:nvPicPr>
              <p:cNvPr id="24" name="Graphic 23" descr="Wine with solid fill">
                <a:extLst>
                  <a:ext uri="{FF2B5EF4-FFF2-40B4-BE49-F238E27FC236}">
                    <a16:creationId xmlns:a16="http://schemas.microsoft.com/office/drawing/2014/main" id="{C4B2F349-59A3-48BD-8DBE-5B4EB493C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15604" y="4186177"/>
                <a:ext cx="701511" cy="701511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DFE880-AFBA-4003-B5AD-4CD2BBAB2EC1}"/>
                </a:ext>
              </a:extLst>
            </p:cNvPr>
            <p:cNvGrpSpPr/>
            <p:nvPr/>
          </p:nvGrpSpPr>
          <p:grpSpPr>
            <a:xfrm>
              <a:off x="3466439" y="1947885"/>
              <a:ext cx="2271204" cy="2271204"/>
              <a:chOff x="3751578" y="1364564"/>
              <a:chExt cx="2271204" cy="227120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2A78BEB-CEAC-460F-A254-73E5FA15F663}"/>
                  </a:ext>
                </a:extLst>
              </p:cNvPr>
              <p:cNvGrpSpPr/>
              <p:nvPr/>
            </p:nvGrpSpPr>
            <p:grpSpPr>
              <a:xfrm>
                <a:off x="3751578" y="1364564"/>
                <a:ext cx="2271204" cy="2271204"/>
                <a:chOff x="3751578" y="1364564"/>
                <a:chExt cx="2271204" cy="2271204"/>
              </a:xfrm>
            </p:grpSpPr>
            <p:pic>
              <p:nvPicPr>
                <p:cNvPr id="21" name="Graphic 20" descr="Marker with solid fill">
                  <a:extLst>
                    <a:ext uri="{FF2B5EF4-FFF2-40B4-BE49-F238E27FC236}">
                      <a16:creationId xmlns:a16="http://schemas.microsoft.com/office/drawing/2014/main" id="{D7CA4D3D-3F05-4263-BCFA-0E1F364F3A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1578" y="1364564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EB3B578-E09E-4C53-B14B-FC2944704A01}"/>
                    </a:ext>
                  </a:extLst>
                </p:cNvPr>
                <p:cNvSpPr/>
                <p:nvPr/>
              </p:nvSpPr>
              <p:spPr>
                <a:xfrm>
                  <a:off x="4646244" y="1953933"/>
                  <a:ext cx="538338" cy="538338"/>
                </a:xfrm>
                <a:prstGeom prst="ellipse">
                  <a:avLst/>
                </a:prstGeom>
                <a:solidFill>
                  <a:srgbClr val="969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20" name="Graphic 19" descr="Cake slice with solid fill">
                <a:extLst>
                  <a:ext uri="{FF2B5EF4-FFF2-40B4-BE49-F238E27FC236}">
                    <a16:creationId xmlns:a16="http://schemas.microsoft.com/office/drawing/2014/main" id="{65B65FF8-89D7-45D5-84CB-A23D6BAD1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4553847" y="1995404"/>
                <a:ext cx="647537" cy="647537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054538-D521-4B7B-8ED7-DBE2CFC791FE}"/>
                </a:ext>
              </a:extLst>
            </p:cNvPr>
            <p:cNvGrpSpPr/>
            <p:nvPr/>
          </p:nvGrpSpPr>
          <p:grpSpPr>
            <a:xfrm>
              <a:off x="7919863" y="1963235"/>
              <a:ext cx="2271204" cy="2271204"/>
              <a:chOff x="1794306" y="1264211"/>
              <a:chExt cx="2271204" cy="227120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CBF6E44-9563-4CB0-9E46-B4C18F0453BD}"/>
                  </a:ext>
                </a:extLst>
              </p:cNvPr>
              <p:cNvGrpSpPr/>
              <p:nvPr/>
            </p:nvGrpSpPr>
            <p:grpSpPr>
              <a:xfrm>
                <a:off x="1794306" y="1264211"/>
                <a:ext cx="2271204" cy="2271204"/>
                <a:chOff x="1794306" y="1264211"/>
                <a:chExt cx="2271204" cy="2271204"/>
              </a:xfrm>
              <a:effectLst/>
            </p:grpSpPr>
            <p:pic>
              <p:nvPicPr>
                <p:cNvPr id="17" name="Graphic 16" descr="Marker with solid fill">
                  <a:extLst>
                    <a:ext uri="{FF2B5EF4-FFF2-40B4-BE49-F238E27FC236}">
                      <a16:creationId xmlns:a16="http://schemas.microsoft.com/office/drawing/2014/main" id="{CECEDBF0-C496-4938-96AB-6A52336387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4306" y="1264211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0EA8E6E-BD79-4CCF-B552-7CD238AA7239}"/>
                    </a:ext>
                  </a:extLst>
                </p:cNvPr>
                <p:cNvSpPr/>
                <p:nvPr/>
              </p:nvSpPr>
              <p:spPr>
                <a:xfrm>
                  <a:off x="2708014" y="1862558"/>
                  <a:ext cx="443788" cy="443788"/>
                </a:xfrm>
                <a:prstGeom prst="ellipse">
                  <a:avLst/>
                </a:prstGeom>
                <a:solidFill>
                  <a:srgbClr val="F1BB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16" name="Graphic 15" descr="Pizza with solid fill">
                <a:extLst>
                  <a:ext uri="{FF2B5EF4-FFF2-40B4-BE49-F238E27FC236}">
                    <a16:creationId xmlns:a16="http://schemas.microsoft.com/office/drawing/2014/main" id="{8126F2A2-D3B1-4B6C-BCC5-A2D81F363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2562034" y="1862558"/>
                <a:ext cx="727216" cy="727216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7E4496-D6B9-4FEB-92E8-003BB9BD6703}"/>
              </a:ext>
            </a:extLst>
          </p:cNvPr>
          <p:cNvGrpSpPr/>
          <p:nvPr/>
        </p:nvGrpSpPr>
        <p:grpSpPr>
          <a:xfrm>
            <a:off x="412048" y="3170477"/>
            <a:ext cx="8314864" cy="415498"/>
            <a:chOff x="497376" y="3877313"/>
            <a:chExt cx="11086485" cy="55399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909272-4E26-4CE4-8473-5A563A5A157B}"/>
                </a:ext>
              </a:extLst>
            </p:cNvPr>
            <p:cNvSpPr txBox="1"/>
            <p:nvPr/>
          </p:nvSpPr>
          <p:spPr>
            <a:xfrm>
              <a:off x="2010491" y="3887360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Burger Joint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EFA3F0-FFEF-4404-A246-1800BACDA382}"/>
                </a:ext>
              </a:extLst>
            </p:cNvPr>
            <p:cNvSpPr txBox="1"/>
            <p:nvPr/>
          </p:nvSpPr>
          <p:spPr>
            <a:xfrm>
              <a:off x="497376" y="3881304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Coffee Shop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98F608-BA49-4DCE-8765-FB10BCC07D1F}"/>
                </a:ext>
              </a:extLst>
            </p:cNvPr>
            <p:cNvSpPr txBox="1"/>
            <p:nvPr/>
          </p:nvSpPr>
          <p:spPr>
            <a:xfrm>
              <a:off x="5036255" y="3877313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Noodle House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F2BFB1-F3FA-4B3D-8C45-873A1B5C8540}"/>
                </a:ext>
              </a:extLst>
            </p:cNvPr>
            <p:cNvSpPr txBox="1"/>
            <p:nvPr/>
          </p:nvSpPr>
          <p:spPr>
            <a:xfrm>
              <a:off x="3557193" y="3887360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Desserts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AF9B0C-61AD-4627-AB94-4B52237146C2}"/>
                </a:ext>
              </a:extLst>
            </p:cNvPr>
            <p:cNvSpPr txBox="1"/>
            <p:nvPr/>
          </p:nvSpPr>
          <p:spPr>
            <a:xfrm>
              <a:off x="6526637" y="3877313"/>
              <a:ext cx="2059236" cy="553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Wines</a:t>
              </a:r>
            </a:p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and Spirits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B8C797-2DFD-4BF2-B1BE-4C920896D5F4}"/>
                </a:ext>
              </a:extLst>
            </p:cNvPr>
            <p:cNvSpPr txBox="1"/>
            <p:nvPr/>
          </p:nvSpPr>
          <p:spPr>
            <a:xfrm>
              <a:off x="9524625" y="3887360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Catamaran" panose="020B0604020202020204" charset="0"/>
                  <a:cs typeface="Catamaran" panose="020B0604020202020204" charset="0"/>
                </a:rPr>
                <a:t>Milktea</a:t>
              </a:r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 Shop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CB0A08-E223-4D8F-A7AA-24EEA1E576E2}"/>
                </a:ext>
              </a:extLst>
            </p:cNvPr>
            <p:cNvSpPr txBox="1"/>
            <p:nvPr/>
          </p:nvSpPr>
          <p:spPr>
            <a:xfrm>
              <a:off x="8026013" y="3887360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Pizza Parlor</a:t>
              </a:r>
            </a:p>
          </p:txBody>
        </p:sp>
      </p:grp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53" name="Google Shape;344;p38">
            <a:extLst>
              <a:ext uri="{FF2B5EF4-FFF2-40B4-BE49-F238E27FC236}">
                <a16:creationId xmlns:a16="http://schemas.microsoft.com/office/drawing/2014/main" id="{FB01B32D-5043-4B75-9B5A-A527F983664F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626199" y="1071125"/>
            <a:ext cx="4979051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IDEAL MAP IMPLEMENTATION</a:t>
            </a:r>
            <a:br>
              <a:rPr lang="en" sz="2000" dirty="0"/>
            </a:br>
            <a:r>
              <a:rPr lang="en" sz="4000" dirty="0"/>
              <a:t>BY TYPE OF FOOD</a:t>
            </a:r>
            <a:endParaRPr sz="2000"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12AF393-C6ED-44C7-B6A8-69430A847C94}"/>
              </a:ext>
            </a:extLst>
          </p:cNvPr>
          <p:cNvGrpSpPr/>
          <p:nvPr/>
        </p:nvGrpSpPr>
        <p:grpSpPr>
          <a:xfrm>
            <a:off x="4943152" y="463950"/>
            <a:ext cx="4687389" cy="4687389"/>
            <a:chOff x="6380651" y="-262457"/>
            <a:chExt cx="7120457" cy="7120457"/>
          </a:xfrm>
        </p:grpSpPr>
        <p:pic>
          <p:nvPicPr>
            <p:cNvPr id="54" name="Graphic 53" descr="South America with solid fill">
              <a:extLst>
                <a:ext uri="{FF2B5EF4-FFF2-40B4-BE49-F238E27FC236}">
                  <a16:creationId xmlns:a16="http://schemas.microsoft.com/office/drawing/2014/main" id="{9A18C043-D2AC-4C49-8C67-FD14DEDF7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80651" y="-262457"/>
              <a:ext cx="7120457" cy="7120457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9BA278-9857-442B-9B96-9E83081B690C}"/>
                </a:ext>
              </a:extLst>
            </p:cNvPr>
            <p:cNvGrpSpPr/>
            <p:nvPr/>
          </p:nvGrpSpPr>
          <p:grpSpPr>
            <a:xfrm>
              <a:off x="7766140" y="26731"/>
              <a:ext cx="3973869" cy="5848369"/>
              <a:chOff x="7766140" y="26731"/>
              <a:chExt cx="3973869" cy="584836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29A5450-CA30-49AF-A602-41E1C36C8AFC}"/>
                  </a:ext>
                </a:extLst>
              </p:cNvPr>
              <p:cNvGrpSpPr/>
              <p:nvPr/>
            </p:nvGrpSpPr>
            <p:grpSpPr>
              <a:xfrm>
                <a:off x="9940880" y="387284"/>
                <a:ext cx="667955" cy="604456"/>
                <a:chOff x="804737" y="3449346"/>
                <a:chExt cx="2271204" cy="2271204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2346EC2D-A233-409D-88EE-77F079130204}"/>
                    </a:ext>
                  </a:extLst>
                </p:cNvPr>
                <p:cNvGrpSpPr/>
                <p:nvPr/>
              </p:nvGrpSpPr>
              <p:grpSpPr>
                <a:xfrm>
                  <a:off x="804737" y="3449346"/>
                  <a:ext cx="2271204" cy="2271204"/>
                  <a:chOff x="804737" y="3449346"/>
                  <a:chExt cx="2271204" cy="2271204"/>
                </a:xfrm>
              </p:grpSpPr>
              <p:pic>
                <p:nvPicPr>
                  <p:cNvPr id="129" name="Graphic 128" descr="Marker with solid fill">
                    <a:extLst>
                      <a:ext uri="{FF2B5EF4-FFF2-40B4-BE49-F238E27FC236}">
                        <a16:creationId xmlns:a16="http://schemas.microsoft.com/office/drawing/2014/main" id="{51FEFFE5-2BF5-4C1D-9925-B453CB2C96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4737" y="3449346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53498EDA-F805-4989-B847-A4B49287C3B7}"/>
                      </a:ext>
                    </a:extLst>
                  </p:cNvPr>
                  <p:cNvSpPr/>
                  <p:nvPr/>
                </p:nvSpPr>
                <p:spPr>
                  <a:xfrm>
                    <a:off x="1713260" y="4049216"/>
                    <a:ext cx="454158" cy="454158"/>
                  </a:xfrm>
                  <a:prstGeom prst="ellipse">
                    <a:avLst/>
                  </a:prstGeom>
                  <a:solidFill>
                    <a:srgbClr val="EB799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28" name="Graphic 127" descr="Bubble Tea with solid fill">
                  <a:extLst>
                    <a:ext uri="{FF2B5EF4-FFF2-40B4-BE49-F238E27FC236}">
                      <a16:creationId xmlns:a16="http://schemas.microsoft.com/office/drawing/2014/main" id="{F74E48FF-0EE4-49D5-94E3-8DE14DC85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8262" y="3964022"/>
                  <a:ext cx="684153" cy="684153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8FF75B8-D126-4561-BCB5-AB7A95AD6937}"/>
                  </a:ext>
                </a:extLst>
              </p:cNvPr>
              <p:cNvGrpSpPr/>
              <p:nvPr/>
            </p:nvGrpSpPr>
            <p:grpSpPr>
              <a:xfrm>
                <a:off x="8148845" y="26731"/>
                <a:ext cx="604455" cy="604456"/>
                <a:chOff x="1794306" y="1264211"/>
                <a:chExt cx="2271204" cy="2271204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71A5A332-ED03-4C88-9C38-262D21468A2E}"/>
                    </a:ext>
                  </a:extLst>
                </p:cNvPr>
                <p:cNvGrpSpPr/>
                <p:nvPr/>
              </p:nvGrpSpPr>
              <p:grpSpPr>
                <a:xfrm>
                  <a:off x="1794306" y="1264211"/>
                  <a:ext cx="2271204" cy="2271204"/>
                  <a:chOff x="1794306" y="1264211"/>
                  <a:chExt cx="2271204" cy="2271204"/>
                </a:xfrm>
                <a:effectLst/>
              </p:grpSpPr>
              <p:pic>
                <p:nvPicPr>
                  <p:cNvPr id="125" name="Graphic 124" descr="Marker with solid fill">
                    <a:extLst>
                      <a:ext uri="{FF2B5EF4-FFF2-40B4-BE49-F238E27FC236}">
                        <a16:creationId xmlns:a16="http://schemas.microsoft.com/office/drawing/2014/main" id="{325A9269-47C2-40D4-84BD-EF1C765C57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4306" y="1264211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19FB5B7-3061-4F0A-93A5-FFBD7FF1C5A6}"/>
                      </a:ext>
                    </a:extLst>
                  </p:cNvPr>
                  <p:cNvSpPr/>
                  <p:nvPr/>
                </p:nvSpPr>
                <p:spPr>
                  <a:xfrm>
                    <a:off x="2708014" y="1862558"/>
                    <a:ext cx="443788" cy="443788"/>
                  </a:xfrm>
                  <a:prstGeom prst="ellipse">
                    <a:avLst/>
                  </a:prstGeom>
                  <a:solidFill>
                    <a:srgbClr val="F1BB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24" name="Graphic 123" descr="Pizza with solid fill">
                  <a:extLst>
                    <a:ext uri="{FF2B5EF4-FFF2-40B4-BE49-F238E27FC236}">
                      <a16:creationId xmlns:a16="http://schemas.microsoft.com/office/drawing/2014/main" id="{CEF5252F-A287-46D4-9471-02609122E7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7029" y="1862559"/>
                  <a:ext cx="727214" cy="727218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303C1A1-36EA-4987-B919-2B74F15BBDC2}"/>
                  </a:ext>
                </a:extLst>
              </p:cNvPr>
              <p:cNvGrpSpPr/>
              <p:nvPr/>
            </p:nvGrpSpPr>
            <p:grpSpPr>
              <a:xfrm>
                <a:off x="11001320" y="1663201"/>
                <a:ext cx="604455" cy="604456"/>
                <a:chOff x="1794306" y="1264211"/>
                <a:chExt cx="2271204" cy="2271204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392E136-2EFD-4B0B-A48B-A345FC629601}"/>
                    </a:ext>
                  </a:extLst>
                </p:cNvPr>
                <p:cNvGrpSpPr/>
                <p:nvPr/>
              </p:nvGrpSpPr>
              <p:grpSpPr>
                <a:xfrm>
                  <a:off x="1794306" y="1264211"/>
                  <a:ext cx="2271204" cy="2271204"/>
                  <a:chOff x="1794306" y="1264211"/>
                  <a:chExt cx="2271204" cy="2271204"/>
                </a:xfrm>
                <a:effectLst/>
              </p:grpSpPr>
              <p:pic>
                <p:nvPicPr>
                  <p:cNvPr id="121" name="Graphic 120" descr="Marker with solid fill">
                    <a:extLst>
                      <a:ext uri="{FF2B5EF4-FFF2-40B4-BE49-F238E27FC236}">
                        <a16:creationId xmlns:a16="http://schemas.microsoft.com/office/drawing/2014/main" id="{F6C39059-3050-47AF-B33B-3EA6FB0D50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94306" y="1264211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7BE00B17-C03E-453B-B3A2-0D74BFFFE7A3}"/>
                      </a:ext>
                    </a:extLst>
                  </p:cNvPr>
                  <p:cNvSpPr/>
                  <p:nvPr/>
                </p:nvSpPr>
                <p:spPr>
                  <a:xfrm>
                    <a:off x="2708014" y="1862558"/>
                    <a:ext cx="443788" cy="443788"/>
                  </a:xfrm>
                  <a:prstGeom prst="ellipse">
                    <a:avLst/>
                  </a:prstGeom>
                  <a:solidFill>
                    <a:srgbClr val="F1BB4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20" name="Graphic 119" descr="Pizza with solid fill">
                  <a:extLst>
                    <a:ext uri="{FF2B5EF4-FFF2-40B4-BE49-F238E27FC236}">
                      <a16:creationId xmlns:a16="http://schemas.microsoft.com/office/drawing/2014/main" id="{DA816727-FE71-4F68-8C1A-2DD284FCC0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66300" y="1862558"/>
                  <a:ext cx="727216" cy="727216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2E3821D-2F1E-4279-9569-20FE7E1D80BD}"/>
                  </a:ext>
                </a:extLst>
              </p:cNvPr>
              <p:cNvGrpSpPr/>
              <p:nvPr/>
            </p:nvGrpSpPr>
            <p:grpSpPr>
              <a:xfrm>
                <a:off x="8640391" y="4627944"/>
                <a:ext cx="667955" cy="604456"/>
                <a:chOff x="804737" y="3449346"/>
                <a:chExt cx="2271204" cy="2271204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233C2F37-1A41-4230-8374-6FEED5FD4686}"/>
                    </a:ext>
                  </a:extLst>
                </p:cNvPr>
                <p:cNvGrpSpPr/>
                <p:nvPr/>
              </p:nvGrpSpPr>
              <p:grpSpPr>
                <a:xfrm>
                  <a:off x="804737" y="3449346"/>
                  <a:ext cx="2271204" cy="2271204"/>
                  <a:chOff x="804737" y="3449346"/>
                  <a:chExt cx="2271204" cy="2271204"/>
                </a:xfrm>
              </p:grpSpPr>
              <p:pic>
                <p:nvPicPr>
                  <p:cNvPr id="117" name="Graphic 116" descr="Marker with solid fill">
                    <a:extLst>
                      <a:ext uri="{FF2B5EF4-FFF2-40B4-BE49-F238E27FC236}">
                        <a16:creationId xmlns:a16="http://schemas.microsoft.com/office/drawing/2014/main" id="{311DF816-06F3-48B4-AC85-CEFA0FD366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4737" y="3449346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E8DFF08C-810A-4C7F-BA7A-DCD7859305E1}"/>
                      </a:ext>
                    </a:extLst>
                  </p:cNvPr>
                  <p:cNvSpPr/>
                  <p:nvPr/>
                </p:nvSpPr>
                <p:spPr>
                  <a:xfrm>
                    <a:off x="1713260" y="4049216"/>
                    <a:ext cx="454158" cy="454158"/>
                  </a:xfrm>
                  <a:prstGeom prst="ellipse">
                    <a:avLst/>
                  </a:prstGeom>
                  <a:solidFill>
                    <a:srgbClr val="EB799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16" name="Graphic 115" descr="Bubble Tea with solid fill">
                  <a:extLst>
                    <a:ext uri="{FF2B5EF4-FFF2-40B4-BE49-F238E27FC236}">
                      <a16:creationId xmlns:a16="http://schemas.microsoft.com/office/drawing/2014/main" id="{C1B721A0-D1FF-433D-BBC1-158D8BBDC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8262" y="3964022"/>
                  <a:ext cx="684153" cy="684153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F1A2859-3C6F-4544-B678-39196E1E4FEC}"/>
                  </a:ext>
                </a:extLst>
              </p:cNvPr>
              <p:cNvGrpSpPr/>
              <p:nvPr/>
            </p:nvGrpSpPr>
            <p:grpSpPr>
              <a:xfrm>
                <a:off x="9472869" y="2044977"/>
                <a:ext cx="667955" cy="604456"/>
                <a:chOff x="1412413" y="1516533"/>
                <a:chExt cx="2271204" cy="2271204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25D02898-BBBF-4E07-8BA5-76FDC6C4DFB9}"/>
                    </a:ext>
                  </a:extLst>
                </p:cNvPr>
                <p:cNvGrpSpPr/>
                <p:nvPr/>
              </p:nvGrpSpPr>
              <p:grpSpPr>
                <a:xfrm>
                  <a:off x="1412413" y="1516533"/>
                  <a:ext cx="2271204" cy="2271204"/>
                  <a:chOff x="1412413" y="1516533"/>
                  <a:chExt cx="2271204" cy="2271204"/>
                </a:xfrm>
              </p:grpSpPr>
              <p:pic>
                <p:nvPicPr>
                  <p:cNvPr id="113" name="Graphic 112" descr="Marker with solid fill">
                    <a:extLst>
                      <a:ext uri="{FF2B5EF4-FFF2-40B4-BE49-F238E27FC236}">
                        <a16:creationId xmlns:a16="http://schemas.microsoft.com/office/drawing/2014/main" id="{9FDE2282-0640-4DF8-A1E4-6B71EEEBD2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2413" y="1516533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254197A-2379-42DE-A7FD-FA8564D9C9F3}"/>
                      </a:ext>
                    </a:extLst>
                  </p:cNvPr>
                  <p:cNvSpPr/>
                  <p:nvPr/>
                </p:nvSpPr>
                <p:spPr>
                  <a:xfrm>
                    <a:off x="2257932" y="2072426"/>
                    <a:ext cx="582110" cy="582110"/>
                  </a:xfrm>
                  <a:prstGeom prst="ellipse">
                    <a:avLst/>
                  </a:prstGeom>
                  <a:solidFill>
                    <a:srgbClr val="67A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pic>
              <p:nvPicPr>
                <p:cNvPr id="112" name="Graphic 111" descr="Burger and drink with solid fill">
                  <a:extLst>
                    <a:ext uri="{FF2B5EF4-FFF2-40B4-BE49-F238E27FC236}">
                      <a16:creationId xmlns:a16="http://schemas.microsoft.com/office/drawing/2014/main" id="{68FD92B5-722D-4DE0-A4C5-1E0D69184A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8952" y="1995071"/>
                  <a:ext cx="791765" cy="740745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C32ED22-573E-46C7-B7CB-47C8CD3898FE}"/>
                  </a:ext>
                </a:extLst>
              </p:cNvPr>
              <p:cNvGrpSpPr/>
              <p:nvPr/>
            </p:nvGrpSpPr>
            <p:grpSpPr>
              <a:xfrm>
                <a:off x="7766140" y="1059722"/>
                <a:ext cx="667955" cy="604456"/>
                <a:chOff x="1412413" y="1516533"/>
                <a:chExt cx="2271204" cy="2271204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788A5759-3F43-4DFC-86C9-12C00FC405FF}"/>
                    </a:ext>
                  </a:extLst>
                </p:cNvPr>
                <p:cNvGrpSpPr/>
                <p:nvPr/>
              </p:nvGrpSpPr>
              <p:grpSpPr>
                <a:xfrm>
                  <a:off x="1412413" y="1516533"/>
                  <a:ext cx="2271204" cy="2271204"/>
                  <a:chOff x="1412413" y="1516533"/>
                  <a:chExt cx="2271204" cy="2271204"/>
                </a:xfrm>
              </p:grpSpPr>
              <p:pic>
                <p:nvPicPr>
                  <p:cNvPr id="109" name="Graphic 108" descr="Marker with solid fill">
                    <a:extLst>
                      <a:ext uri="{FF2B5EF4-FFF2-40B4-BE49-F238E27FC236}">
                        <a16:creationId xmlns:a16="http://schemas.microsoft.com/office/drawing/2014/main" id="{76D418EA-0DB8-4CFF-9028-72702D46C9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12413" y="1516533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872DE485-2D7D-42F4-BF77-D868E36DD62E}"/>
                      </a:ext>
                    </a:extLst>
                  </p:cNvPr>
                  <p:cNvSpPr/>
                  <p:nvPr/>
                </p:nvSpPr>
                <p:spPr>
                  <a:xfrm>
                    <a:off x="2257932" y="2072426"/>
                    <a:ext cx="582110" cy="582110"/>
                  </a:xfrm>
                  <a:prstGeom prst="ellipse">
                    <a:avLst/>
                  </a:prstGeom>
                  <a:solidFill>
                    <a:srgbClr val="67A1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pic>
              <p:nvPicPr>
                <p:cNvPr id="108" name="Graphic 107" descr="Burger and drink with solid fill">
                  <a:extLst>
                    <a:ext uri="{FF2B5EF4-FFF2-40B4-BE49-F238E27FC236}">
                      <a16:creationId xmlns:a16="http://schemas.microsoft.com/office/drawing/2014/main" id="{7B794152-7688-4360-A86B-81CCAECFA5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69614" y="1995068"/>
                  <a:ext cx="791766" cy="740746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BE1E179-818A-4A54-AB96-4A5B35D9421A}"/>
                  </a:ext>
                </a:extLst>
              </p:cNvPr>
              <p:cNvGrpSpPr/>
              <p:nvPr/>
            </p:nvGrpSpPr>
            <p:grpSpPr>
              <a:xfrm>
                <a:off x="8974368" y="982900"/>
                <a:ext cx="667955" cy="604456"/>
                <a:chOff x="3201126" y="3389279"/>
                <a:chExt cx="2271204" cy="2271204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0705D20-2F54-4AB6-9456-AD929377E6A5}"/>
                    </a:ext>
                  </a:extLst>
                </p:cNvPr>
                <p:cNvGrpSpPr/>
                <p:nvPr/>
              </p:nvGrpSpPr>
              <p:grpSpPr>
                <a:xfrm>
                  <a:off x="3201126" y="3389279"/>
                  <a:ext cx="2271204" cy="2271204"/>
                  <a:chOff x="3670699" y="3650884"/>
                  <a:chExt cx="2271204" cy="2271204"/>
                </a:xfrm>
              </p:grpSpPr>
              <p:pic>
                <p:nvPicPr>
                  <p:cNvPr id="105" name="Graphic 104" descr="Marker with solid fill">
                    <a:extLst>
                      <a:ext uri="{FF2B5EF4-FFF2-40B4-BE49-F238E27FC236}">
                        <a16:creationId xmlns:a16="http://schemas.microsoft.com/office/drawing/2014/main" id="{BC37E15A-2DEB-4025-8430-035CCBA764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70699" y="3650884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96E76979-1165-4806-836E-79B68381DEE3}"/>
                      </a:ext>
                    </a:extLst>
                  </p:cNvPr>
                  <p:cNvSpPr/>
                  <p:nvPr/>
                </p:nvSpPr>
                <p:spPr>
                  <a:xfrm>
                    <a:off x="4570645" y="4241202"/>
                    <a:ext cx="471311" cy="471311"/>
                  </a:xfrm>
                  <a:prstGeom prst="ellipse">
                    <a:avLst/>
                  </a:prstGeom>
                  <a:solidFill>
                    <a:srgbClr val="FA8C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04" name="Graphic 103" descr="Noodles with solid fill">
                  <a:extLst>
                    <a:ext uri="{FF2B5EF4-FFF2-40B4-BE49-F238E27FC236}">
                      <a16:creationId xmlns:a16="http://schemas.microsoft.com/office/drawing/2014/main" id="{FC50E355-F89D-486E-8B66-1C6AA465DB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2684" y="3979597"/>
                  <a:ext cx="631501" cy="631501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AE3A864-69D1-421B-AAAE-2E269EBCA4EE}"/>
                  </a:ext>
                </a:extLst>
              </p:cNvPr>
              <p:cNvGrpSpPr/>
              <p:nvPr/>
            </p:nvGrpSpPr>
            <p:grpSpPr>
              <a:xfrm>
                <a:off x="9631316" y="628621"/>
                <a:ext cx="667955" cy="604456"/>
                <a:chOff x="3201126" y="3389279"/>
                <a:chExt cx="2271204" cy="2271204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03702060-7B10-4BF7-A661-B76140EC3181}"/>
                    </a:ext>
                  </a:extLst>
                </p:cNvPr>
                <p:cNvGrpSpPr/>
                <p:nvPr/>
              </p:nvGrpSpPr>
              <p:grpSpPr>
                <a:xfrm>
                  <a:off x="3201126" y="3389279"/>
                  <a:ext cx="2271204" cy="2271204"/>
                  <a:chOff x="3670699" y="3650884"/>
                  <a:chExt cx="2271204" cy="2271204"/>
                </a:xfrm>
              </p:grpSpPr>
              <p:pic>
                <p:nvPicPr>
                  <p:cNvPr id="101" name="Graphic 100" descr="Marker with solid fill">
                    <a:extLst>
                      <a:ext uri="{FF2B5EF4-FFF2-40B4-BE49-F238E27FC236}">
                        <a16:creationId xmlns:a16="http://schemas.microsoft.com/office/drawing/2014/main" id="{9EF15DAF-A284-49DB-A22E-23DA91D9B6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70699" y="3650884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167DDBC6-0916-4872-BFE3-2BEBB9F1E6A3}"/>
                      </a:ext>
                    </a:extLst>
                  </p:cNvPr>
                  <p:cNvSpPr/>
                  <p:nvPr/>
                </p:nvSpPr>
                <p:spPr>
                  <a:xfrm>
                    <a:off x="4570645" y="4241202"/>
                    <a:ext cx="471311" cy="471311"/>
                  </a:xfrm>
                  <a:prstGeom prst="ellipse">
                    <a:avLst/>
                  </a:prstGeom>
                  <a:solidFill>
                    <a:srgbClr val="FA8C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00" name="Graphic 99" descr="Noodles with solid fill">
                  <a:extLst>
                    <a:ext uri="{FF2B5EF4-FFF2-40B4-BE49-F238E27FC236}">
                      <a16:creationId xmlns:a16="http://schemas.microsoft.com/office/drawing/2014/main" id="{9EDA3837-FE6D-47AD-BBDE-AEB6355595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2684" y="3979597"/>
                  <a:ext cx="631501" cy="631501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681E6F6-C367-4D18-801C-537D6C1F5DBC}"/>
                  </a:ext>
                </a:extLst>
              </p:cNvPr>
              <p:cNvGrpSpPr/>
              <p:nvPr/>
            </p:nvGrpSpPr>
            <p:grpSpPr>
              <a:xfrm>
                <a:off x="8479016" y="1970269"/>
                <a:ext cx="667955" cy="604456"/>
                <a:chOff x="3201126" y="3389279"/>
                <a:chExt cx="2271204" cy="2271204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A0A03724-4ED4-43DD-954D-E4F8B43B5BC9}"/>
                    </a:ext>
                  </a:extLst>
                </p:cNvPr>
                <p:cNvGrpSpPr/>
                <p:nvPr/>
              </p:nvGrpSpPr>
              <p:grpSpPr>
                <a:xfrm>
                  <a:off x="3201126" y="3389279"/>
                  <a:ext cx="2271204" cy="2271204"/>
                  <a:chOff x="3670699" y="3650884"/>
                  <a:chExt cx="2271204" cy="2271204"/>
                </a:xfrm>
              </p:grpSpPr>
              <p:pic>
                <p:nvPicPr>
                  <p:cNvPr id="97" name="Graphic 96" descr="Marker with solid fill">
                    <a:extLst>
                      <a:ext uri="{FF2B5EF4-FFF2-40B4-BE49-F238E27FC236}">
                        <a16:creationId xmlns:a16="http://schemas.microsoft.com/office/drawing/2014/main" id="{77B5EB89-4F41-4A94-8CC4-B155E3272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70699" y="3650884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C636A1F3-16FD-4BEC-8ABF-FCAEE0DE6DFF}"/>
                      </a:ext>
                    </a:extLst>
                  </p:cNvPr>
                  <p:cNvSpPr/>
                  <p:nvPr/>
                </p:nvSpPr>
                <p:spPr>
                  <a:xfrm>
                    <a:off x="4570645" y="4241202"/>
                    <a:ext cx="471311" cy="471311"/>
                  </a:xfrm>
                  <a:prstGeom prst="ellipse">
                    <a:avLst/>
                  </a:prstGeom>
                  <a:solidFill>
                    <a:srgbClr val="FA8C7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96" name="Graphic 95" descr="Noodles with solid fill">
                  <a:extLst>
                    <a:ext uri="{FF2B5EF4-FFF2-40B4-BE49-F238E27FC236}">
                      <a16:creationId xmlns:a16="http://schemas.microsoft.com/office/drawing/2014/main" id="{A50A1C76-A77E-4363-81B6-4BAF075C6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2684" y="3979597"/>
                  <a:ext cx="631501" cy="631501"/>
                </a:xfrm>
                <a:prstGeom prst="rect">
                  <a:avLst/>
                </a:prstGeom>
              </p:spPr>
            </p:pic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99C962D-1042-4554-A7B8-83587B3F2222}"/>
                  </a:ext>
                </a:extLst>
              </p:cNvPr>
              <p:cNvGrpSpPr/>
              <p:nvPr/>
            </p:nvGrpSpPr>
            <p:grpSpPr>
              <a:xfrm>
                <a:off x="9361387" y="3286296"/>
                <a:ext cx="667955" cy="604456"/>
                <a:chOff x="2234107" y="3617597"/>
                <a:chExt cx="2271204" cy="2271204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F59FBA5A-F806-4F81-B9AE-560D78D6E335}"/>
                    </a:ext>
                  </a:extLst>
                </p:cNvPr>
                <p:cNvGrpSpPr/>
                <p:nvPr/>
              </p:nvGrpSpPr>
              <p:grpSpPr>
                <a:xfrm>
                  <a:off x="2234107" y="3617597"/>
                  <a:ext cx="2271204" cy="2271204"/>
                  <a:chOff x="2234107" y="3617597"/>
                  <a:chExt cx="2271204" cy="2271204"/>
                </a:xfrm>
              </p:grpSpPr>
              <p:pic>
                <p:nvPicPr>
                  <p:cNvPr id="93" name="Graphic 92" descr="Marker with solid fill">
                    <a:extLst>
                      <a:ext uri="{FF2B5EF4-FFF2-40B4-BE49-F238E27FC236}">
                        <a16:creationId xmlns:a16="http://schemas.microsoft.com/office/drawing/2014/main" id="{7F25C58C-BEC5-441E-BB9D-A1937A8AC0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4107" y="361759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B5979047-495C-4714-AE8B-95AC8EB807D2}"/>
                      </a:ext>
                    </a:extLst>
                  </p:cNvPr>
                  <p:cNvSpPr/>
                  <p:nvPr/>
                </p:nvSpPr>
                <p:spPr>
                  <a:xfrm>
                    <a:off x="3075849" y="4186177"/>
                    <a:ext cx="605075" cy="605075"/>
                  </a:xfrm>
                  <a:prstGeom prst="ellipse">
                    <a:avLst/>
                  </a:prstGeom>
                  <a:solidFill>
                    <a:srgbClr val="4D8E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pic>
              <p:nvPicPr>
                <p:cNvPr id="92" name="Graphic 91" descr="Wine with solid fill">
                  <a:extLst>
                    <a:ext uri="{FF2B5EF4-FFF2-40B4-BE49-F238E27FC236}">
                      <a16:creationId xmlns:a16="http://schemas.microsoft.com/office/drawing/2014/main" id="{1E8B3B6A-D933-44F3-BA89-464219DF3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8952" y="4186179"/>
                  <a:ext cx="701510" cy="701510"/>
                </a:xfrm>
                <a:prstGeom prst="rect">
                  <a:avLst/>
                </a:prstGeom>
              </p:spPr>
            </p:pic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1627D00-B212-4EF2-B0FE-B8CB9C415C9D}"/>
                  </a:ext>
                </a:extLst>
              </p:cNvPr>
              <p:cNvGrpSpPr/>
              <p:nvPr/>
            </p:nvGrpSpPr>
            <p:grpSpPr>
              <a:xfrm>
                <a:off x="11072054" y="1384221"/>
                <a:ext cx="667955" cy="604456"/>
                <a:chOff x="2234107" y="3617597"/>
                <a:chExt cx="2271204" cy="2271204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98021CDC-38ED-4A79-98A7-FDB6E3985A99}"/>
                    </a:ext>
                  </a:extLst>
                </p:cNvPr>
                <p:cNvGrpSpPr/>
                <p:nvPr/>
              </p:nvGrpSpPr>
              <p:grpSpPr>
                <a:xfrm>
                  <a:off x="2234107" y="3617597"/>
                  <a:ext cx="2271204" cy="2271204"/>
                  <a:chOff x="2234107" y="3617597"/>
                  <a:chExt cx="2271204" cy="2271204"/>
                </a:xfrm>
              </p:grpSpPr>
              <p:pic>
                <p:nvPicPr>
                  <p:cNvPr id="89" name="Graphic 88" descr="Marker with solid fill">
                    <a:extLst>
                      <a:ext uri="{FF2B5EF4-FFF2-40B4-BE49-F238E27FC236}">
                        <a16:creationId xmlns:a16="http://schemas.microsoft.com/office/drawing/2014/main" id="{418EAF94-24DC-42B2-AA1F-527E480447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4107" y="361759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748FC23A-EAA3-44A6-9200-59AFAA2DEC81}"/>
                      </a:ext>
                    </a:extLst>
                  </p:cNvPr>
                  <p:cNvSpPr/>
                  <p:nvPr/>
                </p:nvSpPr>
                <p:spPr>
                  <a:xfrm>
                    <a:off x="3075849" y="4186177"/>
                    <a:ext cx="605075" cy="605075"/>
                  </a:xfrm>
                  <a:prstGeom prst="ellipse">
                    <a:avLst/>
                  </a:prstGeom>
                  <a:solidFill>
                    <a:srgbClr val="4D8E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</p:grpSp>
            <p:pic>
              <p:nvPicPr>
                <p:cNvPr id="88" name="Graphic 87" descr="Wine with solid fill">
                  <a:extLst>
                    <a:ext uri="{FF2B5EF4-FFF2-40B4-BE49-F238E27FC236}">
                      <a16:creationId xmlns:a16="http://schemas.microsoft.com/office/drawing/2014/main" id="{81285CAB-AB0A-49F7-8770-3F4F3B453E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9872" y="4186177"/>
                  <a:ext cx="701510" cy="701510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1249377-88FD-4359-96E2-A60B86E589B8}"/>
                  </a:ext>
                </a:extLst>
              </p:cNvPr>
              <p:cNvGrpSpPr/>
              <p:nvPr/>
            </p:nvGrpSpPr>
            <p:grpSpPr>
              <a:xfrm>
                <a:off x="10463541" y="2571382"/>
                <a:ext cx="667955" cy="604456"/>
                <a:chOff x="3751578" y="1364564"/>
                <a:chExt cx="2271204" cy="2271204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7873715D-673B-4F78-95E5-3926F4A27ABE}"/>
                    </a:ext>
                  </a:extLst>
                </p:cNvPr>
                <p:cNvGrpSpPr/>
                <p:nvPr/>
              </p:nvGrpSpPr>
              <p:grpSpPr>
                <a:xfrm>
                  <a:off x="3751578" y="1364564"/>
                  <a:ext cx="2271204" cy="2271204"/>
                  <a:chOff x="3751578" y="1364564"/>
                  <a:chExt cx="2271204" cy="2271204"/>
                </a:xfrm>
              </p:grpSpPr>
              <p:pic>
                <p:nvPicPr>
                  <p:cNvPr id="85" name="Graphic 84" descr="Marker with solid fill">
                    <a:extLst>
                      <a:ext uri="{FF2B5EF4-FFF2-40B4-BE49-F238E27FC236}">
                        <a16:creationId xmlns:a16="http://schemas.microsoft.com/office/drawing/2014/main" id="{2340B384-942A-4CF7-99DF-646BE28FF3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1578" y="1364564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0E3F8A5-8156-42FB-B97A-6076E5245AA6}"/>
                      </a:ext>
                    </a:extLst>
                  </p:cNvPr>
                  <p:cNvSpPr/>
                  <p:nvPr/>
                </p:nvSpPr>
                <p:spPr>
                  <a:xfrm>
                    <a:off x="4646244" y="1953933"/>
                    <a:ext cx="538338" cy="538338"/>
                  </a:xfrm>
                  <a:prstGeom prst="ellipse">
                    <a:avLst/>
                  </a:prstGeom>
                  <a:solidFill>
                    <a:srgbClr val="969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84" name="Graphic 83" descr="Cake slice with solid fill">
                  <a:extLst>
                    <a:ext uri="{FF2B5EF4-FFF2-40B4-BE49-F238E27FC236}">
                      <a16:creationId xmlns:a16="http://schemas.microsoft.com/office/drawing/2014/main" id="{9CB7B9C1-6047-4240-9333-1E54942DAF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7197" y="1995406"/>
                  <a:ext cx="647539" cy="647537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4328FBF-3DA8-4134-A0B6-67DD847F8A30}"/>
                  </a:ext>
                </a:extLst>
              </p:cNvPr>
              <p:cNvGrpSpPr/>
              <p:nvPr/>
            </p:nvGrpSpPr>
            <p:grpSpPr>
              <a:xfrm>
                <a:off x="8526583" y="5270644"/>
                <a:ext cx="667955" cy="604456"/>
                <a:chOff x="3751578" y="1364564"/>
                <a:chExt cx="2271204" cy="22712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2259948-DCDA-4A37-8CA5-C64CC3798690}"/>
                    </a:ext>
                  </a:extLst>
                </p:cNvPr>
                <p:cNvGrpSpPr/>
                <p:nvPr/>
              </p:nvGrpSpPr>
              <p:grpSpPr>
                <a:xfrm>
                  <a:off x="3751578" y="1364564"/>
                  <a:ext cx="2271204" cy="2271204"/>
                  <a:chOff x="3751578" y="1364564"/>
                  <a:chExt cx="2271204" cy="2271204"/>
                </a:xfrm>
              </p:grpSpPr>
              <p:pic>
                <p:nvPicPr>
                  <p:cNvPr id="81" name="Graphic 80" descr="Marker with solid fill">
                    <a:extLst>
                      <a:ext uri="{FF2B5EF4-FFF2-40B4-BE49-F238E27FC236}">
                        <a16:creationId xmlns:a16="http://schemas.microsoft.com/office/drawing/2014/main" id="{1C4E90DA-EFDE-4BAB-9291-44B4FF8931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1578" y="1364564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00BB2FE2-3E49-4F74-88E4-03EE9AFE3F64}"/>
                      </a:ext>
                    </a:extLst>
                  </p:cNvPr>
                  <p:cNvSpPr/>
                  <p:nvPr/>
                </p:nvSpPr>
                <p:spPr>
                  <a:xfrm>
                    <a:off x="4646244" y="1953933"/>
                    <a:ext cx="538338" cy="538338"/>
                  </a:xfrm>
                  <a:prstGeom prst="ellipse">
                    <a:avLst/>
                  </a:prstGeom>
                  <a:solidFill>
                    <a:srgbClr val="9698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80" name="Graphic 79" descr="Cake slice with solid fill">
                  <a:extLst>
                    <a:ext uri="{FF2B5EF4-FFF2-40B4-BE49-F238E27FC236}">
                      <a16:creationId xmlns:a16="http://schemas.microsoft.com/office/drawing/2014/main" id="{EEC8DDE0-185A-414C-A3C5-4DC05ED26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8115" y="1995404"/>
                  <a:ext cx="647537" cy="647537"/>
                </a:xfrm>
                <a:prstGeom prst="rect">
                  <a:avLst/>
                </a:prstGeom>
              </p:spPr>
            </p:pic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32390CD-F211-4613-BA21-FA5E38EA0FA7}"/>
                  </a:ext>
                </a:extLst>
              </p:cNvPr>
              <p:cNvGrpSpPr/>
              <p:nvPr/>
            </p:nvGrpSpPr>
            <p:grpSpPr>
              <a:xfrm>
                <a:off x="8789012" y="3400439"/>
                <a:ext cx="667955" cy="604456"/>
                <a:chOff x="2923704" y="1411008"/>
                <a:chExt cx="2271204" cy="227120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BB565337-D47D-4539-BE81-FDB9C2BC400C}"/>
                    </a:ext>
                  </a:extLst>
                </p:cNvPr>
                <p:cNvGrpSpPr/>
                <p:nvPr/>
              </p:nvGrpSpPr>
              <p:grpSpPr>
                <a:xfrm>
                  <a:off x="2923704" y="1411008"/>
                  <a:ext cx="2271204" cy="2271204"/>
                  <a:chOff x="2923704" y="1408035"/>
                  <a:chExt cx="2271204" cy="2271204"/>
                </a:xfrm>
              </p:grpSpPr>
              <p:pic>
                <p:nvPicPr>
                  <p:cNvPr id="77" name="Graphic 76" descr="Marker with solid fill">
                    <a:extLst>
                      <a:ext uri="{FF2B5EF4-FFF2-40B4-BE49-F238E27FC236}">
                        <a16:creationId xmlns:a16="http://schemas.microsoft.com/office/drawing/2014/main" id="{5F4B9D20-5D6D-45B0-AC4C-02F4BE68E7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23704" y="1408035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67F4388B-0B99-422F-827A-4107C240109D}"/>
                      </a:ext>
                    </a:extLst>
                  </p:cNvPr>
                  <p:cNvSpPr/>
                  <p:nvPr/>
                </p:nvSpPr>
                <p:spPr>
                  <a:xfrm>
                    <a:off x="3827987" y="1992060"/>
                    <a:ext cx="467080" cy="467080"/>
                  </a:xfrm>
                  <a:prstGeom prst="ellipse">
                    <a:avLst/>
                  </a:prstGeom>
                  <a:solidFill>
                    <a:srgbClr val="9A61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76" name="Graphic 75" descr="Coffee with solid fill">
                  <a:extLst>
                    <a:ext uri="{FF2B5EF4-FFF2-40B4-BE49-F238E27FC236}">
                      <a16:creationId xmlns:a16="http://schemas.microsoft.com/office/drawing/2014/main" id="{6E328B29-2BFC-401A-9040-5D80F2B0EB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2531" y="1938969"/>
                  <a:ext cx="685297" cy="685297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02AC292-E139-400A-A5EB-C2426D8B4DE7}"/>
                  </a:ext>
                </a:extLst>
              </p:cNvPr>
              <p:cNvGrpSpPr/>
              <p:nvPr/>
            </p:nvGrpSpPr>
            <p:grpSpPr>
              <a:xfrm>
                <a:off x="9317555" y="3827797"/>
                <a:ext cx="667955" cy="604456"/>
                <a:chOff x="2923704" y="1411008"/>
                <a:chExt cx="2271204" cy="2271204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BF0FA176-6D34-49AB-B162-F07D2B39D655}"/>
                    </a:ext>
                  </a:extLst>
                </p:cNvPr>
                <p:cNvGrpSpPr/>
                <p:nvPr/>
              </p:nvGrpSpPr>
              <p:grpSpPr>
                <a:xfrm>
                  <a:off x="2923704" y="1411008"/>
                  <a:ext cx="2271204" cy="2271204"/>
                  <a:chOff x="2923704" y="1408035"/>
                  <a:chExt cx="2271204" cy="2271204"/>
                </a:xfrm>
              </p:grpSpPr>
              <p:pic>
                <p:nvPicPr>
                  <p:cNvPr id="73" name="Graphic 72" descr="Marker with solid fill">
                    <a:extLst>
                      <a:ext uri="{FF2B5EF4-FFF2-40B4-BE49-F238E27FC236}">
                        <a16:creationId xmlns:a16="http://schemas.microsoft.com/office/drawing/2014/main" id="{39C0B085-7013-4C0F-A891-97E002F182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23704" y="1408035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C758DFDE-D3D9-4661-B1CA-350DC819BF6F}"/>
                      </a:ext>
                    </a:extLst>
                  </p:cNvPr>
                  <p:cNvSpPr/>
                  <p:nvPr/>
                </p:nvSpPr>
                <p:spPr>
                  <a:xfrm>
                    <a:off x="3827987" y="1992060"/>
                    <a:ext cx="467080" cy="467080"/>
                  </a:xfrm>
                  <a:prstGeom prst="ellipse">
                    <a:avLst/>
                  </a:prstGeom>
                  <a:solidFill>
                    <a:srgbClr val="9A615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72" name="Graphic 71" descr="Coffee with solid fill">
                  <a:extLst>
                    <a:ext uri="{FF2B5EF4-FFF2-40B4-BE49-F238E27FC236}">
                      <a16:creationId xmlns:a16="http://schemas.microsoft.com/office/drawing/2014/main" id="{C3764469-C0D1-4734-BEE5-5E3C2FDC8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2531" y="1938969"/>
                  <a:ext cx="685297" cy="68529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50808C7-66E9-4275-9574-6EA211BB7586}"/>
              </a:ext>
            </a:extLst>
          </p:cNvPr>
          <p:cNvGrpSpPr/>
          <p:nvPr/>
        </p:nvGrpSpPr>
        <p:grpSpPr>
          <a:xfrm>
            <a:off x="928089" y="2305200"/>
            <a:ext cx="2817845" cy="463528"/>
            <a:chOff x="450899" y="1974385"/>
            <a:chExt cx="3757127" cy="618037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2CE4922-48F7-41C4-B229-896CEF5DF8CC}"/>
                </a:ext>
              </a:extLst>
            </p:cNvPr>
            <p:cNvGrpSpPr/>
            <p:nvPr/>
          </p:nvGrpSpPr>
          <p:grpSpPr>
            <a:xfrm>
              <a:off x="3540071" y="1976184"/>
              <a:ext cx="667955" cy="604456"/>
              <a:chOff x="804737" y="3449346"/>
              <a:chExt cx="2271204" cy="227120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4870B008-55F4-4B0E-AB1E-6DA952E3FB1D}"/>
                  </a:ext>
                </a:extLst>
              </p:cNvPr>
              <p:cNvGrpSpPr/>
              <p:nvPr/>
            </p:nvGrpSpPr>
            <p:grpSpPr>
              <a:xfrm>
                <a:off x="804737" y="3449346"/>
                <a:ext cx="2271204" cy="2271204"/>
                <a:chOff x="804737" y="3449346"/>
                <a:chExt cx="2271204" cy="2271204"/>
              </a:xfrm>
            </p:grpSpPr>
            <p:pic>
              <p:nvPicPr>
                <p:cNvPr id="165" name="Graphic 164" descr="Marker with solid fill">
                  <a:extLst>
                    <a:ext uri="{FF2B5EF4-FFF2-40B4-BE49-F238E27FC236}">
                      <a16:creationId xmlns:a16="http://schemas.microsoft.com/office/drawing/2014/main" id="{819F3EF0-A44E-48A3-B4AD-7696D4975D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737" y="3449346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ABBDDA5-C670-4BB0-B557-DCE15D9ACC7E}"/>
                    </a:ext>
                  </a:extLst>
                </p:cNvPr>
                <p:cNvSpPr/>
                <p:nvPr/>
              </p:nvSpPr>
              <p:spPr>
                <a:xfrm>
                  <a:off x="1713260" y="4049216"/>
                  <a:ext cx="454158" cy="454158"/>
                </a:xfrm>
                <a:prstGeom prst="ellipse">
                  <a:avLst/>
                </a:prstGeom>
                <a:solidFill>
                  <a:srgbClr val="EB79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164" name="Graphic 163" descr="Bubble Tea with solid fill">
                <a:extLst>
                  <a:ext uri="{FF2B5EF4-FFF2-40B4-BE49-F238E27FC236}">
                    <a16:creationId xmlns:a16="http://schemas.microsoft.com/office/drawing/2014/main" id="{860053A7-207D-4953-A12D-4D6913673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1598262" y="3964022"/>
                <a:ext cx="684153" cy="684153"/>
              </a:xfrm>
              <a:prstGeom prst="rect">
                <a:avLst/>
              </a:prstGeom>
            </p:spPr>
          </p:pic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B990E73-C38A-4CFF-9122-A1230024941E}"/>
                </a:ext>
              </a:extLst>
            </p:cNvPr>
            <p:cNvGrpSpPr/>
            <p:nvPr/>
          </p:nvGrpSpPr>
          <p:grpSpPr>
            <a:xfrm>
              <a:off x="968184" y="1974385"/>
              <a:ext cx="667955" cy="604456"/>
              <a:chOff x="1412413" y="1516533"/>
              <a:chExt cx="2271204" cy="2271204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F5C92A90-BC4B-4ABE-A431-944330746AA8}"/>
                  </a:ext>
                </a:extLst>
              </p:cNvPr>
              <p:cNvGrpSpPr/>
              <p:nvPr/>
            </p:nvGrpSpPr>
            <p:grpSpPr>
              <a:xfrm>
                <a:off x="1412413" y="1516533"/>
                <a:ext cx="2271204" cy="2271204"/>
                <a:chOff x="1412413" y="1516533"/>
                <a:chExt cx="2271204" cy="2271204"/>
              </a:xfrm>
            </p:grpSpPr>
            <p:pic>
              <p:nvPicPr>
                <p:cNvPr id="161" name="Graphic 160" descr="Marker with solid fill">
                  <a:extLst>
                    <a:ext uri="{FF2B5EF4-FFF2-40B4-BE49-F238E27FC236}">
                      <a16:creationId xmlns:a16="http://schemas.microsoft.com/office/drawing/2014/main" id="{3E8D55E3-CA80-4FA0-A035-E4EA2C2C6D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12413" y="1516533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7B184FA6-28F7-409C-B306-8C70B5F7F475}"/>
                    </a:ext>
                  </a:extLst>
                </p:cNvPr>
                <p:cNvSpPr/>
                <p:nvPr/>
              </p:nvSpPr>
              <p:spPr>
                <a:xfrm>
                  <a:off x="2257932" y="2072426"/>
                  <a:ext cx="582110" cy="582110"/>
                </a:xfrm>
                <a:prstGeom prst="ellipse">
                  <a:avLst/>
                </a:prstGeom>
                <a:solidFill>
                  <a:srgbClr val="67A1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pic>
            <p:nvPicPr>
              <p:cNvPr id="160" name="Graphic 159" descr="Burger and drink with solid fill">
                <a:extLst>
                  <a:ext uri="{FF2B5EF4-FFF2-40B4-BE49-F238E27FC236}">
                    <a16:creationId xmlns:a16="http://schemas.microsoft.com/office/drawing/2014/main" id="{F0928A04-8F03-45D3-BA29-45953741C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2254407" y="1995070"/>
                <a:ext cx="791766" cy="740746"/>
              </a:xfrm>
              <a:prstGeom prst="rect">
                <a:avLst/>
              </a:prstGeom>
            </p:spPr>
          </p:pic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E454D20-23B0-4501-86F8-44B2E6905B09}"/>
                </a:ext>
              </a:extLst>
            </p:cNvPr>
            <p:cNvGrpSpPr/>
            <p:nvPr/>
          </p:nvGrpSpPr>
          <p:grpSpPr>
            <a:xfrm>
              <a:off x="450899" y="1974385"/>
              <a:ext cx="667955" cy="604456"/>
              <a:chOff x="2923704" y="1411008"/>
              <a:chExt cx="2271204" cy="2271204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7C5669E0-C3A8-4903-A04E-43992856156C}"/>
                  </a:ext>
                </a:extLst>
              </p:cNvPr>
              <p:cNvGrpSpPr/>
              <p:nvPr/>
            </p:nvGrpSpPr>
            <p:grpSpPr>
              <a:xfrm>
                <a:off x="2923704" y="1411008"/>
                <a:ext cx="2271204" cy="2271204"/>
                <a:chOff x="2923704" y="1408035"/>
                <a:chExt cx="2271204" cy="2271204"/>
              </a:xfrm>
            </p:grpSpPr>
            <p:pic>
              <p:nvPicPr>
                <p:cNvPr id="157" name="Graphic 156" descr="Marker with solid fill">
                  <a:extLst>
                    <a:ext uri="{FF2B5EF4-FFF2-40B4-BE49-F238E27FC236}">
                      <a16:creationId xmlns:a16="http://schemas.microsoft.com/office/drawing/2014/main" id="{811BD666-57C1-412C-A18E-40D806B80B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704" y="1408035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F79E8E5C-1067-4693-963F-D2096CA4EEA8}"/>
                    </a:ext>
                  </a:extLst>
                </p:cNvPr>
                <p:cNvSpPr/>
                <p:nvPr/>
              </p:nvSpPr>
              <p:spPr>
                <a:xfrm>
                  <a:off x="3827987" y="1992060"/>
                  <a:ext cx="467080" cy="467080"/>
                </a:xfrm>
                <a:prstGeom prst="ellipse">
                  <a:avLst/>
                </a:prstGeom>
                <a:solidFill>
                  <a:srgbClr val="9A615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156" name="Graphic 155" descr="Coffee with solid fill">
                <a:extLst>
                  <a:ext uri="{FF2B5EF4-FFF2-40B4-BE49-F238E27FC236}">
                    <a16:creationId xmlns:a16="http://schemas.microsoft.com/office/drawing/2014/main" id="{E53D4E94-B80C-4922-89EC-0F146E1D1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3827986" y="1938968"/>
                <a:ext cx="685297" cy="685296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C8913A22-8FD6-4C6A-AC72-32E626B20D81}"/>
                </a:ext>
              </a:extLst>
            </p:cNvPr>
            <p:cNvGrpSpPr/>
            <p:nvPr/>
          </p:nvGrpSpPr>
          <p:grpSpPr>
            <a:xfrm>
              <a:off x="2004677" y="1987530"/>
              <a:ext cx="667955" cy="604456"/>
              <a:chOff x="3201126" y="3389279"/>
              <a:chExt cx="2271204" cy="2271204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92766EFD-C943-4D50-B3F6-4DBD6F882F79}"/>
                  </a:ext>
                </a:extLst>
              </p:cNvPr>
              <p:cNvGrpSpPr/>
              <p:nvPr/>
            </p:nvGrpSpPr>
            <p:grpSpPr>
              <a:xfrm>
                <a:off x="3201126" y="3389279"/>
                <a:ext cx="2271204" cy="2271204"/>
                <a:chOff x="3670699" y="3650884"/>
                <a:chExt cx="2271204" cy="2271204"/>
              </a:xfrm>
            </p:grpSpPr>
            <p:pic>
              <p:nvPicPr>
                <p:cNvPr id="153" name="Graphic 152" descr="Marker with solid fill">
                  <a:extLst>
                    <a:ext uri="{FF2B5EF4-FFF2-40B4-BE49-F238E27FC236}">
                      <a16:creationId xmlns:a16="http://schemas.microsoft.com/office/drawing/2014/main" id="{A7A52608-0A21-4103-9B79-F5D0F6E15F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0699" y="3650884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19D85F3-4ABC-412B-8F2D-7CA6982A5A5B}"/>
                    </a:ext>
                  </a:extLst>
                </p:cNvPr>
                <p:cNvSpPr/>
                <p:nvPr/>
              </p:nvSpPr>
              <p:spPr>
                <a:xfrm>
                  <a:off x="4570645" y="4241202"/>
                  <a:ext cx="471311" cy="471311"/>
                </a:xfrm>
                <a:prstGeom prst="ellipse">
                  <a:avLst/>
                </a:prstGeom>
                <a:solidFill>
                  <a:srgbClr val="FA8C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152" name="Graphic 151" descr="Noodles with solid fill">
                <a:extLst>
                  <a:ext uri="{FF2B5EF4-FFF2-40B4-BE49-F238E27FC236}">
                    <a16:creationId xmlns:a16="http://schemas.microsoft.com/office/drawing/2014/main" id="{19AE323C-4EBC-4B79-A6A5-23D3FD584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4042684" y="3979597"/>
                <a:ext cx="631501" cy="631501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437288A-5C29-4C57-819A-28D595E63AC8}"/>
                </a:ext>
              </a:extLst>
            </p:cNvPr>
            <p:cNvGrpSpPr/>
            <p:nvPr/>
          </p:nvGrpSpPr>
          <p:grpSpPr>
            <a:xfrm>
              <a:off x="2513467" y="1985263"/>
              <a:ext cx="667955" cy="604456"/>
              <a:chOff x="2234107" y="3617597"/>
              <a:chExt cx="2271204" cy="2271204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18B3649D-0F76-4546-8138-8D1FE405BDB4}"/>
                  </a:ext>
                </a:extLst>
              </p:cNvPr>
              <p:cNvGrpSpPr/>
              <p:nvPr/>
            </p:nvGrpSpPr>
            <p:grpSpPr>
              <a:xfrm>
                <a:off x="2234107" y="3617597"/>
                <a:ext cx="2271204" cy="2271204"/>
                <a:chOff x="2234107" y="3617597"/>
                <a:chExt cx="2271204" cy="2271204"/>
              </a:xfrm>
            </p:grpSpPr>
            <p:pic>
              <p:nvPicPr>
                <p:cNvPr id="149" name="Graphic 148" descr="Marker with solid fill">
                  <a:extLst>
                    <a:ext uri="{FF2B5EF4-FFF2-40B4-BE49-F238E27FC236}">
                      <a16:creationId xmlns:a16="http://schemas.microsoft.com/office/drawing/2014/main" id="{62D391FE-164B-4DE7-84D1-1BCA72E49E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34107" y="3617597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40EB4631-9EB3-43D0-A979-88407DB55547}"/>
                    </a:ext>
                  </a:extLst>
                </p:cNvPr>
                <p:cNvSpPr/>
                <p:nvPr/>
              </p:nvSpPr>
              <p:spPr>
                <a:xfrm>
                  <a:off x="3075849" y="4186177"/>
                  <a:ext cx="605075" cy="605075"/>
                </a:xfrm>
                <a:prstGeom prst="ellipse">
                  <a:avLst/>
                </a:prstGeom>
                <a:solidFill>
                  <a:srgbClr val="4D8E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pic>
            <p:nvPicPr>
              <p:cNvPr id="148" name="Graphic 147" descr="Wine with solid fill">
                <a:extLst>
                  <a:ext uri="{FF2B5EF4-FFF2-40B4-BE49-F238E27FC236}">
                    <a16:creationId xmlns:a16="http://schemas.microsoft.com/office/drawing/2014/main" id="{4871FE39-265F-4E9F-8F7E-224744CE7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3019872" y="4186177"/>
                <a:ext cx="701510" cy="701510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8C64747-260C-40F3-B5B8-2B1F45BBD01D}"/>
                </a:ext>
              </a:extLst>
            </p:cNvPr>
            <p:cNvGrpSpPr/>
            <p:nvPr/>
          </p:nvGrpSpPr>
          <p:grpSpPr>
            <a:xfrm>
              <a:off x="1501595" y="1982709"/>
              <a:ext cx="667955" cy="604456"/>
              <a:chOff x="3751578" y="1364564"/>
              <a:chExt cx="2271204" cy="227120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EC003DB-411D-49F5-B306-203DBED5559D}"/>
                  </a:ext>
                </a:extLst>
              </p:cNvPr>
              <p:cNvGrpSpPr/>
              <p:nvPr/>
            </p:nvGrpSpPr>
            <p:grpSpPr>
              <a:xfrm>
                <a:off x="3751578" y="1364564"/>
                <a:ext cx="2271204" cy="2271204"/>
                <a:chOff x="3751578" y="1364564"/>
                <a:chExt cx="2271204" cy="2271204"/>
              </a:xfrm>
            </p:grpSpPr>
            <p:pic>
              <p:nvPicPr>
                <p:cNvPr id="145" name="Graphic 144" descr="Marker with solid fill">
                  <a:extLst>
                    <a:ext uri="{FF2B5EF4-FFF2-40B4-BE49-F238E27FC236}">
                      <a16:creationId xmlns:a16="http://schemas.microsoft.com/office/drawing/2014/main" id="{2C83E24F-D0F0-4E38-9534-FAD9CE16BF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1578" y="1364564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B06387DD-86ED-41CB-A853-56670463E711}"/>
                    </a:ext>
                  </a:extLst>
                </p:cNvPr>
                <p:cNvSpPr/>
                <p:nvPr/>
              </p:nvSpPr>
              <p:spPr>
                <a:xfrm>
                  <a:off x="4646244" y="1953933"/>
                  <a:ext cx="538338" cy="538338"/>
                </a:xfrm>
                <a:prstGeom prst="ellipse">
                  <a:avLst/>
                </a:prstGeom>
                <a:solidFill>
                  <a:srgbClr val="9698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144" name="Graphic 143" descr="Cake slice with solid fill">
                <a:extLst>
                  <a:ext uri="{FF2B5EF4-FFF2-40B4-BE49-F238E27FC236}">
                    <a16:creationId xmlns:a16="http://schemas.microsoft.com/office/drawing/2014/main" id="{4EC1605F-E1FF-47C1-A63B-C5AB176E8B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58115" y="1995404"/>
                <a:ext cx="647537" cy="647537"/>
              </a:xfrm>
              <a:prstGeom prst="rect">
                <a:avLst/>
              </a:prstGeom>
            </p:spPr>
          </p:pic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90721E4-D945-4C25-8D30-84C683093BD2}"/>
                </a:ext>
              </a:extLst>
            </p:cNvPr>
            <p:cNvGrpSpPr/>
            <p:nvPr/>
          </p:nvGrpSpPr>
          <p:grpSpPr>
            <a:xfrm>
              <a:off x="3026974" y="1987966"/>
              <a:ext cx="604455" cy="604456"/>
              <a:chOff x="1794306" y="1264211"/>
              <a:chExt cx="2271204" cy="2271204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385CCA88-8833-45C9-9AC1-E4E14090D866}"/>
                  </a:ext>
                </a:extLst>
              </p:cNvPr>
              <p:cNvGrpSpPr/>
              <p:nvPr/>
            </p:nvGrpSpPr>
            <p:grpSpPr>
              <a:xfrm>
                <a:off x="1794306" y="1264211"/>
                <a:ext cx="2271204" cy="2271204"/>
                <a:chOff x="1794306" y="1264211"/>
                <a:chExt cx="2271204" cy="2271204"/>
              </a:xfrm>
              <a:effectLst/>
            </p:grpSpPr>
            <p:pic>
              <p:nvPicPr>
                <p:cNvPr id="141" name="Graphic 140" descr="Marker with solid fill">
                  <a:extLst>
                    <a:ext uri="{FF2B5EF4-FFF2-40B4-BE49-F238E27FC236}">
                      <a16:creationId xmlns:a16="http://schemas.microsoft.com/office/drawing/2014/main" id="{D1078D92-9314-415F-8E7D-6213D805F8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4306" y="1264211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0D3A7E9-1562-41B1-BA0C-2E6DB3EC8B6D}"/>
                    </a:ext>
                  </a:extLst>
                </p:cNvPr>
                <p:cNvSpPr/>
                <p:nvPr/>
              </p:nvSpPr>
              <p:spPr>
                <a:xfrm>
                  <a:off x="2708014" y="1862558"/>
                  <a:ext cx="443788" cy="443788"/>
                </a:xfrm>
                <a:prstGeom prst="ellipse">
                  <a:avLst/>
                </a:prstGeom>
                <a:solidFill>
                  <a:srgbClr val="F1BB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140" name="Graphic 139" descr="Pizza with solid fill">
                <a:extLst>
                  <a:ext uri="{FF2B5EF4-FFF2-40B4-BE49-F238E27FC236}">
                    <a16:creationId xmlns:a16="http://schemas.microsoft.com/office/drawing/2014/main" id="{2B3A20B2-04BF-4999-A9E5-2F8A3DBE5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566299" y="1862556"/>
                <a:ext cx="727215" cy="727218"/>
              </a:xfrm>
              <a:prstGeom prst="rect">
                <a:avLst/>
              </a:prstGeom>
            </p:spPr>
          </p:pic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C8C2CECB-C253-4705-BD80-C4C1DBAF96E7}"/>
              </a:ext>
            </a:extLst>
          </p:cNvPr>
          <p:cNvSpPr txBox="1"/>
          <p:nvPr/>
        </p:nvSpPr>
        <p:spPr>
          <a:xfrm>
            <a:off x="828286" y="2980652"/>
            <a:ext cx="3180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Catamaran" panose="020B0604020202020204" charset="0"/>
                <a:cs typeface="Catamaran" panose="020B0604020202020204" charset="0"/>
              </a:rPr>
              <a:t>Note: The map is not an actual map of the Philippines. It was taken in the icons produced by MS PowerPoint.</a:t>
            </a:r>
          </a:p>
        </p:txBody>
      </p:sp>
      <p:sp>
        <p:nvSpPr>
          <p:cNvPr id="169" name="Google Shape;344;p38">
            <a:extLst>
              <a:ext uri="{FF2B5EF4-FFF2-40B4-BE49-F238E27FC236}">
                <a16:creationId xmlns:a16="http://schemas.microsoft.com/office/drawing/2014/main" id="{AE0AE26D-0B7C-4170-918C-F150D0FDBEE8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849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2: BY CUISINE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E41818A-4C69-4027-9007-52CEAF20BEDC}"/>
              </a:ext>
            </a:extLst>
          </p:cNvPr>
          <p:cNvGrpSpPr/>
          <p:nvPr/>
        </p:nvGrpSpPr>
        <p:grpSpPr>
          <a:xfrm>
            <a:off x="1253787" y="1222647"/>
            <a:ext cx="1703403" cy="1703403"/>
            <a:chOff x="298488" y="2493732"/>
            <a:chExt cx="2271204" cy="2271204"/>
          </a:xfrm>
        </p:grpSpPr>
        <p:pic>
          <p:nvPicPr>
            <p:cNvPr id="54" name="Graphic 53" descr="Marker with solid fill">
              <a:extLst>
                <a:ext uri="{FF2B5EF4-FFF2-40B4-BE49-F238E27FC236}">
                  <a16:creationId xmlns:a16="http://schemas.microsoft.com/office/drawing/2014/main" id="{3BF3716A-CBDC-4E69-B8B5-C1BD6D02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488" y="2493732"/>
              <a:ext cx="2271204" cy="2271204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C37F02E-7B17-4795-874E-B487943BD501}"/>
                </a:ext>
              </a:extLst>
            </p:cNvPr>
            <p:cNvSpPr/>
            <p:nvPr/>
          </p:nvSpPr>
          <p:spPr>
            <a:xfrm>
              <a:off x="945315" y="2818558"/>
              <a:ext cx="977549" cy="977549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5000" t="-2000" r="-15000" b="-2000"/>
              </a:stretch>
            </a:blip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4BCB9A3-5BE3-4160-AB21-37989EDD55F1}"/>
              </a:ext>
            </a:extLst>
          </p:cNvPr>
          <p:cNvGrpSpPr/>
          <p:nvPr/>
        </p:nvGrpSpPr>
        <p:grpSpPr>
          <a:xfrm>
            <a:off x="2035112" y="3086280"/>
            <a:ext cx="1703403" cy="1703403"/>
            <a:chOff x="2707551" y="3611426"/>
            <a:chExt cx="2271204" cy="2271204"/>
          </a:xfrm>
        </p:grpSpPr>
        <p:pic>
          <p:nvPicPr>
            <p:cNvPr id="57" name="Graphic 56" descr="Marker with solid fill">
              <a:extLst>
                <a:ext uri="{FF2B5EF4-FFF2-40B4-BE49-F238E27FC236}">
                  <a16:creationId xmlns:a16="http://schemas.microsoft.com/office/drawing/2014/main" id="{B0E1475D-35D5-4C9A-8C25-52E1C3F82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07551" y="3611426"/>
              <a:ext cx="2271204" cy="2271204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EB2FECE-08D7-4B94-A3B3-1E352DBD9D0A}"/>
                </a:ext>
              </a:extLst>
            </p:cNvPr>
            <p:cNvSpPr/>
            <p:nvPr/>
          </p:nvSpPr>
          <p:spPr>
            <a:xfrm>
              <a:off x="3356099" y="3941217"/>
              <a:ext cx="978408" cy="978408"/>
            </a:xfrm>
            <a:prstGeom prst="ellipse">
              <a:avLst/>
            </a:prstGeom>
            <a:blipFill dpi="0" rotWithShape="1">
              <a:blip r:embed="rId6"/>
              <a:srcRect/>
              <a:stretch>
                <a:fillRect l="-2500" r="-2500" b="-2000"/>
              </a:stretch>
            </a:blip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883001-C97D-41BA-90DB-CFE719E5E9AE}"/>
              </a:ext>
            </a:extLst>
          </p:cNvPr>
          <p:cNvGrpSpPr/>
          <p:nvPr/>
        </p:nvGrpSpPr>
        <p:grpSpPr>
          <a:xfrm>
            <a:off x="5136336" y="3086280"/>
            <a:ext cx="1703403" cy="1703403"/>
            <a:chOff x="6828126" y="3653346"/>
            <a:chExt cx="2271204" cy="2271204"/>
          </a:xfrm>
        </p:grpSpPr>
        <p:pic>
          <p:nvPicPr>
            <p:cNvPr id="60" name="Graphic 59" descr="Marker with solid fill">
              <a:extLst>
                <a:ext uri="{FF2B5EF4-FFF2-40B4-BE49-F238E27FC236}">
                  <a16:creationId xmlns:a16="http://schemas.microsoft.com/office/drawing/2014/main" id="{41A92C71-0A97-47DE-85C3-2785A5E3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28126" y="3653346"/>
              <a:ext cx="2271204" cy="2271204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ABB641E-C03F-496A-9487-8FFC61020A5B}"/>
                </a:ext>
              </a:extLst>
            </p:cNvPr>
            <p:cNvSpPr/>
            <p:nvPr/>
          </p:nvSpPr>
          <p:spPr>
            <a:xfrm>
              <a:off x="7476235" y="3982654"/>
              <a:ext cx="978408" cy="978408"/>
            </a:xfrm>
            <a:prstGeom prst="ellipse">
              <a:avLst/>
            </a:prstGeom>
            <a:blipFill dpi="0" rotWithShape="1">
              <a:blip r:embed="rId7"/>
              <a:srcRect/>
              <a:stretch>
                <a:fillRect r="-2500" b="-2000"/>
              </a:stretch>
            </a:blip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6FF4EC-E0E2-45C7-97D6-A357E3F1E212}"/>
              </a:ext>
            </a:extLst>
          </p:cNvPr>
          <p:cNvGrpSpPr/>
          <p:nvPr/>
        </p:nvGrpSpPr>
        <p:grpSpPr>
          <a:xfrm>
            <a:off x="4344851" y="1221369"/>
            <a:ext cx="1703403" cy="1703403"/>
            <a:chOff x="5786700" y="1312267"/>
            <a:chExt cx="2271204" cy="2271204"/>
          </a:xfrm>
        </p:grpSpPr>
        <p:pic>
          <p:nvPicPr>
            <p:cNvPr id="63" name="Graphic 62" descr="Marker with solid fill">
              <a:extLst>
                <a:ext uri="{FF2B5EF4-FFF2-40B4-BE49-F238E27FC236}">
                  <a16:creationId xmlns:a16="http://schemas.microsoft.com/office/drawing/2014/main" id="{4460CCA4-68A6-4709-B9FE-065F71C7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86700" y="1312267"/>
              <a:ext cx="2271204" cy="2271204"/>
            </a:xfrm>
            <a:prstGeom prst="rect">
              <a:avLst/>
            </a:prstGeom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C451E2F-4080-4534-A8D3-8DA991C6B9F2}"/>
                </a:ext>
              </a:extLst>
            </p:cNvPr>
            <p:cNvSpPr/>
            <p:nvPr/>
          </p:nvSpPr>
          <p:spPr>
            <a:xfrm>
              <a:off x="6433193" y="1641796"/>
              <a:ext cx="978408" cy="978408"/>
            </a:xfrm>
            <a:prstGeom prst="ellipse">
              <a:avLst/>
            </a:prstGeom>
            <a:blipFill dpi="0" rotWithShape="1">
              <a:blip r:embed="rId8"/>
              <a:srcRect/>
              <a:stretch>
                <a:fillRect l="-2000" t="-2000" r="-6000" b="-4000"/>
              </a:stretch>
            </a:blip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647F746-58CE-4FE0-BA24-5F87FC23209F}"/>
              </a:ext>
            </a:extLst>
          </p:cNvPr>
          <p:cNvGrpSpPr/>
          <p:nvPr/>
        </p:nvGrpSpPr>
        <p:grpSpPr>
          <a:xfrm>
            <a:off x="3601341" y="3086280"/>
            <a:ext cx="1703403" cy="1703403"/>
            <a:chOff x="4784409" y="3601470"/>
            <a:chExt cx="2271204" cy="2271204"/>
          </a:xfrm>
        </p:grpSpPr>
        <p:pic>
          <p:nvPicPr>
            <p:cNvPr id="66" name="Graphic 65" descr="Marker with solid fill">
              <a:extLst>
                <a:ext uri="{FF2B5EF4-FFF2-40B4-BE49-F238E27FC236}">
                  <a16:creationId xmlns:a16="http://schemas.microsoft.com/office/drawing/2014/main" id="{5B7040FF-9D37-4E0B-B400-C36ADD481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4409" y="3601470"/>
              <a:ext cx="2271204" cy="2271204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BE2F609-BA89-4E48-8A7D-1B674B8AD5E1}"/>
                </a:ext>
              </a:extLst>
            </p:cNvPr>
            <p:cNvSpPr/>
            <p:nvPr/>
          </p:nvSpPr>
          <p:spPr>
            <a:xfrm>
              <a:off x="5430298" y="3941217"/>
              <a:ext cx="978408" cy="978408"/>
            </a:xfrm>
            <a:prstGeom prst="ellipse">
              <a:avLst/>
            </a:prstGeom>
            <a:blipFill dpi="0" rotWithShape="1">
              <a:blip r:embed="rId9"/>
              <a:srcRect/>
              <a:stretch>
                <a:fillRect l="1" t="-1000" r="-30000" b="-1000"/>
              </a:stretch>
            </a:blip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FAF552-E9F2-4F13-B100-A55BC2A89B48}"/>
              </a:ext>
            </a:extLst>
          </p:cNvPr>
          <p:cNvGrpSpPr/>
          <p:nvPr/>
        </p:nvGrpSpPr>
        <p:grpSpPr>
          <a:xfrm>
            <a:off x="5843136" y="1220770"/>
            <a:ext cx="1703403" cy="1703403"/>
            <a:chOff x="7793035" y="1306736"/>
            <a:chExt cx="2271204" cy="2271204"/>
          </a:xfrm>
        </p:grpSpPr>
        <p:pic>
          <p:nvPicPr>
            <p:cNvPr id="69" name="Graphic 68" descr="Marker with solid fill">
              <a:extLst>
                <a:ext uri="{FF2B5EF4-FFF2-40B4-BE49-F238E27FC236}">
                  <a16:creationId xmlns:a16="http://schemas.microsoft.com/office/drawing/2014/main" id="{5CC75D87-27EA-4B26-BAD3-C86EC271E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93035" y="1306736"/>
              <a:ext cx="2271204" cy="2271204"/>
            </a:xfrm>
            <a:prstGeom prst="rect">
              <a:avLst/>
            </a:prstGeom>
          </p:spPr>
        </p:pic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040E6B2-6AA0-4271-AEB3-4FAC51BB4025}"/>
                </a:ext>
              </a:extLst>
            </p:cNvPr>
            <p:cNvGrpSpPr/>
            <p:nvPr/>
          </p:nvGrpSpPr>
          <p:grpSpPr>
            <a:xfrm>
              <a:off x="8439433" y="1620067"/>
              <a:ext cx="978408" cy="983453"/>
              <a:chOff x="9575035" y="1061278"/>
              <a:chExt cx="978408" cy="983453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C03E9A3-50FB-456C-9954-282A8EA3A35A}"/>
                  </a:ext>
                </a:extLst>
              </p:cNvPr>
              <p:cNvSpPr/>
              <p:nvPr/>
            </p:nvSpPr>
            <p:spPr>
              <a:xfrm>
                <a:off x="9575035" y="1066323"/>
                <a:ext cx="978408" cy="978408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BCB5863-E323-4D61-8B75-97A4EB24C04E}"/>
                  </a:ext>
                </a:extLst>
              </p:cNvPr>
              <p:cNvSpPr/>
              <p:nvPr/>
            </p:nvSpPr>
            <p:spPr>
              <a:xfrm>
                <a:off x="9575035" y="1061278"/>
                <a:ext cx="978408" cy="978408"/>
              </a:xfrm>
              <a:prstGeom prst="ellipse">
                <a:avLst/>
              </a:prstGeom>
              <a:blipFill>
                <a:blip r:embed="rId10"/>
                <a:stretch>
                  <a:fillRect l="-2500" t="12738" r="-2500" b="17396"/>
                </a:stretch>
              </a:blipFill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B50713F-F6FB-444F-AF1E-44466C569372}"/>
              </a:ext>
            </a:extLst>
          </p:cNvPr>
          <p:cNvGrpSpPr/>
          <p:nvPr/>
        </p:nvGrpSpPr>
        <p:grpSpPr>
          <a:xfrm>
            <a:off x="2795260" y="1222647"/>
            <a:ext cx="1703403" cy="1703403"/>
            <a:chOff x="3727464" y="1312267"/>
            <a:chExt cx="2271204" cy="2271204"/>
          </a:xfrm>
        </p:grpSpPr>
        <p:pic>
          <p:nvPicPr>
            <p:cNvPr id="74" name="Graphic 73" descr="Marker with solid fill">
              <a:extLst>
                <a:ext uri="{FF2B5EF4-FFF2-40B4-BE49-F238E27FC236}">
                  <a16:creationId xmlns:a16="http://schemas.microsoft.com/office/drawing/2014/main" id="{07DF12FD-0F52-46C9-924C-81EDCF52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27464" y="1312267"/>
              <a:ext cx="2271204" cy="2271204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736793-D884-45EB-9275-6236F75494C6}"/>
                </a:ext>
              </a:extLst>
            </p:cNvPr>
            <p:cNvGrpSpPr/>
            <p:nvPr/>
          </p:nvGrpSpPr>
          <p:grpSpPr>
            <a:xfrm>
              <a:off x="4374292" y="1640690"/>
              <a:ext cx="977550" cy="977550"/>
              <a:chOff x="9824106" y="1563845"/>
              <a:chExt cx="977550" cy="97755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6A78705-3E0B-4668-8CAB-AB13E67F4748}"/>
                  </a:ext>
                </a:extLst>
              </p:cNvPr>
              <p:cNvSpPr/>
              <p:nvPr/>
            </p:nvSpPr>
            <p:spPr>
              <a:xfrm>
                <a:off x="9824107" y="1563846"/>
                <a:ext cx="977549" cy="977549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07A436-CC20-40EE-BF2F-7C38AA533888}"/>
                  </a:ext>
                </a:extLst>
              </p:cNvPr>
              <p:cNvSpPr/>
              <p:nvPr/>
            </p:nvSpPr>
            <p:spPr>
              <a:xfrm>
                <a:off x="9824106" y="1563845"/>
                <a:ext cx="977549" cy="977549"/>
              </a:xfrm>
              <a:prstGeom prst="ellipse">
                <a:avLst/>
              </a:prstGeom>
              <a:blipFill dpi="0" rotWithShape="1">
                <a:blip r:embed="rId11"/>
                <a:srcRect/>
                <a:stretch>
                  <a:fillRect l="-2500" t="11584" r="-2500" b="13584"/>
                </a:stretch>
              </a:blipFill>
              <a:ln w="762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151C1AD-ABBF-4564-BC54-891038FE21F9}"/>
              </a:ext>
            </a:extLst>
          </p:cNvPr>
          <p:cNvGrpSpPr/>
          <p:nvPr/>
        </p:nvGrpSpPr>
        <p:grpSpPr>
          <a:xfrm>
            <a:off x="2114600" y="4654896"/>
            <a:ext cx="4633281" cy="269574"/>
            <a:chOff x="2819467" y="5573149"/>
            <a:chExt cx="6177708" cy="3594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32B61CC-29D1-42AF-B113-9525639F1851}"/>
                </a:ext>
              </a:extLst>
            </p:cNvPr>
            <p:cNvSpPr txBox="1"/>
            <p:nvPr/>
          </p:nvSpPr>
          <p:spPr>
            <a:xfrm>
              <a:off x="2819467" y="5575266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Italian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73D0AB1-0A65-4852-BE07-A26A03E0FAFC}"/>
                </a:ext>
              </a:extLst>
            </p:cNvPr>
            <p:cNvSpPr txBox="1"/>
            <p:nvPr/>
          </p:nvSpPr>
          <p:spPr>
            <a:xfrm>
              <a:off x="4878703" y="5594026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Chinese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0165CD-DE8F-4FED-B0C2-E17FF867DC52}"/>
                </a:ext>
              </a:extLst>
            </p:cNvPr>
            <p:cNvSpPr txBox="1"/>
            <p:nvPr/>
          </p:nvSpPr>
          <p:spPr>
            <a:xfrm>
              <a:off x="6937939" y="5573149"/>
              <a:ext cx="20592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Arabic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03FD951-7A6B-4DAB-AF3F-DEE5AE935D98}"/>
              </a:ext>
            </a:extLst>
          </p:cNvPr>
          <p:cNvGrpSpPr/>
          <p:nvPr/>
        </p:nvGrpSpPr>
        <p:grpSpPr>
          <a:xfrm>
            <a:off x="1342387" y="2778580"/>
            <a:ext cx="6113935" cy="271352"/>
            <a:chOff x="1794309" y="3236754"/>
            <a:chExt cx="8151913" cy="36180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6BDD2E-BE3E-4D95-948C-44D1B464D821}"/>
                </a:ext>
              </a:extLst>
            </p:cNvPr>
            <p:cNvSpPr txBox="1"/>
            <p:nvPr/>
          </p:nvSpPr>
          <p:spPr>
            <a:xfrm>
              <a:off x="1794309" y="3252422"/>
              <a:ext cx="205923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Filipino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67C36DC-829D-4EE3-B74F-64454FC62F0E}"/>
                </a:ext>
              </a:extLst>
            </p:cNvPr>
            <p:cNvSpPr txBox="1"/>
            <p:nvPr/>
          </p:nvSpPr>
          <p:spPr>
            <a:xfrm>
              <a:off x="3853545" y="3236754"/>
              <a:ext cx="205923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Japanese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790EB7E-E93F-4242-B0B7-56E34CC9E155}"/>
                </a:ext>
              </a:extLst>
            </p:cNvPr>
            <p:cNvSpPr txBox="1"/>
            <p:nvPr/>
          </p:nvSpPr>
          <p:spPr>
            <a:xfrm>
              <a:off x="5912781" y="3253401"/>
              <a:ext cx="205923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American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4AB0BF-CF37-43BB-A6B3-0580A936CBBB}"/>
                </a:ext>
              </a:extLst>
            </p:cNvPr>
            <p:cNvSpPr txBox="1"/>
            <p:nvPr/>
          </p:nvSpPr>
          <p:spPr>
            <a:xfrm>
              <a:off x="7886986" y="3260002"/>
              <a:ext cx="2059236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Catamaran" panose="020B0604020202020204" charset="0"/>
                  <a:cs typeface="Catamaran" panose="020B0604020202020204" charset="0"/>
                </a:rPr>
                <a:t>Korean</a:t>
              </a:r>
            </a:p>
          </p:txBody>
        </p:sp>
      </p:grpSp>
      <p:sp>
        <p:nvSpPr>
          <p:cNvPr id="40" name="Google Shape;344;p38">
            <a:extLst>
              <a:ext uri="{FF2B5EF4-FFF2-40B4-BE49-F238E27FC236}">
                <a16:creationId xmlns:a16="http://schemas.microsoft.com/office/drawing/2014/main" id="{459B14F6-942D-454E-9A1C-B1FE21A3E25B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64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629868" y="1038049"/>
            <a:ext cx="4979051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IDEAL MAP IMPLEMENTATION</a:t>
            </a:r>
            <a:br>
              <a:rPr lang="en" sz="2000" dirty="0"/>
            </a:br>
            <a:r>
              <a:rPr lang="en" sz="4000" dirty="0"/>
              <a:t>BY CUISINE</a:t>
            </a:r>
            <a:endParaRPr sz="2000"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8C2CECB-C253-4705-BD80-C4C1DBAF96E7}"/>
              </a:ext>
            </a:extLst>
          </p:cNvPr>
          <p:cNvSpPr txBox="1"/>
          <p:nvPr/>
        </p:nvSpPr>
        <p:spPr>
          <a:xfrm>
            <a:off x="831955" y="2947576"/>
            <a:ext cx="3180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Catamaran" panose="020B0604020202020204" charset="0"/>
                <a:cs typeface="Catamaran" panose="020B0604020202020204" charset="0"/>
              </a:rPr>
              <a:t>Note: The map is not an actual map of the Philippines. It was taken in the icons produced by MS PowerPoint.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DE48C2-EDAB-48A5-93EE-AEE6055A4C99}"/>
              </a:ext>
            </a:extLst>
          </p:cNvPr>
          <p:cNvGrpSpPr/>
          <p:nvPr/>
        </p:nvGrpSpPr>
        <p:grpSpPr>
          <a:xfrm>
            <a:off x="948211" y="2206480"/>
            <a:ext cx="2735324" cy="594461"/>
            <a:chOff x="944542" y="1977289"/>
            <a:chExt cx="2735324" cy="594461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8CE6C9F-7EA8-478D-A54D-870A1C6EA075}"/>
                </a:ext>
              </a:extLst>
            </p:cNvPr>
            <p:cNvGrpSpPr/>
            <p:nvPr/>
          </p:nvGrpSpPr>
          <p:grpSpPr>
            <a:xfrm>
              <a:off x="944542" y="1977289"/>
              <a:ext cx="594461" cy="594461"/>
              <a:chOff x="298488" y="2493732"/>
              <a:chExt cx="2271204" cy="2271204"/>
            </a:xfrm>
          </p:grpSpPr>
          <p:pic>
            <p:nvPicPr>
              <p:cNvPr id="169" name="Graphic 168" descr="Marker with solid fill">
                <a:extLst>
                  <a:ext uri="{FF2B5EF4-FFF2-40B4-BE49-F238E27FC236}">
                    <a16:creationId xmlns:a16="http://schemas.microsoft.com/office/drawing/2014/main" id="{863EFE0B-6950-490C-893B-9F0027E7C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8488" y="2493732"/>
                <a:ext cx="2271204" cy="2271204"/>
              </a:xfrm>
              <a:prstGeom prst="rect">
                <a:avLst/>
              </a:prstGeom>
            </p:spPr>
          </p:pic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35E78FA5-7C52-4B25-BBA8-8704D8131983}"/>
                  </a:ext>
                </a:extLst>
              </p:cNvPr>
              <p:cNvSpPr/>
              <p:nvPr/>
            </p:nvSpPr>
            <p:spPr>
              <a:xfrm>
                <a:off x="945315" y="2818558"/>
                <a:ext cx="977549" cy="977549"/>
              </a:xfrm>
              <a:prstGeom prst="ellipse">
                <a:avLst/>
              </a:prstGeom>
              <a:blipFill dpi="0" rotWithShape="1">
                <a:blip r:embed="rId5"/>
                <a:srcRect/>
                <a:stretch>
                  <a:fillRect l="-5000" t="-2000" r="-15000" b="-2000"/>
                </a:stretch>
              </a:blip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F054CDB-2C2E-439A-9E33-B20DCAE9BD5B}"/>
                </a:ext>
              </a:extLst>
            </p:cNvPr>
            <p:cNvGrpSpPr/>
            <p:nvPr/>
          </p:nvGrpSpPr>
          <p:grpSpPr>
            <a:xfrm>
              <a:off x="1660683" y="1977289"/>
              <a:ext cx="594461" cy="594461"/>
              <a:chOff x="5786700" y="1312267"/>
              <a:chExt cx="2271204" cy="2271204"/>
            </a:xfrm>
          </p:grpSpPr>
          <p:pic>
            <p:nvPicPr>
              <p:cNvPr id="172" name="Graphic 171" descr="Marker with solid fill">
                <a:extLst>
                  <a:ext uri="{FF2B5EF4-FFF2-40B4-BE49-F238E27FC236}">
                    <a16:creationId xmlns:a16="http://schemas.microsoft.com/office/drawing/2014/main" id="{5F9086FF-A937-4349-8EC4-DEB377E71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86700" y="1312267"/>
                <a:ext cx="2271204" cy="2271204"/>
              </a:xfrm>
              <a:prstGeom prst="rect">
                <a:avLst/>
              </a:prstGeom>
            </p:spPr>
          </p:pic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55BA483-E29B-49DB-976C-647EC5DCDE37}"/>
                  </a:ext>
                </a:extLst>
              </p:cNvPr>
              <p:cNvSpPr/>
              <p:nvPr/>
            </p:nvSpPr>
            <p:spPr>
              <a:xfrm>
                <a:off x="6433193" y="1641796"/>
                <a:ext cx="978408" cy="978408"/>
              </a:xfrm>
              <a:prstGeom prst="ellipse">
                <a:avLst/>
              </a:prstGeom>
              <a:blipFill dpi="0" rotWithShape="1">
                <a:blip r:embed="rId6"/>
                <a:srcRect/>
                <a:stretch>
                  <a:fillRect l="-2000" t="-2000" r="-6000" b="-4000"/>
                </a:stretch>
              </a:blip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B01C5D3-7FFD-45FC-99B2-9B2A57E997E9}"/>
                </a:ext>
              </a:extLst>
            </p:cNvPr>
            <p:cNvGrpSpPr/>
            <p:nvPr/>
          </p:nvGrpSpPr>
          <p:grpSpPr>
            <a:xfrm>
              <a:off x="2014974" y="1977289"/>
              <a:ext cx="594461" cy="594461"/>
              <a:chOff x="7793035" y="1306736"/>
              <a:chExt cx="2271204" cy="2271204"/>
            </a:xfrm>
          </p:grpSpPr>
          <p:pic>
            <p:nvPicPr>
              <p:cNvPr id="175" name="Graphic 174" descr="Marker with solid fill">
                <a:extLst>
                  <a:ext uri="{FF2B5EF4-FFF2-40B4-BE49-F238E27FC236}">
                    <a16:creationId xmlns:a16="http://schemas.microsoft.com/office/drawing/2014/main" id="{EC617A5B-8DC8-4719-84FB-A732F35F7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793035" y="1306736"/>
                <a:ext cx="2271204" cy="2271204"/>
              </a:xfrm>
              <a:prstGeom prst="rect">
                <a:avLst/>
              </a:prstGeom>
            </p:spPr>
          </p:pic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C91A402-0FD8-4D4B-BFD4-571836A5FF49}"/>
                  </a:ext>
                </a:extLst>
              </p:cNvPr>
              <p:cNvGrpSpPr/>
              <p:nvPr/>
            </p:nvGrpSpPr>
            <p:grpSpPr>
              <a:xfrm>
                <a:off x="8439433" y="1620067"/>
                <a:ext cx="978408" cy="983453"/>
                <a:chOff x="9575035" y="1061278"/>
                <a:chExt cx="978408" cy="983453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3DAB6F2F-9E56-43B6-B1A5-CD0BC24F224A}"/>
                    </a:ext>
                  </a:extLst>
                </p:cNvPr>
                <p:cNvSpPr/>
                <p:nvPr/>
              </p:nvSpPr>
              <p:spPr>
                <a:xfrm>
                  <a:off x="9575035" y="1066323"/>
                  <a:ext cx="978408" cy="978408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744A6D4-395A-4F27-90D4-E5765DC7E0D9}"/>
                    </a:ext>
                  </a:extLst>
                </p:cNvPr>
                <p:cNvSpPr/>
                <p:nvPr/>
              </p:nvSpPr>
              <p:spPr>
                <a:xfrm>
                  <a:off x="9575035" y="1061278"/>
                  <a:ext cx="978408" cy="978408"/>
                </a:xfrm>
                <a:prstGeom prst="ellipse">
                  <a:avLst/>
                </a:prstGeom>
                <a:blipFill>
                  <a:blip r:embed="rId7"/>
                  <a:stretch>
                    <a:fillRect l="-2500" t="12738" r="-2500" b="17396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9BA4E9D-58FA-453D-8344-4A856418C490}"/>
                </a:ext>
              </a:extLst>
            </p:cNvPr>
            <p:cNvGrpSpPr/>
            <p:nvPr/>
          </p:nvGrpSpPr>
          <p:grpSpPr>
            <a:xfrm>
              <a:off x="1301353" y="1977289"/>
              <a:ext cx="594461" cy="594461"/>
              <a:chOff x="3727464" y="1312267"/>
              <a:chExt cx="2271204" cy="2271204"/>
            </a:xfrm>
          </p:grpSpPr>
          <p:pic>
            <p:nvPicPr>
              <p:cNvPr id="180" name="Graphic 179" descr="Marker with solid fill">
                <a:extLst>
                  <a:ext uri="{FF2B5EF4-FFF2-40B4-BE49-F238E27FC236}">
                    <a16:creationId xmlns:a16="http://schemas.microsoft.com/office/drawing/2014/main" id="{DD8717FE-B7EE-4EB4-AEF7-23FF34DD9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27464" y="1312267"/>
                <a:ext cx="2271204" cy="2271204"/>
              </a:xfrm>
              <a:prstGeom prst="rect">
                <a:avLst/>
              </a:prstGeom>
            </p:spPr>
          </p:pic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F4AD6338-546C-40DD-9DD7-CEEBF79DA37B}"/>
                  </a:ext>
                </a:extLst>
              </p:cNvPr>
              <p:cNvGrpSpPr/>
              <p:nvPr/>
            </p:nvGrpSpPr>
            <p:grpSpPr>
              <a:xfrm>
                <a:off x="4374292" y="1640690"/>
                <a:ext cx="977550" cy="977550"/>
                <a:chOff x="9824106" y="1563845"/>
                <a:chExt cx="977550" cy="977550"/>
              </a:xfrm>
            </p:grpSpPr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DBE1F924-B0AA-4563-864E-EA4E402A0797}"/>
                    </a:ext>
                  </a:extLst>
                </p:cNvPr>
                <p:cNvSpPr/>
                <p:nvPr/>
              </p:nvSpPr>
              <p:spPr>
                <a:xfrm>
                  <a:off x="9824107" y="1563846"/>
                  <a:ext cx="977549" cy="977549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181ADF33-3015-4797-B96C-8B66A1EE2FA7}"/>
                    </a:ext>
                  </a:extLst>
                </p:cNvPr>
                <p:cNvSpPr/>
                <p:nvPr/>
              </p:nvSpPr>
              <p:spPr>
                <a:xfrm>
                  <a:off x="9824106" y="1563845"/>
                  <a:ext cx="977549" cy="977549"/>
                </a:xfrm>
                <a:prstGeom prst="ellipse">
                  <a:avLst/>
                </a:prstGeom>
                <a:blipFill dpi="0" rotWithShape="1">
                  <a:blip r:embed="rId8"/>
                  <a:srcRect/>
                  <a:stretch>
                    <a:fillRect l="-2500" t="11584" r="-2500" b="13584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7248AD7-F4EC-4BFB-A393-3601D12AAF7A}"/>
                </a:ext>
              </a:extLst>
            </p:cNvPr>
            <p:cNvGrpSpPr/>
            <p:nvPr/>
          </p:nvGrpSpPr>
          <p:grpSpPr>
            <a:xfrm>
              <a:off x="2374304" y="1977289"/>
              <a:ext cx="594461" cy="594461"/>
              <a:chOff x="2707551" y="3611426"/>
              <a:chExt cx="2271204" cy="2271204"/>
            </a:xfrm>
          </p:grpSpPr>
          <p:pic>
            <p:nvPicPr>
              <p:cNvPr id="185" name="Graphic 184" descr="Marker with solid fill">
                <a:extLst>
                  <a:ext uri="{FF2B5EF4-FFF2-40B4-BE49-F238E27FC236}">
                    <a16:creationId xmlns:a16="http://schemas.microsoft.com/office/drawing/2014/main" id="{9CC87FE8-312E-4FDE-AEC2-897CBF79C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07551" y="3611426"/>
                <a:ext cx="2271204" cy="2271204"/>
              </a:xfrm>
              <a:prstGeom prst="rect">
                <a:avLst/>
              </a:prstGeom>
            </p:spPr>
          </p:pic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EB51616C-F8A6-42F9-A8C0-72B158E92AAB}"/>
                  </a:ext>
                </a:extLst>
              </p:cNvPr>
              <p:cNvSpPr/>
              <p:nvPr/>
            </p:nvSpPr>
            <p:spPr>
              <a:xfrm>
                <a:off x="3356099" y="3941217"/>
                <a:ext cx="978408" cy="978408"/>
              </a:xfrm>
              <a:prstGeom prst="ellipse">
                <a:avLst/>
              </a:prstGeom>
              <a:blipFill dpi="0" rotWithShape="1">
                <a:blip r:embed="rId9"/>
                <a:srcRect/>
                <a:stretch>
                  <a:fillRect l="-2500" r="-2500" b="-2000"/>
                </a:stretch>
              </a:blip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0313358-A7EE-4773-89C1-B49619763F8C}"/>
                </a:ext>
              </a:extLst>
            </p:cNvPr>
            <p:cNvGrpSpPr/>
            <p:nvPr/>
          </p:nvGrpSpPr>
          <p:grpSpPr>
            <a:xfrm>
              <a:off x="3085405" y="1977289"/>
              <a:ext cx="594461" cy="594461"/>
              <a:chOff x="6828126" y="3653346"/>
              <a:chExt cx="2271204" cy="2271204"/>
            </a:xfrm>
          </p:grpSpPr>
          <p:pic>
            <p:nvPicPr>
              <p:cNvPr id="188" name="Graphic 187" descr="Marker with solid fill">
                <a:extLst>
                  <a:ext uri="{FF2B5EF4-FFF2-40B4-BE49-F238E27FC236}">
                    <a16:creationId xmlns:a16="http://schemas.microsoft.com/office/drawing/2014/main" id="{0731EBFC-DF0F-4E31-9D04-A7DC12E0FD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828126" y="3653346"/>
                <a:ext cx="2271204" cy="2271204"/>
              </a:xfrm>
              <a:prstGeom prst="rect">
                <a:avLst/>
              </a:prstGeom>
            </p:spPr>
          </p:pic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C18A71E-8F96-45BC-B7E3-0DF019DD6FAE}"/>
                  </a:ext>
                </a:extLst>
              </p:cNvPr>
              <p:cNvSpPr/>
              <p:nvPr/>
            </p:nvSpPr>
            <p:spPr>
              <a:xfrm>
                <a:off x="7476235" y="3982654"/>
                <a:ext cx="978408" cy="978408"/>
              </a:xfrm>
              <a:prstGeom prst="ellipse">
                <a:avLst/>
              </a:prstGeom>
              <a:blipFill dpi="0" rotWithShape="1">
                <a:blip r:embed="rId10"/>
                <a:srcRect/>
                <a:stretch>
                  <a:fillRect r="-2500" b="-2000"/>
                </a:stretch>
              </a:blip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E42DD6F-B40C-456E-8918-4100BA4BBEFB}"/>
                </a:ext>
              </a:extLst>
            </p:cNvPr>
            <p:cNvGrpSpPr/>
            <p:nvPr/>
          </p:nvGrpSpPr>
          <p:grpSpPr>
            <a:xfrm>
              <a:off x="2731115" y="1977289"/>
              <a:ext cx="594461" cy="594461"/>
              <a:chOff x="4784409" y="3601470"/>
              <a:chExt cx="2271204" cy="2271204"/>
            </a:xfrm>
          </p:grpSpPr>
          <p:pic>
            <p:nvPicPr>
              <p:cNvPr id="191" name="Graphic 190" descr="Marker with solid fill">
                <a:extLst>
                  <a:ext uri="{FF2B5EF4-FFF2-40B4-BE49-F238E27FC236}">
                    <a16:creationId xmlns:a16="http://schemas.microsoft.com/office/drawing/2014/main" id="{7D3C00BA-9200-4F40-86AD-8207181DF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84409" y="3601470"/>
                <a:ext cx="2271204" cy="2271204"/>
              </a:xfrm>
              <a:prstGeom prst="rect">
                <a:avLst/>
              </a:prstGeom>
            </p:spPr>
          </p:pic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AA60339D-5387-4248-AD41-446AAA02EDB0}"/>
                  </a:ext>
                </a:extLst>
              </p:cNvPr>
              <p:cNvSpPr/>
              <p:nvPr/>
            </p:nvSpPr>
            <p:spPr>
              <a:xfrm>
                <a:off x="5430298" y="3941217"/>
                <a:ext cx="978408" cy="978408"/>
              </a:xfrm>
              <a:prstGeom prst="ellipse">
                <a:avLst/>
              </a:prstGeom>
              <a:blipFill dpi="0" rotWithShape="1">
                <a:blip r:embed="rId11"/>
                <a:srcRect/>
                <a:stretch>
                  <a:fillRect l="1" t="-1000" r="-30000" b="-1000"/>
                </a:stretch>
              </a:blip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CB8057-C1B0-437C-897B-403CFC5AB46D}"/>
              </a:ext>
            </a:extLst>
          </p:cNvPr>
          <p:cNvGrpSpPr/>
          <p:nvPr/>
        </p:nvGrpSpPr>
        <p:grpSpPr>
          <a:xfrm>
            <a:off x="4943152" y="463950"/>
            <a:ext cx="4687389" cy="4687389"/>
            <a:chOff x="4943152" y="463950"/>
            <a:chExt cx="4687389" cy="4687389"/>
          </a:xfrm>
        </p:grpSpPr>
        <p:pic>
          <p:nvPicPr>
            <p:cNvPr id="54" name="Graphic 53" descr="South America with solid fill">
              <a:extLst>
                <a:ext uri="{FF2B5EF4-FFF2-40B4-BE49-F238E27FC236}">
                  <a16:creationId xmlns:a16="http://schemas.microsoft.com/office/drawing/2014/main" id="{9A18C043-D2AC-4C49-8C67-FD14DEDF7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43152" y="463950"/>
              <a:ext cx="4687389" cy="4687389"/>
            </a:xfrm>
            <a:prstGeom prst="rect">
              <a:avLst/>
            </a:prstGeom>
          </p:spPr>
        </p:pic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FB29D072-DADD-48C5-8DBA-C26F72B3656D}"/>
                </a:ext>
              </a:extLst>
            </p:cNvPr>
            <p:cNvGrpSpPr/>
            <p:nvPr/>
          </p:nvGrpSpPr>
          <p:grpSpPr>
            <a:xfrm>
              <a:off x="5973577" y="773704"/>
              <a:ext cx="2591135" cy="3596092"/>
              <a:chOff x="6776337" y="147186"/>
              <a:chExt cx="4289593" cy="5953287"/>
            </a:xfrm>
          </p:grpSpPr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E86DD2F6-1369-4DA2-B233-0A6B44C456D9}"/>
                  </a:ext>
                </a:extLst>
              </p:cNvPr>
              <p:cNvGrpSpPr/>
              <p:nvPr/>
            </p:nvGrpSpPr>
            <p:grpSpPr>
              <a:xfrm>
                <a:off x="7467148" y="147186"/>
                <a:ext cx="792615" cy="792614"/>
                <a:chOff x="298488" y="2493732"/>
                <a:chExt cx="2271204" cy="2271204"/>
              </a:xfrm>
            </p:grpSpPr>
            <p:pic>
              <p:nvPicPr>
                <p:cNvPr id="301" name="Graphic 300" descr="Marker with solid fill">
                  <a:extLst>
                    <a:ext uri="{FF2B5EF4-FFF2-40B4-BE49-F238E27FC236}">
                      <a16:creationId xmlns:a16="http://schemas.microsoft.com/office/drawing/2014/main" id="{0B7FC734-3D52-47C3-A872-7227B70FA9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488" y="2493732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068934AA-9604-4A21-A155-BA8A92BCBFA6}"/>
                    </a:ext>
                  </a:extLst>
                </p:cNvPr>
                <p:cNvSpPr/>
                <p:nvPr/>
              </p:nvSpPr>
              <p:spPr>
                <a:xfrm>
                  <a:off x="945315" y="2818558"/>
                  <a:ext cx="977549" cy="977549"/>
                </a:xfrm>
                <a:prstGeom prst="ellipse">
                  <a:avLst/>
                </a:prstGeom>
                <a:blipFill dpi="0" rotWithShape="1">
                  <a:blip r:embed="rId5"/>
                  <a:srcRect/>
                  <a:stretch>
                    <a:fillRect l="-5000" t="-2000" r="-15000" b="-2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D0132983-1553-4ADB-B6CE-774E5A177285}"/>
                  </a:ext>
                </a:extLst>
              </p:cNvPr>
              <p:cNvGrpSpPr/>
              <p:nvPr/>
            </p:nvGrpSpPr>
            <p:grpSpPr>
              <a:xfrm>
                <a:off x="7863455" y="4352330"/>
                <a:ext cx="792615" cy="792614"/>
                <a:chOff x="298488" y="2493732"/>
                <a:chExt cx="2271204" cy="2271204"/>
              </a:xfrm>
            </p:grpSpPr>
            <p:pic>
              <p:nvPicPr>
                <p:cNvPr id="299" name="Graphic 298" descr="Marker with solid fill">
                  <a:extLst>
                    <a:ext uri="{FF2B5EF4-FFF2-40B4-BE49-F238E27FC236}">
                      <a16:creationId xmlns:a16="http://schemas.microsoft.com/office/drawing/2014/main" id="{89121B8E-4398-4112-8AB3-708C927C7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488" y="2493732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5239C0D-78AF-4FAE-9659-793509E01386}"/>
                    </a:ext>
                  </a:extLst>
                </p:cNvPr>
                <p:cNvSpPr/>
                <p:nvPr/>
              </p:nvSpPr>
              <p:spPr>
                <a:xfrm>
                  <a:off x="945315" y="2818558"/>
                  <a:ext cx="977549" cy="977549"/>
                </a:xfrm>
                <a:prstGeom prst="ellipse">
                  <a:avLst/>
                </a:prstGeom>
                <a:blipFill dpi="0" rotWithShape="1">
                  <a:blip r:embed="rId5"/>
                  <a:srcRect/>
                  <a:stretch>
                    <a:fillRect l="-5000" t="-2000" r="-15000" b="-2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6503CF48-2967-432D-A383-3EB55A1B964E}"/>
                  </a:ext>
                </a:extLst>
              </p:cNvPr>
              <p:cNvGrpSpPr/>
              <p:nvPr/>
            </p:nvGrpSpPr>
            <p:grpSpPr>
              <a:xfrm>
                <a:off x="9586799" y="807586"/>
                <a:ext cx="792615" cy="792614"/>
                <a:chOff x="5786700" y="1312267"/>
                <a:chExt cx="2271204" cy="2271204"/>
              </a:xfrm>
            </p:grpSpPr>
            <p:pic>
              <p:nvPicPr>
                <p:cNvPr id="297" name="Graphic 296" descr="Marker with solid fill">
                  <a:extLst>
                    <a:ext uri="{FF2B5EF4-FFF2-40B4-BE49-F238E27FC236}">
                      <a16:creationId xmlns:a16="http://schemas.microsoft.com/office/drawing/2014/main" id="{4FD8123A-8F56-4A2C-8AA3-2809ED4219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6700" y="1312267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48E81E80-71DF-4E77-A223-0E06F06B114C}"/>
                    </a:ext>
                  </a:extLst>
                </p:cNvPr>
                <p:cNvSpPr/>
                <p:nvPr/>
              </p:nvSpPr>
              <p:spPr>
                <a:xfrm>
                  <a:off x="6433193" y="1641796"/>
                  <a:ext cx="978408" cy="978408"/>
                </a:xfrm>
                <a:prstGeom prst="ellipse">
                  <a:avLst/>
                </a:prstGeom>
                <a:blipFill dpi="0" rotWithShape="1">
                  <a:blip r:embed="rId6"/>
                  <a:srcRect/>
                  <a:stretch>
                    <a:fillRect l="-2000" t="-2000" r="-6000" b="-4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0F9566DB-8ABC-4C27-ABBF-7A67034DB2FF}"/>
                  </a:ext>
                </a:extLst>
              </p:cNvPr>
              <p:cNvGrpSpPr/>
              <p:nvPr/>
            </p:nvGrpSpPr>
            <p:grpSpPr>
              <a:xfrm>
                <a:off x="6776337" y="1203893"/>
                <a:ext cx="792615" cy="792614"/>
                <a:chOff x="5786700" y="1312267"/>
                <a:chExt cx="2271204" cy="2271204"/>
              </a:xfrm>
            </p:grpSpPr>
            <p:pic>
              <p:nvPicPr>
                <p:cNvPr id="295" name="Graphic 294" descr="Marker with solid fill">
                  <a:extLst>
                    <a:ext uri="{FF2B5EF4-FFF2-40B4-BE49-F238E27FC236}">
                      <a16:creationId xmlns:a16="http://schemas.microsoft.com/office/drawing/2014/main" id="{9A1B3873-48A1-4A61-BF59-3636FA137F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6700" y="1312267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12324109-1903-4881-B113-C13DD2F893D2}"/>
                    </a:ext>
                  </a:extLst>
                </p:cNvPr>
                <p:cNvSpPr/>
                <p:nvPr/>
              </p:nvSpPr>
              <p:spPr>
                <a:xfrm>
                  <a:off x="6433193" y="1641796"/>
                  <a:ext cx="978408" cy="978408"/>
                </a:xfrm>
                <a:prstGeom prst="ellipse">
                  <a:avLst/>
                </a:prstGeom>
                <a:blipFill dpi="0" rotWithShape="1">
                  <a:blip r:embed="rId6"/>
                  <a:srcRect/>
                  <a:stretch>
                    <a:fillRect l="-2000" t="-2000" r="-6000" b="-4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5DD5FC3-7996-49E5-93C8-80DFA0FA5426}"/>
                  </a:ext>
                </a:extLst>
              </p:cNvPr>
              <p:cNvGrpSpPr/>
              <p:nvPr/>
            </p:nvGrpSpPr>
            <p:grpSpPr>
              <a:xfrm>
                <a:off x="9025444" y="3390899"/>
                <a:ext cx="792615" cy="792614"/>
                <a:chOff x="5786700" y="1312267"/>
                <a:chExt cx="2271204" cy="2271204"/>
              </a:xfrm>
            </p:grpSpPr>
            <p:pic>
              <p:nvPicPr>
                <p:cNvPr id="293" name="Graphic 292" descr="Marker with solid fill">
                  <a:extLst>
                    <a:ext uri="{FF2B5EF4-FFF2-40B4-BE49-F238E27FC236}">
                      <a16:creationId xmlns:a16="http://schemas.microsoft.com/office/drawing/2014/main" id="{9836AF51-62B6-4081-9E7F-1A2DBDE06C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6700" y="1312267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4A671A4C-DEBC-4B3F-BCF6-674431B567EF}"/>
                    </a:ext>
                  </a:extLst>
                </p:cNvPr>
                <p:cNvSpPr/>
                <p:nvPr/>
              </p:nvSpPr>
              <p:spPr>
                <a:xfrm>
                  <a:off x="6433193" y="1641796"/>
                  <a:ext cx="978408" cy="978408"/>
                </a:xfrm>
                <a:prstGeom prst="ellipse">
                  <a:avLst/>
                </a:prstGeom>
                <a:blipFill dpi="0" rotWithShape="1">
                  <a:blip r:embed="rId6"/>
                  <a:srcRect/>
                  <a:stretch>
                    <a:fillRect l="-2000" t="-2000" r="-6000" b="-4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32CD8FC3-FD46-47BB-9F5E-3A3766738423}"/>
                  </a:ext>
                </a:extLst>
              </p:cNvPr>
              <p:cNvGrpSpPr/>
              <p:nvPr/>
            </p:nvGrpSpPr>
            <p:grpSpPr>
              <a:xfrm>
                <a:off x="8456752" y="1810893"/>
                <a:ext cx="792615" cy="792614"/>
                <a:chOff x="7793035" y="1306736"/>
                <a:chExt cx="2271204" cy="2271204"/>
              </a:xfrm>
            </p:grpSpPr>
            <p:pic>
              <p:nvPicPr>
                <p:cNvPr id="289" name="Graphic 288" descr="Marker with solid fill">
                  <a:extLst>
                    <a:ext uri="{FF2B5EF4-FFF2-40B4-BE49-F238E27FC236}">
                      <a16:creationId xmlns:a16="http://schemas.microsoft.com/office/drawing/2014/main" id="{7A9A7CF3-530F-4B20-80F7-F660D792B5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3035" y="1306736"/>
                  <a:ext cx="2271204" cy="2271204"/>
                </a:xfrm>
                <a:prstGeom prst="rect">
                  <a:avLst/>
                </a:prstGeom>
              </p:spPr>
            </p:pic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5AA6DAC1-760A-4FEA-B2ED-A2D981F842DF}"/>
                    </a:ext>
                  </a:extLst>
                </p:cNvPr>
                <p:cNvGrpSpPr/>
                <p:nvPr/>
              </p:nvGrpSpPr>
              <p:grpSpPr>
                <a:xfrm>
                  <a:off x="8439433" y="1620067"/>
                  <a:ext cx="978408" cy="983453"/>
                  <a:chOff x="9575035" y="1061278"/>
                  <a:chExt cx="978408" cy="983453"/>
                </a:xfrm>
              </p:grpSpPr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B72FB07D-93C3-4394-82A1-CAEE22DCD59C}"/>
                      </a:ext>
                    </a:extLst>
                  </p:cNvPr>
                  <p:cNvSpPr/>
                  <p:nvPr/>
                </p:nvSpPr>
                <p:spPr>
                  <a:xfrm>
                    <a:off x="9575035" y="1066323"/>
                    <a:ext cx="978408" cy="9784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52A6DAD0-369A-4F61-A2AF-8B03E7AA4566}"/>
                      </a:ext>
                    </a:extLst>
                  </p:cNvPr>
                  <p:cNvSpPr/>
                  <p:nvPr/>
                </p:nvSpPr>
                <p:spPr>
                  <a:xfrm>
                    <a:off x="9575035" y="1061278"/>
                    <a:ext cx="978408" cy="97840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2500" t="12738" r="-2500" b="17396"/>
                    </a:stretch>
                  </a:blipFill>
                  <a:ln w="571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5DD6F64F-D2FE-40E5-997F-E9CEBC0CF116}"/>
                  </a:ext>
                </a:extLst>
              </p:cNvPr>
              <p:cNvGrpSpPr/>
              <p:nvPr/>
            </p:nvGrpSpPr>
            <p:grpSpPr>
              <a:xfrm>
                <a:off x="9757556" y="2529369"/>
                <a:ext cx="792615" cy="792614"/>
                <a:chOff x="7793035" y="1306736"/>
                <a:chExt cx="2271204" cy="2271204"/>
              </a:xfrm>
            </p:grpSpPr>
            <p:pic>
              <p:nvPicPr>
                <p:cNvPr id="285" name="Graphic 284" descr="Marker with solid fill">
                  <a:extLst>
                    <a:ext uri="{FF2B5EF4-FFF2-40B4-BE49-F238E27FC236}">
                      <a16:creationId xmlns:a16="http://schemas.microsoft.com/office/drawing/2014/main" id="{D849691C-B38F-4E97-AAA8-358DDC4A7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3035" y="1306736"/>
                  <a:ext cx="2271204" cy="2271204"/>
                </a:xfrm>
                <a:prstGeom prst="rect">
                  <a:avLst/>
                </a:prstGeom>
              </p:spPr>
            </p:pic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BF4377FE-FE59-4BB4-91DC-E5EC3DDB93A4}"/>
                    </a:ext>
                  </a:extLst>
                </p:cNvPr>
                <p:cNvGrpSpPr/>
                <p:nvPr/>
              </p:nvGrpSpPr>
              <p:grpSpPr>
                <a:xfrm>
                  <a:off x="8439433" y="1620067"/>
                  <a:ext cx="978408" cy="983453"/>
                  <a:chOff x="9575035" y="1061278"/>
                  <a:chExt cx="978408" cy="983453"/>
                </a:xfrm>
              </p:grpSpPr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A25BC11D-4E0D-4059-87E7-54F87F75179A}"/>
                      </a:ext>
                    </a:extLst>
                  </p:cNvPr>
                  <p:cNvSpPr/>
                  <p:nvPr/>
                </p:nvSpPr>
                <p:spPr>
                  <a:xfrm>
                    <a:off x="9575035" y="1066323"/>
                    <a:ext cx="978408" cy="97840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29BE5286-C2C0-4C39-A30F-645E40F4DBC3}"/>
                      </a:ext>
                    </a:extLst>
                  </p:cNvPr>
                  <p:cNvSpPr/>
                  <p:nvPr/>
                </p:nvSpPr>
                <p:spPr>
                  <a:xfrm>
                    <a:off x="9575035" y="1061278"/>
                    <a:ext cx="978408" cy="978408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2500" t="12738" r="-2500" b="17396"/>
                    </a:stretch>
                  </a:blipFill>
                  <a:ln w="571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D7F3BBB-2D3B-45F6-B67E-ECE2768C4436}"/>
                  </a:ext>
                </a:extLst>
              </p:cNvPr>
              <p:cNvGrpSpPr/>
              <p:nvPr/>
            </p:nvGrpSpPr>
            <p:grpSpPr>
              <a:xfrm>
                <a:off x="10273315" y="1306628"/>
                <a:ext cx="792615" cy="792614"/>
                <a:chOff x="4784409" y="3601470"/>
                <a:chExt cx="2271204" cy="2271204"/>
              </a:xfrm>
            </p:grpSpPr>
            <p:pic>
              <p:nvPicPr>
                <p:cNvPr id="283" name="Graphic 282" descr="Marker with solid fill">
                  <a:extLst>
                    <a:ext uri="{FF2B5EF4-FFF2-40B4-BE49-F238E27FC236}">
                      <a16:creationId xmlns:a16="http://schemas.microsoft.com/office/drawing/2014/main" id="{F07C1CDA-8232-4435-8D46-59B4D0D1E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409" y="3601470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E4EB4E72-FE1A-49F2-8D5B-E621395D5EF4}"/>
                    </a:ext>
                  </a:extLst>
                </p:cNvPr>
                <p:cNvSpPr/>
                <p:nvPr/>
              </p:nvSpPr>
              <p:spPr>
                <a:xfrm>
                  <a:off x="5430298" y="3941217"/>
                  <a:ext cx="978408" cy="978408"/>
                </a:xfrm>
                <a:prstGeom prst="ellipse">
                  <a:avLst/>
                </a:prstGeom>
                <a:blipFill dpi="0" rotWithShape="1">
                  <a:blip r:embed="rId11"/>
                  <a:srcRect/>
                  <a:stretch>
                    <a:fillRect l="1" t="-1000" r="-30000" b="-1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37A0D1F2-309F-4353-A36C-1F1132ECE443}"/>
                  </a:ext>
                </a:extLst>
              </p:cNvPr>
              <p:cNvGrpSpPr/>
              <p:nvPr/>
            </p:nvGrpSpPr>
            <p:grpSpPr>
              <a:xfrm>
                <a:off x="7915455" y="2925676"/>
                <a:ext cx="792615" cy="792614"/>
                <a:chOff x="3727464" y="1312267"/>
                <a:chExt cx="2271204" cy="2271204"/>
              </a:xfrm>
            </p:grpSpPr>
            <p:pic>
              <p:nvPicPr>
                <p:cNvPr id="279" name="Graphic 278" descr="Marker with solid fill">
                  <a:extLst>
                    <a:ext uri="{FF2B5EF4-FFF2-40B4-BE49-F238E27FC236}">
                      <a16:creationId xmlns:a16="http://schemas.microsoft.com/office/drawing/2014/main" id="{CC2F975C-8482-45E3-9C34-B00BD3D5C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464" y="1312267"/>
                  <a:ext cx="2271204" cy="2271204"/>
                </a:xfrm>
                <a:prstGeom prst="rect">
                  <a:avLst/>
                </a:prstGeom>
              </p:spPr>
            </p:pic>
            <p:grpSp>
              <p:nvGrpSpPr>
                <p:cNvPr id="280" name="Group 279">
                  <a:extLst>
                    <a:ext uri="{FF2B5EF4-FFF2-40B4-BE49-F238E27FC236}">
                      <a16:creationId xmlns:a16="http://schemas.microsoft.com/office/drawing/2014/main" id="{1847FFF0-2EB5-4006-962B-0D1847854AC1}"/>
                    </a:ext>
                  </a:extLst>
                </p:cNvPr>
                <p:cNvGrpSpPr/>
                <p:nvPr/>
              </p:nvGrpSpPr>
              <p:grpSpPr>
                <a:xfrm>
                  <a:off x="4374292" y="1640690"/>
                  <a:ext cx="977550" cy="977550"/>
                  <a:chOff x="9824106" y="1563845"/>
                  <a:chExt cx="977550" cy="977550"/>
                </a:xfrm>
              </p:grpSpPr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98FF845A-B6C7-4BB9-88EB-23D79C10E159}"/>
                      </a:ext>
                    </a:extLst>
                  </p:cNvPr>
                  <p:cNvSpPr/>
                  <p:nvPr/>
                </p:nvSpPr>
                <p:spPr>
                  <a:xfrm>
                    <a:off x="9824107" y="1563846"/>
                    <a:ext cx="977549" cy="9775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79F53270-4B74-458F-A638-285AEB9741C5}"/>
                      </a:ext>
                    </a:extLst>
                  </p:cNvPr>
                  <p:cNvSpPr/>
                  <p:nvPr/>
                </p:nvSpPr>
                <p:spPr>
                  <a:xfrm>
                    <a:off x="9824106" y="1563845"/>
                    <a:ext cx="977549" cy="977549"/>
                  </a:xfrm>
                  <a:prstGeom prst="ellipse">
                    <a:avLst/>
                  </a:prstGeom>
                  <a:blipFill dpi="0" rotWithShape="1">
                    <a:blip r:embed="rId8"/>
                    <a:srcRect/>
                    <a:stretch>
                      <a:fillRect l="-2500" t="11584" r="-2500" b="13584"/>
                    </a:stretch>
                  </a:blipFill>
                  <a:ln w="571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D6E5CC89-9233-4EE1-B553-0A167592284E}"/>
                  </a:ext>
                </a:extLst>
              </p:cNvPr>
              <p:cNvGrpSpPr/>
              <p:nvPr/>
            </p:nvGrpSpPr>
            <p:grpSpPr>
              <a:xfrm>
                <a:off x="8456852" y="158061"/>
                <a:ext cx="792615" cy="792614"/>
                <a:chOff x="3727464" y="1312267"/>
                <a:chExt cx="2271204" cy="2271204"/>
              </a:xfrm>
            </p:grpSpPr>
            <p:pic>
              <p:nvPicPr>
                <p:cNvPr id="275" name="Graphic 274" descr="Marker with solid fill">
                  <a:extLst>
                    <a:ext uri="{FF2B5EF4-FFF2-40B4-BE49-F238E27FC236}">
                      <a16:creationId xmlns:a16="http://schemas.microsoft.com/office/drawing/2014/main" id="{94BABD0B-058C-44B0-A6A0-187E756A6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7464" y="1312267"/>
                  <a:ext cx="2271204" cy="2271204"/>
                </a:xfrm>
                <a:prstGeom prst="rect">
                  <a:avLst/>
                </a:prstGeom>
              </p:spPr>
            </p:pic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402CD7E8-B96B-49F4-BD32-54994BA1F6E8}"/>
                    </a:ext>
                  </a:extLst>
                </p:cNvPr>
                <p:cNvGrpSpPr/>
                <p:nvPr/>
              </p:nvGrpSpPr>
              <p:grpSpPr>
                <a:xfrm>
                  <a:off x="4374292" y="1640690"/>
                  <a:ext cx="977550" cy="977550"/>
                  <a:chOff x="9824106" y="1563845"/>
                  <a:chExt cx="977550" cy="977550"/>
                </a:xfrm>
              </p:grpSpPr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D18E10AF-83ED-461E-B55F-1E6C8476A6A3}"/>
                      </a:ext>
                    </a:extLst>
                  </p:cNvPr>
                  <p:cNvSpPr/>
                  <p:nvPr/>
                </p:nvSpPr>
                <p:spPr>
                  <a:xfrm>
                    <a:off x="9824107" y="1563846"/>
                    <a:ext cx="977549" cy="977549"/>
                  </a:xfrm>
                  <a:prstGeom prst="ellipse">
                    <a:avLst/>
                  </a:prstGeom>
                  <a:solidFill>
                    <a:schemeClr val="bg1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8E270592-7581-47F9-8777-70F5FDB6E9BE}"/>
                      </a:ext>
                    </a:extLst>
                  </p:cNvPr>
                  <p:cNvSpPr/>
                  <p:nvPr/>
                </p:nvSpPr>
                <p:spPr>
                  <a:xfrm>
                    <a:off x="9824106" y="1563845"/>
                    <a:ext cx="977549" cy="977549"/>
                  </a:xfrm>
                  <a:prstGeom prst="ellipse">
                    <a:avLst/>
                  </a:prstGeom>
                  <a:blipFill dpi="0" rotWithShape="1">
                    <a:blip r:embed="rId8"/>
                    <a:srcRect/>
                    <a:stretch>
                      <a:fillRect l="-2500" t="11584" r="-2500" b="13584"/>
                    </a:stretch>
                  </a:blipFill>
                  <a:ln w="571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15CFB9D2-3617-4104-AC63-0D3D64768805}"/>
                  </a:ext>
                </a:extLst>
              </p:cNvPr>
              <p:cNvGrpSpPr/>
              <p:nvPr/>
            </p:nvGrpSpPr>
            <p:grpSpPr>
              <a:xfrm>
                <a:off x="7348573" y="5307859"/>
                <a:ext cx="792615" cy="792614"/>
                <a:chOff x="2707551" y="3611426"/>
                <a:chExt cx="2271204" cy="2271204"/>
              </a:xfrm>
            </p:grpSpPr>
            <p:pic>
              <p:nvPicPr>
                <p:cNvPr id="273" name="Graphic 272" descr="Marker with solid fill">
                  <a:extLst>
                    <a:ext uri="{FF2B5EF4-FFF2-40B4-BE49-F238E27FC236}">
                      <a16:creationId xmlns:a16="http://schemas.microsoft.com/office/drawing/2014/main" id="{4326FD65-72F6-4598-AAD1-06B6CFCBC0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7551" y="3611426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F1E30940-9738-49C9-8F59-A0880A2E228F}"/>
                    </a:ext>
                  </a:extLst>
                </p:cNvPr>
                <p:cNvSpPr/>
                <p:nvPr/>
              </p:nvSpPr>
              <p:spPr>
                <a:xfrm>
                  <a:off x="3356099" y="3941217"/>
                  <a:ext cx="978408" cy="978408"/>
                </a:xfrm>
                <a:prstGeom prst="ellipse">
                  <a:avLst/>
                </a:prstGeom>
                <a:blipFill dpi="0" rotWithShape="1">
                  <a:blip r:embed="rId9"/>
                  <a:srcRect/>
                  <a:stretch>
                    <a:fillRect l="-2500" r="-2500" b="-2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0676C15D-C33F-4255-B35B-1D899945FC08}"/>
                  </a:ext>
                </a:extLst>
              </p:cNvPr>
              <p:cNvGrpSpPr/>
              <p:nvPr/>
            </p:nvGrpSpPr>
            <p:grpSpPr>
              <a:xfrm>
                <a:off x="6894820" y="1331961"/>
                <a:ext cx="792615" cy="792614"/>
                <a:chOff x="2707551" y="3611426"/>
                <a:chExt cx="2271204" cy="2271204"/>
              </a:xfrm>
            </p:grpSpPr>
            <p:pic>
              <p:nvPicPr>
                <p:cNvPr id="271" name="Graphic 270" descr="Marker with solid fill">
                  <a:extLst>
                    <a:ext uri="{FF2B5EF4-FFF2-40B4-BE49-F238E27FC236}">
                      <a16:creationId xmlns:a16="http://schemas.microsoft.com/office/drawing/2014/main" id="{61ED5E98-B5FB-40A4-9C8E-3203918993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07551" y="3611426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EDC3D71E-54C5-49B3-9790-32C2AC28D277}"/>
                    </a:ext>
                  </a:extLst>
                </p:cNvPr>
                <p:cNvSpPr/>
                <p:nvPr/>
              </p:nvSpPr>
              <p:spPr>
                <a:xfrm>
                  <a:off x="3356099" y="3941217"/>
                  <a:ext cx="978408" cy="978408"/>
                </a:xfrm>
                <a:prstGeom prst="ellipse">
                  <a:avLst/>
                </a:prstGeom>
                <a:blipFill dpi="0" rotWithShape="1">
                  <a:blip r:embed="rId9"/>
                  <a:srcRect/>
                  <a:stretch>
                    <a:fillRect l="-2500" r="-2500" b="-2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19B0049A-46C5-4577-9A9E-C0D42167CD59}"/>
                  </a:ext>
                </a:extLst>
              </p:cNvPr>
              <p:cNvGrpSpPr/>
              <p:nvPr/>
            </p:nvGrpSpPr>
            <p:grpSpPr>
              <a:xfrm>
                <a:off x="8731883" y="3632486"/>
                <a:ext cx="792615" cy="792614"/>
                <a:chOff x="6828126" y="3653346"/>
                <a:chExt cx="2271204" cy="2271204"/>
              </a:xfrm>
            </p:grpSpPr>
            <p:pic>
              <p:nvPicPr>
                <p:cNvPr id="269" name="Graphic 268" descr="Marker with solid fill">
                  <a:extLst>
                    <a:ext uri="{FF2B5EF4-FFF2-40B4-BE49-F238E27FC236}">
                      <a16:creationId xmlns:a16="http://schemas.microsoft.com/office/drawing/2014/main" id="{72C1F224-31D8-4438-A4FA-AE9616D9C8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8126" y="3653346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D0AC6D88-BFE2-4F14-8A2A-84E075810763}"/>
                    </a:ext>
                  </a:extLst>
                </p:cNvPr>
                <p:cNvSpPr/>
                <p:nvPr/>
              </p:nvSpPr>
              <p:spPr>
                <a:xfrm>
                  <a:off x="7476235" y="3982654"/>
                  <a:ext cx="978408" cy="978408"/>
                </a:xfrm>
                <a:prstGeom prst="ellipse">
                  <a:avLst/>
                </a:prstGeom>
                <a:blipFill dpi="0" rotWithShape="1">
                  <a:blip r:embed="rId10"/>
                  <a:srcRect/>
                  <a:stretch>
                    <a:fillRect r="-2500" b="-2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57C4B8F-94E7-4D8D-9FF6-48975B330955}"/>
                  </a:ext>
                </a:extLst>
              </p:cNvPr>
              <p:cNvGrpSpPr/>
              <p:nvPr/>
            </p:nvGrpSpPr>
            <p:grpSpPr>
              <a:xfrm>
                <a:off x="7388953" y="1974916"/>
                <a:ext cx="792615" cy="792614"/>
                <a:chOff x="4784409" y="3601470"/>
                <a:chExt cx="2271204" cy="2271204"/>
              </a:xfrm>
            </p:grpSpPr>
            <p:pic>
              <p:nvPicPr>
                <p:cNvPr id="267" name="Graphic 266" descr="Marker with solid fill">
                  <a:extLst>
                    <a:ext uri="{FF2B5EF4-FFF2-40B4-BE49-F238E27FC236}">
                      <a16:creationId xmlns:a16="http://schemas.microsoft.com/office/drawing/2014/main" id="{E0504C5B-52CE-4CA5-A61A-4C9AF3CD6A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409" y="3601470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D30DA424-8AA5-4426-9A30-7BC1E3A3A53A}"/>
                    </a:ext>
                  </a:extLst>
                </p:cNvPr>
                <p:cNvSpPr/>
                <p:nvPr/>
              </p:nvSpPr>
              <p:spPr>
                <a:xfrm>
                  <a:off x="5430298" y="3941217"/>
                  <a:ext cx="978408" cy="978408"/>
                </a:xfrm>
                <a:prstGeom prst="ellipse">
                  <a:avLst/>
                </a:prstGeom>
                <a:blipFill dpi="0" rotWithShape="1">
                  <a:blip r:embed="rId11"/>
                  <a:srcRect/>
                  <a:stretch>
                    <a:fillRect l="1" t="-1000" r="-30000" b="-1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A5440A4A-FDA7-4A4E-AEFB-297B09AED0F9}"/>
                  </a:ext>
                </a:extLst>
              </p:cNvPr>
              <p:cNvGrpSpPr/>
              <p:nvPr/>
            </p:nvGrpSpPr>
            <p:grpSpPr>
              <a:xfrm>
                <a:off x="7999256" y="928048"/>
                <a:ext cx="792615" cy="792614"/>
                <a:chOff x="298488" y="2493732"/>
                <a:chExt cx="2271204" cy="2271204"/>
              </a:xfrm>
            </p:grpSpPr>
            <p:pic>
              <p:nvPicPr>
                <p:cNvPr id="265" name="Graphic 264" descr="Marker with solid fill">
                  <a:extLst>
                    <a:ext uri="{FF2B5EF4-FFF2-40B4-BE49-F238E27FC236}">
                      <a16:creationId xmlns:a16="http://schemas.microsoft.com/office/drawing/2014/main" id="{BB4FC004-4561-416B-994D-B10FD55ED8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488" y="2493732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4775F5A2-0AE7-4F76-B4C1-5B014139E804}"/>
                    </a:ext>
                  </a:extLst>
                </p:cNvPr>
                <p:cNvSpPr/>
                <p:nvPr/>
              </p:nvSpPr>
              <p:spPr>
                <a:xfrm>
                  <a:off x="945315" y="2818558"/>
                  <a:ext cx="977549" cy="977549"/>
                </a:xfrm>
                <a:prstGeom prst="ellipse">
                  <a:avLst/>
                </a:prstGeom>
                <a:blipFill dpi="0" rotWithShape="1">
                  <a:blip r:embed="rId5"/>
                  <a:srcRect/>
                  <a:stretch>
                    <a:fillRect l="-5000" t="-2000" r="-15000" b="-2000"/>
                  </a:stretch>
                </a:blipFill>
                <a:ln w="571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</p:grpSp>
      </p:grpSp>
      <p:sp>
        <p:nvSpPr>
          <p:cNvPr id="89" name="Google Shape;344;p38">
            <a:extLst>
              <a:ext uri="{FF2B5EF4-FFF2-40B4-BE49-F238E27FC236}">
                <a16:creationId xmlns:a16="http://schemas.microsoft.com/office/drawing/2014/main" id="{4025B706-347D-4D1B-98A9-8B0677ACA7B4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93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3: BY TYPE OF SERVICE</a:t>
            </a:r>
            <a:endParaRPr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7456E-95D0-4328-A9B8-2CAD0226B820}"/>
              </a:ext>
            </a:extLst>
          </p:cNvPr>
          <p:cNvSpPr txBox="1"/>
          <p:nvPr/>
        </p:nvSpPr>
        <p:spPr>
          <a:xfrm>
            <a:off x="3027573" y="3269840"/>
            <a:ext cx="1544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Dine-In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987DD6-B88A-4D2F-9B86-B49FF7DA04A3}"/>
              </a:ext>
            </a:extLst>
          </p:cNvPr>
          <p:cNvSpPr txBox="1"/>
          <p:nvPr/>
        </p:nvSpPr>
        <p:spPr>
          <a:xfrm>
            <a:off x="4572000" y="3258089"/>
            <a:ext cx="15444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atamaran" panose="020B0604020202020204" charset="0"/>
                <a:cs typeface="Catamaran" panose="020B0604020202020204" charset="0"/>
              </a:rPr>
              <a:t>Takeout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CEDCDE-A952-45AB-A6F7-7F1A9084D4BF}"/>
              </a:ext>
            </a:extLst>
          </p:cNvPr>
          <p:cNvGrpSpPr/>
          <p:nvPr/>
        </p:nvGrpSpPr>
        <p:grpSpPr>
          <a:xfrm>
            <a:off x="2944358" y="1660994"/>
            <a:ext cx="1703403" cy="1703403"/>
            <a:chOff x="3608889" y="2176592"/>
            <a:chExt cx="2271204" cy="227120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E727CF6-3373-45EE-9C99-DA666D0712AF}"/>
                </a:ext>
              </a:extLst>
            </p:cNvPr>
            <p:cNvGrpSpPr/>
            <p:nvPr/>
          </p:nvGrpSpPr>
          <p:grpSpPr>
            <a:xfrm>
              <a:off x="3608889" y="2176592"/>
              <a:ext cx="2271204" cy="2271204"/>
              <a:chOff x="3608889" y="2176592"/>
              <a:chExt cx="2271204" cy="2271204"/>
            </a:xfrm>
          </p:grpSpPr>
          <p:pic>
            <p:nvPicPr>
              <p:cNvPr id="45" name="Graphic 44" descr="Marker with solid fill">
                <a:extLst>
                  <a:ext uri="{FF2B5EF4-FFF2-40B4-BE49-F238E27FC236}">
                    <a16:creationId xmlns:a16="http://schemas.microsoft.com/office/drawing/2014/main" id="{5BB48661-3973-4A46-BDBC-7B7739567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08889" y="2176592"/>
                <a:ext cx="2271204" cy="2271204"/>
              </a:xfrm>
              <a:prstGeom prst="rect">
                <a:avLst/>
              </a:prstGeom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821213-4B1E-49D6-9965-5006E8EE57CD}"/>
                  </a:ext>
                </a:extLst>
              </p:cNvPr>
              <p:cNvSpPr/>
              <p:nvPr/>
            </p:nvSpPr>
            <p:spPr>
              <a:xfrm>
                <a:off x="4304465" y="2548948"/>
                <a:ext cx="880052" cy="880052"/>
              </a:xfrm>
              <a:prstGeom prst="ellipse">
                <a:avLst/>
              </a:prstGeom>
              <a:solidFill>
                <a:srgbClr val="4D8EB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pic>
          <p:nvPicPr>
            <p:cNvPr id="44" name="Graphic 43" descr="Fork and knife with solid fill">
              <a:extLst>
                <a:ext uri="{FF2B5EF4-FFF2-40B4-BE49-F238E27FC236}">
                  <a16:creationId xmlns:a16="http://schemas.microsoft.com/office/drawing/2014/main" id="{4A29C4EE-D38B-4082-B076-5BB952D4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10039" y="2643291"/>
              <a:ext cx="668903" cy="668903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7C7A1B-E5DE-4BED-AD2E-6ADDD052FF2E}"/>
              </a:ext>
            </a:extLst>
          </p:cNvPr>
          <p:cNvGrpSpPr/>
          <p:nvPr/>
        </p:nvGrpSpPr>
        <p:grpSpPr>
          <a:xfrm>
            <a:off x="4472815" y="1660994"/>
            <a:ext cx="1703403" cy="1703403"/>
            <a:chOff x="7613106" y="1909955"/>
            <a:chExt cx="2271204" cy="227120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0F6C8ED-2BE0-4F4D-B458-037914F680E7}"/>
                </a:ext>
              </a:extLst>
            </p:cNvPr>
            <p:cNvGrpSpPr/>
            <p:nvPr/>
          </p:nvGrpSpPr>
          <p:grpSpPr>
            <a:xfrm>
              <a:off x="7613106" y="1909955"/>
              <a:ext cx="2271204" cy="2271204"/>
              <a:chOff x="7613106" y="1909955"/>
              <a:chExt cx="2271204" cy="2271204"/>
            </a:xfrm>
          </p:grpSpPr>
          <p:pic>
            <p:nvPicPr>
              <p:cNvPr id="50" name="Graphic 49" descr="Marker with solid fill">
                <a:extLst>
                  <a:ext uri="{FF2B5EF4-FFF2-40B4-BE49-F238E27FC236}">
                    <a16:creationId xmlns:a16="http://schemas.microsoft.com/office/drawing/2014/main" id="{9A418067-C43D-4DD5-B6F4-F61F8FFB6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13106" y="1909955"/>
                <a:ext cx="2271204" cy="2271204"/>
              </a:xfrm>
              <a:prstGeom prst="rect">
                <a:avLst/>
              </a:prstGeom>
            </p:spPr>
          </p:pic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0385E8C-F8E8-4217-83D2-D71F7E8D1FD4}"/>
                  </a:ext>
                </a:extLst>
              </p:cNvPr>
              <p:cNvSpPr/>
              <p:nvPr/>
            </p:nvSpPr>
            <p:spPr>
              <a:xfrm>
                <a:off x="8478621" y="2465510"/>
                <a:ext cx="540174" cy="540174"/>
              </a:xfrm>
              <a:prstGeom prst="ellipse">
                <a:avLst/>
              </a:prstGeom>
              <a:solidFill>
                <a:srgbClr val="FA8C7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pic>
          <p:nvPicPr>
            <p:cNvPr id="49" name="Graphic 48" descr="Shopping bag outline">
              <a:extLst>
                <a:ext uri="{FF2B5EF4-FFF2-40B4-BE49-F238E27FC236}">
                  <a16:creationId xmlns:a16="http://schemas.microsoft.com/office/drawing/2014/main" id="{676BF7CD-BAAC-4080-8048-507B30C37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29660" y="2448728"/>
              <a:ext cx="638096" cy="638096"/>
            </a:xfrm>
            <a:prstGeom prst="rect">
              <a:avLst/>
            </a:prstGeom>
          </p:spPr>
        </p:pic>
      </p:grpSp>
      <p:sp>
        <p:nvSpPr>
          <p:cNvPr id="18" name="Google Shape;344;p38">
            <a:extLst>
              <a:ext uri="{FF2B5EF4-FFF2-40B4-BE49-F238E27FC236}">
                <a16:creationId xmlns:a16="http://schemas.microsoft.com/office/drawing/2014/main" id="{62DC1C90-3780-41DD-A549-1C2F2D87D658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756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>
            <a:spLocks noGrp="1"/>
          </p:cNvSpPr>
          <p:nvPr>
            <p:ph type="title"/>
          </p:nvPr>
        </p:nvSpPr>
        <p:spPr>
          <a:xfrm>
            <a:off x="626538" y="1120255"/>
            <a:ext cx="4979051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IDEAL MAP IMPLEMENTATION</a:t>
            </a:r>
            <a:br>
              <a:rPr lang="en" sz="2000" dirty="0"/>
            </a:br>
            <a:r>
              <a:rPr lang="en" sz="4000" dirty="0"/>
              <a:t>BY CUISINE</a:t>
            </a:r>
            <a:endParaRPr sz="2000" dirty="0"/>
          </a:p>
        </p:txBody>
      </p:sp>
      <p:sp>
        <p:nvSpPr>
          <p:cNvPr id="422" name="Google Shape;422;p40"/>
          <p:cNvSpPr txBox="1">
            <a:spLocks noGrp="1"/>
          </p:cNvSpPr>
          <p:nvPr>
            <p:ph type="sldNum" idx="12"/>
          </p:nvPr>
        </p:nvSpPr>
        <p:spPr>
          <a:xfrm>
            <a:off x="7950925" y="219450"/>
            <a:ext cx="548700" cy="2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1" name="Google Shape;343;p38">
            <a:extLst>
              <a:ext uri="{FF2B5EF4-FFF2-40B4-BE49-F238E27FC236}">
                <a16:creationId xmlns:a16="http://schemas.microsoft.com/office/drawing/2014/main" id="{DE739969-491C-4D6A-B7C3-CC403FF245AC}"/>
              </a:ext>
            </a:extLst>
          </p:cNvPr>
          <p:cNvSpPr txBox="1"/>
          <p:nvPr/>
        </p:nvSpPr>
        <p:spPr>
          <a:xfrm>
            <a:off x="626199" y="221350"/>
            <a:ext cx="1230953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>
                <a:solidFill>
                  <a:schemeClr val="dk2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IE 198 Case 2</a:t>
            </a:r>
            <a:endParaRPr sz="1200" i="1" dirty="0">
              <a:solidFill>
                <a:schemeClr val="dk2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8C2CECB-C253-4705-BD80-C4C1DBAF96E7}"/>
              </a:ext>
            </a:extLst>
          </p:cNvPr>
          <p:cNvSpPr txBox="1"/>
          <p:nvPr/>
        </p:nvSpPr>
        <p:spPr>
          <a:xfrm>
            <a:off x="828625" y="3029782"/>
            <a:ext cx="3180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Catamaran" panose="020B0604020202020204" charset="0"/>
                <a:cs typeface="Catamaran" panose="020B0604020202020204" charset="0"/>
              </a:rPr>
              <a:t>Note: The map is not an actual map of the Philippines. It was taken in the icons produced by MS PowerPoint.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BC6EFA-15F3-4757-A16A-AEA7C0724AA4}"/>
              </a:ext>
            </a:extLst>
          </p:cNvPr>
          <p:cNvGrpSpPr/>
          <p:nvPr/>
        </p:nvGrpSpPr>
        <p:grpSpPr>
          <a:xfrm>
            <a:off x="1808604" y="2372603"/>
            <a:ext cx="971760" cy="590642"/>
            <a:chOff x="1835978" y="1879252"/>
            <a:chExt cx="1139339" cy="69249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0405834-6AF2-485A-A030-68B24E9CD46D}"/>
                </a:ext>
              </a:extLst>
            </p:cNvPr>
            <p:cNvGrpSpPr/>
            <p:nvPr/>
          </p:nvGrpSpPr>
          <p:grpSpPr>
            <a:xfrm>
              <a:off x="1835978" y="1879252"/>
              <a:ext cx="691658" cy="691658"/>
              <a:chOff x="3608889" y="2176592"/>
              <a:chExt cx="2271204" cy="2271204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3D703CC-D62D-480B-A0FD-03890E3C3BD3}"/>
                  </a:ext>
                </a:extLst>
              </p:cNvPr>
              <p:cNvGrpSpPr/>
              <p:nvPr/>
            </p:nvGrpSpPr>
            <p:grpSpPr>
              <a:xfrm>
                <a:off x="3608889" y="2176592"/>
                <a:ext cx="2271204" cy="2271204"/>
                <a:chOff x="3608889" y="2176592"/>
                <a:chExt cx="2271204" cy="2271204"/>
              </a:xfrm>
            </p:grpSpPr>
            <p:pic>
              <p:nvPicPr>
                <p:cNvPr id="92" name="Graphic 91" descr="Marker with solid fill">
                  <a:extLst>
                    <a:ext uri="{FF2B5EF4-FFF2-40B4-BE49-F238E27FC236}">
                      <a16:creationId xmlns:a16="http://schemas.microsoft.com/office/drawing/2014/main" id="{71E9EE39-4243-4938-BFA5-4F51BD6B5D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8889" y="2176592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68357C-8764-47CC-BBD7-4C1BD913566B}"/>
                    </a:ext>
                  </a:extLst>
                </p:cNvPr>
                <p:cNvSpPr/>
                <p:nvPr/>
              </p:nvSpPr>
              <p:spPr>
                <a:xfrm>
                  <a:off x="4304465" y="2548948"/>
                  <a:ext cx="880052" cy="880052"/>
                </a:xfrm>
                <a:prstGeom prst="ellipse">
                  <a:avLst/>
                </a:prstGeom>
                <a:solidFill>
                  <a:srgbClr val="4D8EBF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91" name="Graphic 90" descr="Fork and knife with solid fill">
                <a:extLst>
                  <a:ext uri="{FF2B5EF4-FFF2-40B4-BE49-F238E27FC236}">
                    <a16:creationId xmlns:a16="http://schemas.microsoft.com/office/drawing/2014/main" id="{0A1F8528-5E1C-4B07-9EE9-D07168B8E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10039" y="2643291"/>
                <a:ext cx="668903" cy="668903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2ECCB70-72FE-4261-8FCF-1B02B82DA80C}"/>
                </a:ext>
              </a:extLst>
            </p:cNvPr>
            <p:cNvGrpSpPr/>
            <p:nvPr/>
          </p:nvGrpSpPr>
          <p:grpSpPr>
            <a:xfrm>
              <a:off x="2283659" y="1880092"/>
              <a:ext cx="691658" cy="691658"/>
              <a:chOff x="7613106" y="1910807"/>
              <a:chExt cx="2271204" cy="227120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00EBDF0-0AB7-4C15-9D41-ACB96DF37479}"/>
                  </a:ext>
                </a:extLst>
              </p:cNvPr>
              <p:cNvGrpSpPr/>
              <p:nvPr/>
            </p:nvGrpSpPr>
            <p:grpSpPr>
              <a:xfrm>
                <a:off x="7613106" y="1910807"/>
                <a:ext cx="2271204" cy="2271204"/>
                <a:chOff x="7613106" y="1910807"/>
                <a:chExt cx="2271204" cy="2271204"/>
              </a:xfrm>
            </p:grpSpPr>
            <p:pic>
              <p:nvPicPr>
                <p:cNvPr id="97" name="Graphic 96" descr="Marker with solid fill">
                  <a:extLst>
                    <a:ext uri="{FF2B5EF4-FFF2-40B4-BE49-F238E27FC236}">
                      <a16:creationId xmlns:a16="http://schemas.microsoft.com/office/drawing/2014/main" id="{81F6B814-6D3A-46CC-804C-D726B2233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13106" y="1910807"/>
                  <a:ext cx="2271204" cy="2271204"/>
                </a:xfrm>
                <a:prstGeom prst="rect">
                  <a:avLst/>
                </a:prstGeom>
              </p:spPr>
            </p:pic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795837C-7D5D-4310-88CF-5CACB585CD5E}"/>
                    </a:ext>
                  </a:extLst>
                </p:cNvPr>
                <p:cNvSpPr/>
                <p:nvPr/>
              </p:nvSpPr>
              <p:spPr>
                <a:xfrm>
                  <a:off x="8478621" y="2465510"/>
                  <a:ext cx="540174" cy="540174"/>
                </a:xfrm>
                <a:prstGeom prst="ellipse">
                  <a:avLst/>
                </a:prstGeom>
                <a:solidFill>
                  <a:srgbClr val="FA8C7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</p:grpSp>
          <p:pic>
            <p:nvPicPr>
              <p:cNvPr id="96" name="Graphic 95" descr="Shopping bag outline">
                <a:extLst>
                  <a:ext uri="{FF2B5EF4-FFF2-40B4-BE49-F238E27FC236}">
                    <a16:creationId xmlns:a16="http://schemas.microsoft.com/office/drawing/2014/main" id="{71999237-6DDC-482F-9B70-E0E562F86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29660" y="2449581"/>
                <a:ext cx="638096" cy="638096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39420F-B4D1-4550-9503-462DA98F6711}"/>
              </a:ext>
            </a:extLst>
          </p:cNvPr>
          <p:cNvGrpSpPr/>
          <p:nvPr/>
        </p:nvGrpSpPr>
        <p:grpSpPr>
          <a:xfrm>
            <a:off x="4992040" y="463950"/>
            <a:ext cx="4687389" cy="4687389"/>
            <a:chOff x="4992040" y="463950"/>
            <a:chExt cx="4687389" cy="4687389"/>
          </a:xfrm>
        </p:grpSpPr>
        <p:pic>
          <p:nvPicPr>
            <p:cNvPr id="54" name="Graphic 53" descr="South America with solid fill">
              <a:extLst>
                <a:ext uri="{FF2B5EF4-FFF2-40B4-BE49-F238E27FC236}">
                  <a16:creationId xmlns:a16="http://schemas.microsoft.com/office/drawing/2014/main" id="{9A18C043-D2AC-4C49-8C67-FD14DEDF7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92040" y="463950"/>
              <a:ext cx="4687389" cy="4687389"/>
            </a:xfrm>
            <a:prstGeom prst="rect">
              <a:avLst/>
            </a:prstGeom>
          </p:spPr>
        </p:pic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F648461-24D7-4619-BEB5-62BB34BEE75E}"/>
                </a:ext>
              </a:extLst>
            </p:cNvPr>
            <p:cNvGrpSpPr/>
            <p:nvPr/>
          </p:nvGrpSpPr>
          <p:grpSpPr>
            <a:xfrm>
              <a:off x="5914913" y="857635"/>
              <a:ext cx="2609745" cy="3721500"/>
              <a:chOff x="6674530" y="280605"/>
              <a:chExt cx="4242435" cy="604971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EFDB3FE-4910-491F-935A-352CC134E112}"/>
                  </a:ext>
                </a:extLst>
              </p:cNvPr>
              <p:cNvGrpSpPr/>
              <p:nvPr/>
            </p:nvGrpSpPr>
            <p:grpSpPr>
              <a:xfrm>
                <a:off x="9994754" y="1522588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51903E55-11A6-4303-98C1-07352929D399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215" name="Graphic 214" descr="Marker with solid fill">
                    <a:extLst>
                      <a:ext uri="{FF2B5EF4-FFF2-40B4-BE49-F238E27FC236}">
                        <a16:creationId xmlns:a16="http://schemas.microsoft.com/office/drawing/2014/main" id="{AE367730-3C86-485E-B19C-C123D92B1F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3C7ED649-9CDE-48DF-8E6F-95467BECC649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214" name="Graphic 213" descr="Fork and knife with solid fill">
                  <a:extLst>
                    <a:ext uri="{FF2B5EF4-FFF2-40B4-BE49-F238E27FC236}">
                      <a16:creationId xmlns:a16="http://schemas.microsoft.com/office/drawing/2014/main" id="{ECE7CBF9-7E5F-4CC8-B1E8-9906389C5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D0E9F76-31C5-437D-9432-CB3E6ABADF51}"/>
                  </a:ext>
                </a:extLst>
              </p:cNvPr>
              <p:cNvGrpSpPr/>
              <p:nvPr/>
            </p:nvGrpSpPr>
            <p:grpSpPr>
              <a:xfrm>
                <a:off x="7741330" y="4425909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D31EBB17-6FC5-4AAD-9F93-AF8A59CA9CCE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211" name="Graphic 210" descr="Marker with solid fill">
                    <a:extLst>
                      <a:ext uri="{FF2B5EF4-FFF2-40B4-BE49-F238E27FC236}">
                        <a16:creationId xmlns:a16="http://schemas.microsoft.com/office/drawing/2014/main" id="{A75C8649-25D7-48A7-8A40-F7FC5C64AA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EC6709D5-2681-46AE-B2F4-10AA44CB4067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210" name="Graphic 209" descr="Fork and knife with solid fill">
                  <a:extLst>
                    <a:ext uri="{FF2B5EF4-FFF2-40B4-BE49-F238E27FC236}">
                      <a16:creationId xmlns:a16="http://schemas.microsoft.com/office/drawing/2014/main" id="{98FA0CB9-1B18-424A-8205-D21A34A3C5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58FE26A-6A01-4A6D-BFA7-A7606D72631F}"/>
                  </a:ext>
                </a:extLst>
              </p:cNvPr>
              <p:cNvGrpSpPr/>
              <p:nvPr/>
            </p:nvGrpSpPr>
            <p:grpSpPr>
              <a:xfrm>
                <a:off x="6674530" y="1032469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5480B1DD-CA97-44D9-978D-221A03053AD3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207" name="Graphic 206" descr="Marker with solid fill">
                    <a:extLst>
                      <a:ext uri="{FF2B5EF4-FFF2-40B4-BE49-F238E27FC236}">
                        <a16:creationId xmlns:a16="http://schemas.microsoft.com/office/drawing/2014/main" id="{9F41CCC7-6D1A-43AB-8834-BD8B7C304B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BF2D91F8-E32A-4800-9050-D76FB0B21554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206" name="Graphic 205" descr="Fork and knife with solid fill">
                  <a:extLst>
                    <a:ext uri="{FF2B5EF4-FFF2-40B4-BE49-F238E27FC236}">
                      <a16:creationId xmlns:a16="http://schemas.microsoft.com/office/drawing/2014/main" id="{537B4072-4D4C-4010-9BDA-BFA1D8A50B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1383A3A4-2472-4184-98F1-EA01A131B909}"/>
                  </a:ext>
                </a:extLst>
              </p:cNvPr>
              <p:cNvGrpSpPr/>
              <p:nvPr/>
            </p:nvGrpSpPr>
            <p:grpSpPr>
              <a:xfrm>
                <a:off x="9101997" y="716080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F0FBCDCA-A98D-4E4B-9175-B9CC83D55635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203" name="Graphic 202" descr="Marker with solid fill">
                    <a:extLst>
                      <a:ext uri="{FF2B5EF4-FFF2-40B4-BE49-F238E27FC236}">
                        <a16:creationId xmlns:a16="http://schemas.microsoft.com/office/drawing/2014/main" id="{CE63DB8E-21A2-4F1B-B3EE-000E17DB8C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2B76F756-4130-4E53-BACB-3F971220DEDF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202" name="Graphic 201" descr="Fork and knife with solid fill">
                  <a:extLst>
                    <a:ext uri="{FF2B5EF4-FFF2-40B4-BE49-F238E27FC236}">
                      <a16:creationId xmlns:a16="http://schemas.microsoft.com/office/drawing/2014/main" id="{B6E92243-D3F6-46CC-A218-6A5E677E71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FC9043A-D126-4CDB-9B50-508C82AEA320}"/>
                  </a:ext>
                </a:extLst>
              </p:cNvPr>
              <p:cNvGrpSpPr/>
              <p:nvPr/>
            </p:nvGrpSpPr>
            <p:grpSpPr>
              <a:xfrm>
                <a:off x="9000489" y="3014203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74BB4161-9C4A-4BB3-87A6-B554D18CB18B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199" name="Graphic 198" descr="Marker with solid fill">
                    <a:extLst>
                      <a:ext uri="{FF2B5EF4-FFF2-40B4-BE49-F238E27FC236}">
                        <a16:creationId xmlns:a16="http://schemas.microsoft.com/office/drawing/2014/main" id="{772E4B2D-5E01-4444-B16A-B85267171A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36F369AE-F275-4406-BFA6-E45F2E788897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98" name="Graphic 197" descr="Fork and knife with solid fill">
                  <a:extLst>
                    <a:ext uri="{FF2B5EF4-FFF2-40B4-BE49-F238E27FC236}">
                      <a16:creationId xmlns:a16="http://schemas.microsoft.com/office/drawing/2014/main" id="{BEEBD861-F7F5-4C5B-9F90-FD93D688E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D5754BA-84A9-4CD0-A43E-1AC7F8EB07A3}"/>
                  </a:ext>
                </a:extLst>
              </p:cNvPr>
              <p:cNvGrpSpPr/>
              <p:nvPr/>
            </p:nvGrpSpPr>
            <p:grpSpPr>
              <a:xfrm>
                <a:off x="8246816" y="2972179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25A20A39-F354-4367-BDCF-ED85906204CE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95" name="Graphic 194" descr="Marker with solid fill">
                    <a:extLst>
                      <a:ext uri="{FF2B5EF4-FFF2-40B4-BE49-F238E27FC236}">
                        <a16:creationId xmlns:a16="http://schemas.microsoft.com/office/drawing/2014/main" id="{05E5B3BB-087B-4BBC-BCE5-C163557022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2F9F420F-838B-41AB-AA6C-7536EEA0A7B5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94" name="Graphic 193" descr="Shopping bag outline">
                  <a:extLst>
                    <a:ext uri="{FF2B5EF4-FFF2-40B4-BE49-F238E27FC236}">
                      <a16:creationId xmlns:a16="http://schemas.microsoft.com/office/drawing/2014/main" id="{9FD06BAA-DA7A-4EA7-BE23-8C62618E3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8878B56A-FDE2-4AC5-80B7-1B4170AC33A9}"/>
                  </a:ext>
                </a:extLst>
              </p:cNvPr>
              <p:cNvGrpSpPr/>
              <p:nvPr/>
            </p:nvGrpSpPr>
            <p:grpSpPr>
              <a:xfrm>
                <a:off x="7081258" y="1632390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0A19B700-1D81-47DE-8B98-80B858E9CD84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65" name="Graphic 164" descr="Marker with solid fill">
                    <a:extLst>
                      <a:ext uri="{FF2B5EF4-FFF2-40B4-BE49-F238E27FC236}">
                        <a16:creationId xmlns:a16="http://schemas.microsoft.com/office/drawing/2014/main" id="{734D2650-A279-4C6A-82D1-F11F95C7E5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E5C322B4-DA7C-4439-B73E-698B9A33715A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64" name="Graphic 163" descr="Shopping bag outline">
                  <a:extLst>
                    <a:ext uri="{FF2B5EF4-FFF2-40B4-BE49-F238E27FC236}">
                      <a16:creationId xmlns:a16="http://schemas.microsoft.com/office/drawing/2014/main" id="{5890DA1C-7857-42F5-B3B9-9D465FCC4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CB6396E-0D87-4EC5-B642-6D81BFF16365}"/>
                  </a:ext>
                </a:extLst>
              </p:cNvPr>
              <p:cNvGrpSpPr/>
              <p:nvPr/>
            </p:nvGrpSpPr>
            <p:grpSpPr>
              <a:xfrm>
                <a:off x="8337023" y="668652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24876434-049E-4A95-9862-67F54A93A52B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61" name="Graphic 160" descr="Marker with solid fill">
                    <a:extLst>
                      <a:ext uri="{FF2B5EF4-FFF2-40B4-BE49-F238E27FC236}">
                        <a16:creationId xmlns:a16="http://schemas.microsoft.com/office/drawing/2014/main" id="{E925E2AC-BB8E-4157-B498-A5ABAB7C3C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1AD8758B-41F8-4FC0-B6A3-132CFD0CACB0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60" name="Graphic 159" descr="Shopping bag outline">
                  <a:extLst>
                    <a:ext uri="{FF2B5EF4-FFF2-40B4-BE49-F238E27FC236}">
                      <a16:creationId xmlns:a16="http://schemas.microsoft.com/office/drawing/2014/main" id="{7C495872-7B86-4BD4-A5AE-42A3B9EF6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1F33623-EBFA-40E2-B9D1-77569822D882}"/>
                  </a:ext>
                </a:extLst>
              </p:cNvPr>
              <p:cNvGrpSpPr/>
              <p:nvPr/>
            </p:nvGrpSpPr>
            <p:grpSpPr>
              <a:xfrm>
                <a:off x="7500418" y="3090021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A3D55632-A2D6-4AAF-A618-3AA4C1956EA7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57" name="Graphic 156" descr="Marker with solid fill">
                    <a:extLst>
                      <a:ext uri="{FF2B5EF4-FFF2-40B4-BE49-F238E27FC236}">
                        <a16:creationId xmlns:a16="http://schemas.microsoft.com/office/drawing/2014/main" id="{8023A733-4619-4D7E-8EFB-2E2C03AECE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58F4E1E0-F1C6-47A4-8B46-A4D483322101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56" name="Graphic 155" descr="Shopping bag outline">
                  <a:extLst>
                    <a:ext uri="{FF2B5EF4-FFF2-40B4-BE49-F238E27FC236}">
                      <a16:creationId xmlns:a16="http://schemas.microsoft.com/office/drawing/2014/main" id="{EA03FBEE-659B-4ED6-9F0F-949E54E74F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DE9B5BC5-D249-4588-9303-2E6F5E699E63}"/>
                  </a:ext>
                </a:extLst>
              </p:cNvPr>
              <p:cNvGrpSpPr/>
              <p:nvPr/>
            </p:nvGrpSpPr>
            <p:grpSpPr>
              <a:xfrm>
                <a:off x="9158608" y="2656862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E1E965AB-1D8E-43CB-8DEB-087A69DD602D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53" name="Graphic 152" descr="Marker with solid fill">
                    <a:extLst>
                      <a:ext uri="{FF2B5EF4-FFF2-40B4-BE49-F238E27FC236}">
                        <a16:creationId xmlns:a16="http://schemas.microsoft.com/office/drawing/2014/main" id="{2D55A56A-DD83-4756-BED0-E4F945BAD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DF94F21E-6362-4393-BE68-4098DEA76C08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52" name="Graphic 151" descr="Shopping bag outline">
                  <a:extLst>
                    <a:ext uri="{FF2B5EF4-FFF2-40B4-BE49-F238E27FC236}">
                      <a16:creationId xmlns:a16="http://schemas.microsoft.com/office/drawing/2014/main" id="{44AA1BE9-DFF0-40A5-B4E8-28F84216EC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5B8D9C1D-554A-4BD6-85B4-1FD8228A68A6}"/>
                  </a:ext>
                </a:extLst>
              </p:cNvPr>
              <p:cNvGrpSpPr/>
              <p:nvPr/>
            </p:nvGrpSpPr>
            <p:grpSpPr>
              <a:xfrm>
                <a:off x="8551734" y="1600215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086CAEE0-F2CB-48CE-A7CF-524C7211D95C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149" name="Graphic 148" descr="Marker with solid fill">
                    <a:extLst>
                      <a:ext uri="{FF2B5EF4-FFF2-40B4-BE49-F238E27FC236}">
                        <a16:creationId xmlns:a16="http://schemas.microsoft.com/office/drawing/2014/main" id="{37EF71F5-0E66-42EC-A98E-620FA6D9F0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867B218-4D8E-46AD-AA1F-E7093D4C91CE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48" name="Graphic 147" descr="Fork and knife with solid fill">
                  <a:extLst>
                    <a:ext uri="{FF2B5EF4-FFF2-40B4-BE49-F238E27FC236}">
                      <a16:creationId xmlns:a16="http://schemas.microsoft.com/office/drawing/2014/main" id="{16EA01CF-1626-4583-B9EF-A33B9F0010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6D37AA37-C11C-4CE5-A9DC-B97EC9FF96D7}"/>
                  </a:ext>
                </a:extLst>
              </p:cNvPr>
              <p:cNvGrpSpPr/>
              <p:nvPr/>
            </p:nvGrpSpPr>
            <p:grpSpPr>
              <a:xfrm>
                <a:off x="9839916" y="2108749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A620A13-2E85-4D3C-B676-F064E58F9A6B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145" name="Graphic 144" descr="Marker with solid fill">
                    <a:extLst>
                      <a:ext uri="{FF2B5EF4-FFF2-40B4-BE49-F238E27FC236}">
                        <a16:creationId xmlns:a16="http://schemas.microsoft.com/office/drawing/2014/main" id="{44838FBF-DE06-45ED-9EA0-48EB926BEB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036BAE66-EB5D-44B8-9090-382DCC6218EB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44" name="Graphic 143" descr="Fork and knife with solid fill">
                  <a:extLst>
                    <a:ext uri="{FF2B5EF4-FFF2-40B4-BE49-F238E27FC236}">
                      <a16:creationId xmlns:a16="http://schemas.microsoft.com/office/drawing/2014/main" id="{F4DB13AC-BB79-497B-9A0C-478976A8A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6195ADF-6447-4DA7-A725-8E2CD18EE33A}"/>
                  </a:ext>
                </a:extLst>
              </p:cNvPr>
              <p:cNvGrpSpPr/>
              <p:nvPr/>
            </p:nvGrpSpPr>
            <p:grpSpPr>
              <a:xfrm>
                <a:off x="8221476" y="3865099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F6865DD-F110-452B-BD39-DE176128E7CE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141" name="Graphic 140" descr="Marker with solid fill">
                    <a:extLst>
                      <a:ext uri="{FF2B5EF4-FFF2-40B4-BE49-F238E27FC236}">
                        <a16:creationId xmlns:a16="http://schemas.microsoft.com/office/drawing/2014/main" id="{809B813C-73F8-41F0-BC01-F3BF93517A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2FBF43CE-8301-4C5F-9A0B-702510D8F829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40" name="Graphic 139" descr="Fork and knife with solid fill">
                  <a:extLst>
                    <a:ext uri="{FF2B5EF4-FFF2-40B4-BE49-F238E27FC236}">
                      <a16:creationId xmlns:a16="http://schemas.microsoft.com/office/drawing/2014/main" id="{7BFD3F7A-B09C-494C-92E7-8576AB5BA6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398EBF3-A9B1-454A-9BF9-9AEAC3009EC6}"/>
                  </a:ext>
                </a:extLst>
              </p:cNvPr>
              <p:cNvGrpSpPr/>
              <p:nvPr/>
            </p:nvGrpSpPr>
            <p:grpSpPr>
              <a:xfrm>
                <a:off x="9333997" y="1491260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F6D44266-4909-4F0C-88C8-B6697BD17046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37" name="Graphic 136" descr="Marker with solid fill">
                    <a:extLst>
                      <a:ext uri="{FF2B5EF4-FFF2-40B4-BE49-F238E27FC236}">
                        <a16:creationId xmlns:a16="http://schemas.microsoft.com/office/drawing/2014/main" id="{EB70830A-E28F-414F-816B-5A59127B8C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ECA100D4-58FD-46F6-90F7-703C02A549A6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36" name="Graphic 135" descr="Shopping bag outline">
                  <a:extLst>
                    <a:ext uri="{FF2B5EF4-FFF2-40B4-BE49-F238E27FC236}">
                      <a16:creationId xmlns:a16="http://schemas.microsoft.com/office/drawing/2014/main" id="{95AF362F-3329-4030-A19C-EABF8688B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99BD417-9A65-4FF2-9522-F668F7DD14C0}"/>
                  </a:ext>
                </a:extLst>
              </p:cNvPr>
              <p:cNvGrpSpPr/>
              <p:nvPr/>
            </p:nvGrpSpPr>
            <p:grpSpPr>
              <a:xfrm>
                <a:off x="7444408" y="5408113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3277BBB4-899E-40A0-B2C0-302DD16B308C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33" name="Graphic 132" descr="Marker with solid fill">
                    <a:extLst>
                      <a:ext uri="{FF2B5EF4-FFF2-40B4-BE49-F238E27FC236}">
                        <a16:creationId xmlns:a16="http://schemas.microsoft.com/office/drawing/2014/main" id="{096EE3EB-64FE-4FAF-86E7-410AEE1AA6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74B1B17-739F-4B3C-B1B4-56C98837C1A0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32" name="Graphic 131" descr="Shopping bag outline">
                  <a:extLst>
                    <a:ext uri="{FF2B5EF4-FFF2-40B4-BE49-F238E27FC236}">
                      <a16:creationId xmlns:a16="http://schemas.microsoft.com/office/drawing/2014/main" id="{D136E23F-1290-4DD9-994F-1B71F7A8DE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6BB9237-81BF-462C-8D91-498BEA98CDC6}"/>
                  </a:ext>
                </a:extLst>
              </p:cNvPr>
              <p:cNvGrpSpPr/>
              <p:nvPr/>
            </p:nvGrpSpPr>
            <p:grpSpPr>
              <a:xfrm>
                <a:off x="6855063" y="382158"/>
                <a:ext cx="922211" cy="922211"/>
                <a:chOff x="7613106" y="1910807"/>
                <a:chExt cx="2271204" cy="2271204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D5B27422-E7A2-40E5-98B1-FFC1F0FE07D2}"/>
                    </a:ext>
                  </a:extLst>
                </p:cNvPr>
                <p:cNvGrpSpPr/>
                <p:nvPr/>
              </p:nvGrpSpPr>
              <p:grpSpPr>
                <a:xfrm>
                  <a:off x="7613106" y="1910807"/>
                  <a:ext cx="2271204" cy="2271204"/>
                  <a:chOff x="7613106" y="1910807"/>
                  <a:chExt cx="2271204" cy="2271204"/>
                </a:xfrm>
              </p:grpSpPr>
              <p:pic>
                <p:nvPicPr>
                  <p:cNvPr id="129" name="Graphic 128" descr="Marker with solid fill">
                    <a:extLst>
                      <a:ext uri="{FF2B5EF4-FFF2-40B4-BE49-F238E27FC236}">
                        <a16:creationId xmlns:a16="http://schemas.microsoft.com/office/drawing/2014/main" id="{ECF825F0-887B-4A31-A928-93510B8025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13106" y="1910807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481BDA4C-6E93-43CC-BA88-7146B627F57A}"/>
                      </a:ext>
                    </a:extLst>
                  </p:cNvPr>
                  <p:cNvSpPr/>
                  <p:nvPr/>
                </p:nvSpPr>
                <p:spPr>
                  <a:xfrm>
                    <a:off x="8478621" y="2465510"/>
                    <a:ext cx="540174" cy="540174"/>
                  </a:xfrm>
                  <a:prstGeom prst="ellipse">
                    <a:avLst/>
                  </a:prstGeom>
                  <a:solidFill>
                    <a:srgbClr val="FA8C72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28" name="Graphic 127" descr="Shopping bag outline">
                  <a:extLst>
                    <a:ext uri="{FF2B5EF4-FFF2-40B4-BE49-F238E27FC236}">
                      <a16:creationId xmlns:a16="http://schemas.microsoft.com/office/drawing/2014/main" id="{07A4242D-4E6A-48E1-9E67-73AF128884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29660" y="2449581"/>
                  <a:ext cx="638096" cy="638096"/>
                </a:xfrm>
                <a:prstGeom prst="rect">
                  <a:avLst/>
                </a:prstGeom>
              </p:spPr>
            </p:pic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4B1A7F71-7B22-4BD0-A17D-E0C50E6AAA9A}"/>
                  </a:ext>
                </a:extLst>
              </p:cNvPr>
              <p:cNvGrpSpPr/>
              <p:nvPr/>
            </p:nvGrpSpPr>
            <p:grpSpPr>
              <a:xfrm>
                <a:off x="7285120" y="280605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880006C4-8522-492F-9E07-33520635F11C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125" name="Graphic 124" descr="Marker with solid fill">
                    <a:extLst>
                      <a:ext uri="{FF2B5EF4-FFF2-40B4-BE49-F238E27FC236}">
                        <a16:creationId xmlns:a16="http://schemas.microsoft.com/office/drawing/2014/main" id="{95AC29BB-6BAB-4006-BFD0-8BA9F19C2B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D1294B4C-8776-4AA9-8AED-A5794A8536F9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24" name="Graphic 123" descr="Fork and knife with solid fill">
                  <a:extLst>
                    <a:ext uri="{FF2B5EF4-FFF2-40B4-BE49-F238E27FC236}">
                      <a16:creationId xmlns:a16="http://schemas.microsoft.com/office/drawing/2014/main" id="{ED359B24-2423-4F64-91ED-0CF9A045BA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95AAA7C-FE62-4C01-9A55-10A82EA89AF5}"/>
                  </a:ext>
                </a:extLst>
              </p:cNvPr>
              <p:cNvGrpSpPr/>
              <p:nvPr/>
            </p:nvGrpSpPr>
            <p:grpSpPr>
              <a:xfrm>
                <a:off x="7309990" y="1952365"/>
                <a:ext cx="922211" cy="922211"/>
                <a:chOff x="3608889" y="2176592"/>
                <a:chExt cx="2271204" cy="2271204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3343D122-CABF-4656-977C-F0F6D3144480}"/>
                    </a:ext>
                  </a:extLst>
                </p:cNvPr>
                <p:cNvGrpSpPr/>
                <p:nvPr/>
              </p:nvGrpSpPr>
              <p:grpSpPr>
                <a:xfrm>
                  <a:off x="3608889" y="2176592"/>
                  <a:ext cx="2271204" cy="2271204"/>
                  <a:chOff x="3608889" y="2176592"/>
                  <a:chExt cx="2271204" cy="2271204"/>
                </a:xfrm>
              </p:grpSpPr>
              <p:pic>
                <p:nvPicPr>
                  <p:cNvPr id="121" name="Graphic 120" descr="Marker with solid fill">
                    <a:extLst>
                      <a:ext uri="{FF2B5EF4-FFF2-40B4-BE49-F238E27FC236}">
                        <a16:creationId xmlns:a16="http://schemas.microsoft.com/office/drawing/2014/main" id="{0D491A11-AECD-4605-8CBA-C5F5B53C07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08889" y="2176592"/>
                    <a:ext cx="2271204" cy="2271204"/>
                  </a:xfrm>
                  <a:prstGeom prst="rect">
                    <a:avLst/>
                  </a:prstGeom>
                </p:spPr>
              </p:pic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9DD2BA3-4DA1-4ED7-B83C-E769A8267FF8}"/>
                      </a:ext>
                    </a:extLst>
                  </p:cNvPr>
                  <p:cNvSpPr/>
                  <p:nvPr/>
                </p:nvSpPr>
                <p:spPr>
                  <a:xfrm>
                    <a:off x="4304465" y="2548948"/>
                    <a:ext cx="880052" cy="880052"/>
                  </a:xfrm>
                  <a:prstGeom prst="ellipse">
                    <a:avLst/>
                  </a:prstGeom>
                  <a:solidFill>
                    <a:srgbClr val="4D8EBF"/>
                  </a:solidFill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</p:grpSp>
            <p:pic>
              <p:nvPicPr>
                <p:cNvPr id="120" name="Graphic 119" descr="Fork and knife with solid fill">
                  <a:extLst>
                    <a:ext uri="{FF2B5EF4-FFF2-40B4-BE49-F238E27FC236}">
                      <a16:creationId xmlns:a16="http://schemas.microsoft.com/office/drawing/2014/main" id="{4E33F392-10D4-467D-A119-055C6D77AB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0039" y="2643291"/>
                  <a:ext cx="668903" cy="66890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68" name="Google Shape;344;p38">
            <a:extLst>
              <a:ext uri="{FF2B5EF4-FFF2-40B4-BE49-F238E27FC236}">
                <a16:creationId xmlns:a16="http://schemas.microsoft.com/office/drawing/2014/main" id="{8DF4D893-CA1E-4109-8FAA-77AD1DDB4496}"/>
              </a:ext>
            </a:extLst>
          </p:cNvPr>
          <p:cNvSpPr txBox="1">
            <a:spLocks/>
          </p:cNvSpPr>
          <p:nvPr/>
        </p:nvSpPr>
        <p:spPr>
          <a:xfrm>
            <a:off x="3529386" y="221350"/>
            <a:ext cx="2085227" cy="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200"/>
              <a:t>PART 1</a:t>
            </a:r>
            <a:br>
              <a:rPr lang="en-US" sz="1200"/>
            </a:br>
            <a:r>
              <a:rPr lang="en-US" sz="1200"/>
              <a:t>THE POWER OF CHOICE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9926364"/>
      </p:ext>
    </p:extLst>
  </p:cSld>
  <p:clrMapOvr>
    <a:masterClrMapping/>
  </p:clrMapOvr>
</p:sld>
</file>

<file path=ppt/theme/theme1.xml><?xml version="1.0" encoding="utf-8"?>
<a:theme xmlns:a="http://schemas.openxmlformats.org/drawingml/2006/main" name="Korean Style Grayscale Portfolio by Slidesgo">
  <a:themeElements>
    <a:clrScheme name="Simple Light">
      <a:dk1>
        <a:srgbClr val="191919"/>
      </a:dk1>
      <a:lt1>
        <a:srgbClr val="FFFFFF"/>
      </a:lt1>
      <a:dk2>
        <a:srgbClr val="4B4A4A"/>
      </a:dk2>
      <a:lt2>
        <a:srgbClr val="767676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1944</Words>
  <Application>Microsoft Office PowerPoint</Application>
  <PresentationFormat>On-screen Show (16:9)</PresentationFormat>
  <Paragraphs>223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Playfair Display</vt:lpstr>
      <vt:lpstr>Bebas Neue</vt:lpstr>
      <vt:lpstr>Playfair Display Black</vt:lpstr>
      <vt:lpstr>Arial</vt:lpstr>
      <vt:lpstr>Catamaran</vt:lpstr>
      <vt:lpstr>Avenir Next LT Pro</vt:lpstr>
      <vt:lpstr>Korean Style Grayscale Portfolio by Slidesgo</vt:lpstr>
      <vt:lpstr>THE POWER OF CHOICE</vt:lpstr>
      <vt:lpstr>PART 1 THE POWER OF CHOICE</vt:lpstr>
      <vt:lpstr>PowerPoint Presentation</vt:lpstr>
      <vt:lpstr>FILTER 1: BY TYPE OF FOOD</vt:lpstr>
      <vt:lpstr>IDEAL MAP IMPLEMENTATION BY TYPE OF FOOD</vt:lpstr>
      <vt:lpstr>FILTER 2: BY CUISINE</vt:lpstr>
      <vt:lpstr>IDEAL MAP IMPLEMENTATION BY CUISINE</vt:lpstr>
      <vt:lpstr>FILTER 3: BY TYPE OF SERVICE</vt:lpstr>
      <vt:lpstr>IDEAL MAP IMPLEMENTATION BY CUISINE</vt:lpstr>
      <vt:lpstr>IMPLEMENTING THE POWER OF CHOICE</vt:lpstr>
      <vt:lpstr>ADDITIONAL IMPLEMENTATIONS</vt:lpstr>
      <vt:lpstr>DATA VIZUALIZATION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CHOICE</dc:title>
  <dc:creator>Pau Martinez</dc:creator>
  <cp:lastModifiedBy>Pau Martinez</cp:lastModifiedBy>
  <cp:revision>4</cp:revision>
  <dcterms:modified xsi:type="dcterms:W3CDTF">2022-04-04T07:58:49Z</dcterms:modified>
</cp:coreProperties>
</file>