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63380"/>
  </p:normalViewPr>
  <p:slideViewPr>
    <p:cSldViewPr snapToGrid="0">
      <p:cViewPr varScale="1">
        <p:scale>
          <a:sx n="67" d="100"/>
          <a:sy n="67" d="100"/>
        </p:scale>
        <p:origin x="2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AF88B-AD33-984A-A921-F71B4F605C11}" type="datetimeFigureOut">
              <a:rPr lang="en-US" smtClean="0"/>
              <a:t>9/2/24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D9373F-DC3F-7944-AA4C-8ABECEDC0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672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My first project started as a need to consolidate a few of our secondary feeds(such was emails, text messages) into a webhook based feed. The primary goal of the project was to make it easy to manage secondary feeds and replace feeds that were reaching their end-of-life.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9373F-DC3F-7944-AA4C-8ABECEDC0F3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56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9373F-DC3F-7944-AA4C-8ABECEDC0F3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240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9373F-DC3F-7944-AA4C-8ABECEDC0F3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97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9373F-DC3F-7944-AA4C-8ABECEDC0F3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611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9373F-DC3F-7944-AA4C-8ABECEDC0F3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385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9373F-DC3F-7944-AA4C-8ABECEDC0F3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1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9373F-DC3F-7944-AA4C-8ABECEDC0F3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11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9373F-DC3F-7944-AA4C-8ABECEDC0F3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572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9373F-DC3F-7944-AA4C-8ABECEDC0F3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1350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These tools not only helped me track down the issues but also allowed me to paint a clearer picture for our amazing networking team, so they knew exactly what kind of beasts we were up against.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9373F-DC3F-7944-AA4C-8ABECEDC0F3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297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CD8EA-AF72-0AAC-1D1C-B0480791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10F7F1-5254-5D08-6F65-6FA1D12EDC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D3509-9C6C-070F-46AC-CB75884E8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9B557-806D-7A49-B30C-ACF8F8366F90}" type="datetimeFigureOut">
              <a:rPr lang="en-US" smtClean="0"/>
              <a:t>9/2/24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A976C-EE73-615D-C21F-D6CE06526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08D4E-6E68-8E0D-8E24-553D68319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1E26-2BC0-F241-A20F-7622770A1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44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8A1B2-94FE-B7EC-1692-C62DEFC45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A3B786-C872-3006-852C-57471BE3F4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8B5B6-5FC4-EDB0-5770-A985B83D8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9B557-806D-7A49-B30C-ACF8F8366F90}" type="datetimeFigureOut">
              <a:rPr lang="en-US" smtClean="0"/>
              <a:t>9/2/24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62F52-92E9-8BAE-0B59-515175A57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8CEE8-30FB-D264-88BA-D3C0C6F50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1E26-2BC0-F241-A20F-7622770A1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462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B80788-F7A9-B300-EA3C-4C496E651A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5CAC6E-90A0-AC3B-55FC-C1DD0E560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AC180-064E-ED35-6490-E99C83453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9B557-806D-7A49-B30C-ACF8F8366F90}" type="datetimeFigureOut">
              <a:rPr lang="en-US" smtClean="0"/>
              <a:t>9/2/24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19826-DDE5-8F64-9528-22185FD40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28FCA-6431-1BDC-47A8-0CE7430D6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1E26-2BC0-F241-A20F-7622770A1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379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427D5-E8D6-B6FE-0769-13047E631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2B5A8-A2EA-4C9D-9C16-37950BF16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C5053-D759-31F0-7408-C4A4FA27F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9B557-806D-7A49-B30C-ACF8F8366F90}" type="datetimeFigureOut">
              <a:rPr lang="en-US" smtClean="0"/>
              <a:t>9/2/24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CBB31-7860-9A57-DFDB-CDD2E8E69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7AC2E-30C1-3D19-4284-732FE4554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1E26-2BC0-F241-A20F-7622770A1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043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E34E8-DF7E-4F4E-45A0-A8E611093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1214A-46D8-206A-7177-FE7515A8C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B4097-CCDF-41FE-DDA1-07887262B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9B557-806D-7A49-B30C-ACF8F8366F90}" type="datetimeFigureOut">
              <a:rPr lang="en-US" smtClean="0"/>
              <a:t>9/2/24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6731E-37F4-2649-37F9-208CE8B6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B34DB-BBA2-1094-4817-453518810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1E26-2BC0-F241-A20F-7622770A1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19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B964B-6AFC-9A62-88A5-9A1DC64F4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AE762-6F3D-A426-DF14-451D1754DB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349C21-0AC8-7DD2-19F4-7B8BE92EAA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A63D9-4BB1-DEC6-6BEE-3148B37A8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9B557-806D-7A49-B30C-ACF8F8366F90}" type="datetimeFigureOut">
              <a:rPr lang="en-US" smtClean="0"/>
              <a:t>9/2/24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7C8691-962F-5BA0-BBE3-3A87713BF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27AA88-EA5D-458F-723D-91BC03B27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1E26-2BC0-F241-A20F-7622770A1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56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01F8A-DBEB-B125-85FB-7186AC8C7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90631-AFCF-33B5-2B1D-46B19FA33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E17005-0CEA-5151-2716-AD637E35E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B695BF-C13C-EC83-6AE2-A23E4B8B3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DCD54F-077E-1695-7C8D-2A5EEB5EF6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42F94F-9A13-60A5-BDC6-35F997364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9B557-806D-7A49-B30C-ACF8F8366F90}" type="datetimeFigureOut">
              <a:rPr lang="en-US" smtClean="0"/>
              <a:t>9/2/24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AE6AFB-35E3-E761-F347-C6B2CC4F0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D7C273-3CC9-4A90-7FFA-329B341A5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1E26-2BC0-F241-A20F-7622770A1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422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A1A7D-420A-70CB-C5F1-895652BDF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2E2EB8-A06C-C04F-FC1B-C68073DEB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9B557-806D-7A49-B30C-ACF8F8366F90}" type="datetimeFigureOut">
              <a:rPr lang="en-US" smtClean="0"/>
              <a:t>9/2/24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58B2BB-0B96-E1B5-85F7-4C4E6CF27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16BBB5-186C-8A11-08AF-4C00C61D9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1E26-2BC0-F241-A20F-7622770A1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638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DFDA0E-F38A-9D22-6D0D-80D927660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9B557-806D-7A49-B30C-ACF8F8366F90}" type="datetimeFigureOut">
              <a:rPr lang="en-US" smtClean="0"/>
              <a:t>9/2/24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0CD0F4-3DC0-1EA3-3ADE-8990CA80A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EEFEEB-9982-9014-4CA1-D27F58210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1E26-2BC0-F241-A20F-7622770A1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42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0FE6E-2629-27AD-FDED-AB0DA891D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1DB87-8744-FB43-9C8B-E48274E8E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5C0AE4-202D-CC09-EDDA-B029763C9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F21D89-98AA-714E-89CB-2B21FA269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9B557-806D-7A49-B30C-ACF8F8366F90}" type="datetimeFigureOut">
              <a:rPr lang="en-US" smtClean="0"/>
              <a:t>9/2/24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7F64D6-729B-DDF1-6AB1-0A63CB295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5CA7FC-5860-5C33-C650-02D115539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1E26-2BC0-F241-A20F-7622770A1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34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69D99-ECE1-D012-7878-D7E52277F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65E38F-BDBF-6C9D-B701-BDF96A665C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5AE489-69C0-9AE2-3D5E-526113439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3C7DE3-E957-1CFE-B12D-2A03AAF42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9B557-806D-7A49-B30C-ACF8F8366F90}" type="datetimeFigureOut">
              <a:rPr lang="en-US" smtClean="0"/>
              <a:t>9/2/24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12E60C-B399-366F-4596-AD1DBAAE9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64EF49-2317-1B5F-3244-000A98FDB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1E26-2BC0-F241-A20F-7622770A1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01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06DB6F-9BDC-657E-8A18-6525C7012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A2279B-913D-34E4-BAC6-5F4A1FCCF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52E35-53E2-A8A4-6698-4C43E0E6CF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9B557-806D-7A49-B30C-ACF8F8366F90}" type="datetimeFigureOut">
              <a:rPr lang="en-US" smtClean="0"/>
              <a:t>9/2/24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A8318-1598-7FC5-EE29-8E36690EE6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E0F38-2632-E2D7-C0B1-CB365A1B2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71E26-2BC0-F241-A20F-7622770A1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55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EF182-20EE-6B6C-1A8F-49C43839F3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Co-op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51D235-2FD4-FA92-84E3-F5F7FC918A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Anomitro Paul</a:t>
            </a:r>
          </a:p>
          <a:p>
            <a:r>
              <a:rPr lang="en-US" dirty="0" err="1"/>
              <a:t>xxxxxxxx</a:t>
            </a:r>
            <a:r>
              <a:rPr lang="en-US" dirty="0"/>
              <a:t>- SOT News</a:t>
            </a:r>
          </a:p>
        </p:txBody>
      </p:sp>
    </p:spTree>
    <p:extLst>
      <p:ext uri="{BB962C8B-B14F-4D97-AF65-F5344CB8AC3E}">
        <p14:creationId xmlns:p14="http://schemas.microsoft.com/office/powerpoint/2010/main" val="146208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1408F-D0EB-AA7C-1283-BA719F5F7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ffectLst/>
              </a:rPr>
              <a:t>Challenges Faced: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B3B82-AD95-E2EA-9D75-CD13263DA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3712"/>
            <a:ext cx="5905500" cy="4729163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b="1" dirty="0"/>
              <a:t>Networking Nightmare: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sz="2800" b="1" dirty="0"/>
              <a:t>VPC in Azure:</a:t>
            </a:r>
            <a:r>
              <a:rPr lang="en-US" sz="2800" dirty="0"/>
              <a:t> Where our exposed servers lives.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b="1" dirty="0"/>
              <a:t>Internal Network:</a:t>
            </a:r>
            <a:r>
              <a:rPr lang="en-US" sz="2800" dirty="0"/>
              <a:t> A super-strict, highly fortified internal environment with it’s ultra-strict firewall that seemed determined to block anything and everything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8921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1408F-D0EB-AA7C-1283-BA719F5F7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Things that helped: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B3B82-AD95-E2EA-9D75-CD13263DA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3712"/>
            <a:ext cx="5905500" cy="4729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effectLst/>
              </a:rPr>
              <a:t>Event Hub: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/>
              <a:t>Having the data flow through </a:t>
            </a:r>
            <a:r>
              <a:rPr lang="en-US" dirty="0" err="1"/>
              <a:t>eventhub</a:t>
            </a:r>
            <a:r>
              <a:rPr lang="en-US" dirty="0"/>
              <a:t> meant that we only needed to whitelist the object store and </a:t>
            </a:r>
            <a:r>
              <a:rPr lang="en-US" dirty="0" err="1"/>
              <a:t>eventhub</a:t>
            </a:r>
            <a:r>
              <a:rPr lang="en-US" dirty="0"/>
              <a:t> endpoint.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>
                <a:effectLst/>
              </a:rPr>
              <a:t>TCPdump</a:t>
            </a:r>
            <a:r>
              <a:rPr lang="en-US" b="1" dirty="0">
                <a:effectLst/>
              </a:rPr>
              <a:t> &amp; Wireshark:</a:t>
            </a:r>
            <a:r>
              <a:rPr lang="en-US" dirty="0"/>
              <a:t> My new best friends for sniffing out where requests were getting blocked.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90168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1408F-D0EB-AA7C-1283-BA719F5F7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ffectLst/>
              </a:rPr>
              <a:t>Mosaic UI Improvements: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B3B82-AD95-E2EA-9D75-CD13263DA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0" y="1325562"/>
            <a:ext cx="11010900" cy="494188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Excel-like Design:</a:t>
            </a:r>
            <a:r>
              <a:rPr lang="en-US" dirty="0"/>
              <a:t> Recognizing that power users are familiar with Excel, I focused on creating a more Excel-like experience within Mosaic. This included: </a:t>
            </a: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Tab-based Navigation:</a:t>
            </a:r>
            <a:r>
              <a:rPr lang="en-US" dirty="0"/>
              <a:t> Critical for organizing and navigating complex forms efficiently, mirroring Excel’s intuitive layout.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Extensible Components:</a:t>
            </a:r>
            <a:r>
              <a:rPr lang="en-US" dirty="0"/>
              <a:t> I learned how to make existing UI components more flexible and reusable, ensuring that the interface could adapt to future needs without extensive rework.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State Management:</a:t>
            </a:r>
            <a:r>
              <a:rPr lang="en-US" dirty="0"/>
              <a:t> Improved state management practices to handle the complexities of large, UI-centric applications, ensuring a seamless and responsive user experience.</a:t>
            </a:r>
          </a:p>
        </p:txBody>
      </p:sp>
    </p:spTree>
    <p:extLst>
      <p:ext uri="{BB962C8B-B14F-4D97-AF65-F5344CB8AC3E}">
        <p14:creationId xmlns:p14="http://schemas.microsoft.com/office/powerpoint/2010/main" val="3435284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53156-E45B-3C5F-1C1A-C509FB67B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211CD-F142-3613-0A24-5EE1B48CB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 everyone, my name is </a:t>
            </a:r>
            <a:r>
              <a:rPr lang="en-US" dirty="0" err="1"/>
              <a:t>Ano</a:t>
            </a:r>
            <a:r>
              <a:rPr lang="en-US" dirty="0"/>
              <a:t>,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Studying computer science and </a:t>
            </a:r>
            <a:r>
              <a:rPr lang="en-US" dirty="0" err="1"/>
              <a:t>Maths</a:t>
            </a:r>
            <a:r>
              <a:rPr lang="en-US" dirty="0"/>
              <a:t> at </a:t>
            </a:r>
            <a:r>
              <a:rPr lang="en-US" dirty="0" err="1"/>
              <a:t>drexel</a:t>
            </a:r>
            <a:r>
              <a:rPr lang="en-US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is my 3rd coop, and for the last 6 months I have been a part of SOT News.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621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1408F-D0EB-AA7C-1283-BA719F5F7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 (Webhook Feed)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B3B82-AD95-E2EA-9D75-CD13263DA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Objective:</a:t>
            </a:r>
            <a:r>
              <a:rPr lang="en-US" dirty="0"/>
              <a:t> Consolidate secondary feeds (e.g., emails and text messages) into a webhook-based feed.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Primary Goals: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Simplify management of secondary feeds.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Replace feeds reaching end-of-life.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583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1408F-D0EB-AA7C-1283-BA719F5F7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Overview (Webhook Feed)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B3B82-AD95-E2EA-9D75-CD13263DA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b="1" dirty="0"/>
              <a:t>API Exposure:</a:t>
            </a:r>
            <a:r>
              <a:rPr lang="en-US" dirty="0"/>
              <a:t>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An API server is exposed to the internet to receive payloads from vendors (e.g., </a:t>
            </a:r>
            <a:r>
              <a:rPr lang="en-US" dirty="0" err="1"/>
              <a:t>GraphAPI</a:t>
            </a:r>
            <a:r>
              <a:rPr lang="en-US" dirty="0"/>
              <a:t> for emails).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Deployment Strategy:</a:t>
            </a:r>
            <a:r>
              <a:rPr lang="en-US" dirty="0"/>
              <a:t>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 API server is deployed on a Kubernetes cluster in Azure.</a:t>
            </a:r>
          </a:p>
        </p:txBody>
      </p:sp>
    </p:spTree>
    <p:extLst>
      <p:ext uri="{BB962C8B-B14F-4D97-AF65-F5344CB8AC3E}">
        <p14:creationId xmlns:p14="http://schemas.microsoft.com/office/powerpoint/2010/main" val="2042596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1408F-D0EB-AA7C-1283-BA719F5F7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B3B82-AD95-E2EA-9D75-CD13263DA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7800"/>
            <a:ext cx="5905500" cy="47291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/>
              <a:t>Data Flow &amp; Processing:</a:t>
            </a:r>
            <a:r>
              <a:rPr lang="en-US" dirty="0"/>
              <a:t> 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Step 1:</a:t>
            </a:r>
            <a:r>
              <a:rPr lang="en-US" dirty="0"/>
              <a:t> Data received by the API server is processed, and necessary metadata is added.</a:t>
            </a:r>
          </a:p>
          <a:p>
            <a:pPr marL="0" indent="0">
              <a:buNone/>
            </a:pPr>
            <a:r>
              <a:rPr lang="en-US" b="1" dirty="0"/>
              <a:t>Step 2:</a:t>
            </a:r>
            <a:r>
              <a:rPr lang="en-US" dirty="0"/>
              <a:t> The enriched message is published to Event Hub.</a:t>
            </a:r>
          </a:p>
          <a:p>
            <a:pPr marL="0" indent="0">
              <a:buNone/>
            </a:pPr>
            <a:r>
              <a:rPr lang="en-US" b="1" dirty="0"/>
              <a:t>Step 3:</a:t>
            </a:r>
            <a:r>
              <a:rPr lang="en-US" dirty="0"/>
              <a:t> A .NET-based console application running in the internal news environment listens to the Event Hub, pulls the message, and broadcasts it over an RV subject</a:t>
            </a:r>
          </a:p>
          <a:p>
            <a:pPr marL="0" indent="0">
              <a:buNone/>
            </a:pPr>
            <a:r>
              <a:rPr lang="en-US" b="1" dirty="0"/>
              <a:t>Step 4:</a:t>
            </a:r>
            <a:r>
              <a:rPr lang="en-US" dirty="0"/>
              <a:t> Signaler, the news feed processing platform, picks up the message from the RV subject, completing the news delivery to the internal environment.</a:t>
            </a:r>
          </a:p>
        </p:txBody>
      </p:sp>
    </p:spTree>
    <p:extLst>
      <p:ext uri="{BB962C8B-B14F-4D97-AF65-F5344CB8AC3E}">
        <p14:creationId xmlns:p14="http://schemas.microsoft.com/office/powerpoint/2010/main" val="1703099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1408F-D0EB-AA7C-1283-BA719F5F7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ffectLst/>
              </a:rPr>
              <a:t>Expanding Webhook Feed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B3B82-AD95-E2EA-9D75-CD13263DA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3712"/>
            <a:ext cx="5905500" cy="472916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Realization: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While building the Webhook Feed, it became clear that webhooks, being based on predictable HTTP requests, are inherently generalizable.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Challenge: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need to avoid creating a new webhook feed for every new vendor or application led to the idea of making webhook feeds more adaptable.</a:t>
            </a:r>
          </a:p>
        </p:txBody>
      </p:sp>
    </p:spTree>
    <p:extLst>
      <p:ext uri="{BB962C8B-B14F-4D97-AF65-F5344CB8AC3E}">
        <p14:creationId xmlns:p14="http://schemas.microsoft.com/office/powerpoint/2010/main" val="3072576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1408F-D0EB-AA7C-1283-BA719F5F7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ffectLst/>
              </a:rPr>
              <a:t>Solution: Custom Webhooks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B3B82-AD95-E2EA-9D75-CD13263DA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3712"/>
            <a:ext cx="5905500" cy="472916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Custom Registration:</a:t>
            </a:r>
            <a:r>
              <a:rPr lang="en-US" dirty="0"/>
              <a:t> Users can register their applications and receive a unique URL.</a:t>
            </a:r>
          </a:p>
        </p:txBody>
      </p:sp>
    </p:spTree>
    <p:extLst>
      <p:ext uri="{BB962C8B-B14F-4D97-AF65-F5344CB8AC3E}">
        <p14:creationId xmlns:p14="http://schemas.microsoft.com/office/powerpoint/2010/main" val="427103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1408F-D0EB-AA7C-1283-BA719F5F7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ffectLst/>
              </a:rPr>
              <a:t>Solution: Custom Webhooks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B3B82-AD95-E2EA-9D75-CD13263DA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3712"/>
            <a:ext cx="5905500" cy="472916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Flexible Data Mapping:</a:t>
            </a:r>
            <a:r>
              <a:rPr lang="en-US" dirty="0"/>
              <a:t> Vendors send data to this URL, and users can map the incoming data to predefined attributes (e.g., source, body, headline) within our system.</a:t>
            </a:r>
          </a:p>
        </p:txBody>
      </p:sp>
    </p:spTree>
    <p:extLst>
      <p:ext uri="{BB962C8B-B14F-4D97-AF65-F5344CB8AC3E}">
        <p14:creationId xmlns:p14="http://schemas.microsoft.com/office/powerpoint/2010/main" val="4213439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1408F-D0EB-AA7C-1283-BA719F5F7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ffectLst/>
              </a:rPr>
              <a:t>Solution: Custom Webhooks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B3B82-AD95-E2EA-9D75-CD13263DA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3712"/>
            <a:ext cx="5905500" cy="472916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Security &amp; Predictability:</a:t>
            </a:r>
            <a:r>
              <a:rPr lang="en-US" dirty="0"/>
              <a:t> To ensure security, the source must be whitelisted in our database. The mapped content must remain predictable for consistent data handling.</a:t>
            </a:r>
          </a:p>
        </p:txBody>
      </p:sp>
    </p:spTree>
    <p:extLst>
      <p:ext uri="{BB962C8B-B14F-4D97-AF65-F5344CB8AC3E}">
        <p14:creationId xmlns:p14="http://schemas.microsoft.com/office/powerpoint/2010/main" val="887502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659</Words>
  <Application>Microsoft Macintosh PowerPoint</Application>
  <PresentationFormat>Widescreen</PresentationFormat>
  <Paragraphs>64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Co-op Presentation</vt:lpstr>
      <vt:lpstr>Intro</vt:lpstr>
      <vt:lpstr>Project Overview (Webhook Feed)</vt:lpstr>
      <vt:lpstr>Architecture Overview (Webhook Feed)</vt:lpstr>
      <vt:lpstr>Architecture Overview</vt:lpstr>
      <vt:lpstr>Expanding Webhook Feed</vt:lpstr>
      <vt:lpstr>Solution: Custom Webhooks</vt:lpstr>
      <vt:lpstr>Solution: Custom Webhooks</vt:lpstr>
      <vt:lpstr>Solution: Custom Webhooks</vt:lpstr>
      <vt:lpstr>Challenges Faced:</vt:lpstr>
      <vt:lpstr>Things that helped:</vt:lpstr>
      <vt:lpstr>Mosaic UI Improvements: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Co-op Presentation</dc:title>
  <dc:creator>Paul,Anomitro</dc:creator>
  <cp:lastModifiedBy>Paul,Anomitro</cp:lastModifiedBy>
  <cp:revision>2</cp:revision>
  <dcterms:created xsi:type="dcterms:W3CDTF">2024-09-02T22:31:49Z</dcterms:created>
  <dcterms:modified xsi:type="dcterms:W3CDTF">2024-09-03T04:43:29Z</dcterms:modified>
</cp:coreProperties>
</file>