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b55e3f2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b55e3f2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b55e3f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b55e3f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b55e3f2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b55e3f2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b55e3f2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b55e3f2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b55e3f2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b55e3f2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b55e3f2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b55e3f2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b55e3f2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b55e3f2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9b55e3f2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9b55e3f2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b55e3f2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b55e3f2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irprogrammer.paulmeier.com.a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38800"/>
            <a:ext cx="8520600" cy="12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Paul meier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Syeda ismat farjana 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480175"/>
            <a:ext cx="8118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 PAIR PROGRAMMER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52075" y="971600"/>
            <a:ext cx="7642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CODER ACADEMY</a:t>
            </a:r>
            <a:endParaRPr sz="3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JS HACKATHON</a:t>
            </a:r>
            <a:endParaRPr sz="3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00" y="2492800"/>
            <a:ext cx="3255902" cy="105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IS 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PAIR PROGRAMMER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VANILLA JAVASCRIPT APPLICATION TO RANDOMLY PAIR UP STUDENTS IN A CAMPUS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475" y="2871825"/>
            <a:ext cx="476050" cy="1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WHY DO WE NEED PAIR PROGRAMMER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matic SC"/>
                <a:ea typeface="Amatic SC"/>
                <a:cs typeface="Amatic SC"/>
                <a:sym typeface="Amatic SC"/>
              </a:rPr>
              <a:t>WHY MAN WHY?</a:t>
            </a:r>
            <a:endParaRPr sz="1900">
              <a:solidFill>
                <a:srgbClr val="F3F3F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SAVE THE WORLD OF CHAOS FROM THE AWKWARDNESS OF CHOOSING PARTNER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80" y="3037326"/>
            <a:ext cx="2137974" cy="21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27025"/>
            <a:ext cx="85206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 QUICK WALK THROUGH</a:t>
            </a:r>
            <a:endParaRPr sz="3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7271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LIVE PAIR PROGRAMMER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19900" y="0"/>
            <a:ext cx="7517400" cy="10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DEVELOPMENT     STAGES 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87625" y="1139675"/>
            <a:ext cx="3837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Improved stage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1487400"/>
            <a:ext cx="4045200" cy="23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27675" y="1079700"/>
            <a:ext cx="3321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Primitive stage</a:t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3400"/>
            <a:ext cx="4360324" cy="33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TECH STACK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700" y="1483812"/>
            <a:ext cx="953625" cy="9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875" y="1483812"/>
            <a:ext cx="953625" cy="9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6900" y="2923174"/>
            <a:ext cx="862525" cy="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TECHNICAL CHALLENGES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FIGURE OUT THE JS FUNCTION THAT WILL  SHUFFLE AND MAKE THE PAIR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GIT COLLABORATION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125" y="1152463"/>
            <a:ext cx="2163750" cy="10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253100" cy="10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200" y="1152462"/>
            <a:ext cx="2253112" cy="10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625" y="2819125"/>
            <a:ext cx="2397901" cy="12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750" y="2810150"/>
            <a:ext cx="2397901" cy="1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475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FUTURE IMPROVEMENT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939500" y="1109625"/>
            <a:ext cx="3837000" cy="3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CAMPUS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TEACHERS </a:t>
            </a:r>
            <a:r>
              <a:rPr lang="en"/>
              <a:t>AND STUDENTS PROFILE WITH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 INFORMATION USING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FUNCTION FOR THREE OR MORE PERSONS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