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100" b="0" i="0">
                <a:solidFill>
                  <a:srgbClr val="E78A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0" i="0">
                <a:solidFill>
                  <a:srgbClr val="5499C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100" b="0" i="0">
                <a:solidFill>
                  <a:srgbClr val="E78A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rgbClr val="5499C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100" b="0" i="0">
                <a:solidFill>
                  <a:srgbClr val="E78A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100" b="0" i="0">
                <a:solidFill>
                  <a:srgbClr val="E78A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0F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5250" y="1011240"/>
            <a:ext cx="16137499" cy="6868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100" b="0" i="0">
                <a:solidFill>
                  <a:srgbClr val="E78A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6600" y="2776330"/>
            <a:ext cx="15463519" cy="5427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0" i="0">
                <a:solidFill>
                  <a:srgbClr val="5499C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6465" y="4229767"/>
            <a:ext cx="4014250" cy="5029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36213" y="1011240"/>
            <a:ext cx="7415530" cy="2816225"/>
          </a:xfrm>
          <a:prstGeom prst="rect"/>
        </p:spPr>
        <p:txBody>
          <a:bodyPr wrap="square" lIns="0" tIns="179070" rIns="0" bIns="0" rtlCol="0" vert="horz">
            <a:spAutoFit/>
          </a:bodyPr>
          <a:lstStyle/>
          <a:p>
            <a:pPr marL="12700" marR="5080" indent="574040">
              <a:lnSpc>
                <a:spcPts val="10380"/>
              </a:lnSpc>
              <a:spcBef>
                <a:spcPts val="1410"/>
              </a:spcBef>
            </a:pPr>
            <a:r>
              <a:rPr dirty="0" sz="9650" spc="-730"/>
              <a:t>ESTRUTURA </a:t>
            </a:r>
            <a:r>
              <a:rPr dirty="0" sz="9650" spc="-1005"/>
              <a:t>DE</a:t>
            </a:r>
            <a:r>
              <a:rPr dirty="0" sz="9650" spc="-125"/>
              <a:t> </a:t>
            </a:r>
            <a:r>
              <a:rPr dirty="0" sz="9650" spc="-919"/>
              <a:t>UMA</a:t>
            </a:r>
            <a:r>
              <a:rPr dirty="0" sz="9650" spc="-114"/>
              <a:t> </a:t>
            </a:r>
            <a:r>
              <a:rPr dirty="0" sz="9650" spc="-459"/>
              <a:t>FRASE</a:t>
            </a:r>
            <a:endParaRPr sz="96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37691" rIns="0" bIns="0" rtlCol="0" vert="horz">
            <a:spAutoFit/>
          </a:bodyPr>
          <a:lstStyle/>
          <a:p>
            <a:pPr marL="2196465">
              <a:lnSpc>
                <a:spcPct val="100000"/>
              </a:lnSpc>
              <a:spcBef>
                <a:spcPts val="120"/>
              </a:spcBef>
            </a:pPr>
            <a:r>
              <a:rPr dirty="0" spc="-540"/>
              <a:t>PRÁTICA</a:t>
            </a:r>
            <a:r>
              <a:rPr dirty="0" spc="-1445"/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9822" y="1836426"/>
            <a:ext cx="17128490" cy="6283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ts val="10680"/>
              </a:lnSpc>
              <a:spcBef>
                <a:spcPts val="110"/>
              </a:spcBef>
            </a:pPr>
            <a:r>
              <a:rPr dirty="0" sz="10050" spc="-380">
                <a:solidFill>
                  <a:srgbClr val="344028"/>
                </a:solidFill>
                <a:latin typeface="Georgia"/>
                <a:cs typeface="Georgia"/>
              </a:rPr>
              <a:t>Jeová</a:t>
            </a:r>
            <a:r>
              <a:rPr dirty="0" sz="10050" spc="10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30">
                <a:solidFill>
                  <a:srgbClr val="344028"/>
                </a:solidFill>
                <a:latin typeface="Georgia"/>
                <a:cs typeface="Georgia"/>
              </a:rPr>
              <a:t>protegeu</a:t>
            </a:r>
            <a:r>
              <a:rPr dirty="0" sz="10050" spc="10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os</a:t>
            </a:r>
            <a:r>
              <a:rPr dirty="0" sz="10050" spc="10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50">
                <a:solidFill>
                  <a:srgbClr val="344028"/>
                </a:solidFill>
                <a:latin typeface="Georgia"/>
                <a:cs typeface="Georgia"/>
              </a:rPr>
              <a:t>israelitas</a:t>
            </a:r>
            <a:r>
              <a:rPr dirty="0" sz="10050" spc="10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40">
                <a:solidFill>
                  <a:srgbClr val="344028"/>
                </a:solidFill>
                <a:latin typeface="Georgia"/>
                <a:cs typeface="Georgia"/>
              </a:rPr>
              <a:t>e</a:t>
            </a:r>
            <a:endParaRPr sz="10050">
              <a:latin typeface="Georgia"/>
              <a:cs typeface="Georgia"/>
            </a:endParaRPr>
          </a:p>
          <a:p>
            <a:pPr algn="ctr">
              <a:lnSpc>
                <a:spcPts val="9300"/>
              </a:lnSpc>
            </a:pPr>
            <a:r>
              <a:rPr dirty="0" sz="10050" spc="100">
                <a:solidFill>
                  <a:srgbClr val="344028"/>
                </a:solidFill>
                <a:latin typeface="Georgia"/>
                <a:cs typeface="Georgia"/>
              </a:rPr>
              <a:t>deu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50">
                <a:solidFill>
                  <a:srgbClr val="344028"/>
                </a:solidFill>
                <a:latin typeface="Georgia"/>
                <a:cs typeface="Georgia"/>
              </a:rPr>
              <a:t>o</a:t>
            </a:r>
            <a:r>
              <a:rPr dirty="0" sz="10050" spc="9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que </a:t>
            </a:r>
            <a:r>
              <a:rPr dirty="0" sz="10050" spc="125">
                <a:solidFill>
                  <a:srgbClr val="344028"/>
                </a:solidFill>
                <a:latin typeface="Georgia"/>
                <a:cs typeface="Georgia"/>
              </a:rPr>
              <a:t>eles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-10">
                <a:solidFill>
                  <a:srgbClr val="344028"/>
                </a:solidFill>
                <a:latin typeface="Georgia"/>
                <a:cs typeface="Georgia"/>
              </a:rPr>
              <a:t>precisavam:</a:t>
            </a:r>
            <a:endParaRPr sz="10050">
              <a:latin typeface="Georgia"/>
              <a:cs typeface="Georgia"/>
            </a:endParaRPr>
          </a:p>
          <a:p>
            <a:pPr algn="ctr">
              <a:lnSpc>
                <a:spcPts val="9300"/>
              </a:lnSpc>
            </a:pP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maná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para</a:t>
            </a:r>
            <a:r>
              <a:rPr dirty="0" sz="100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25">
                <a:solidFill>
                  <a:srgbClr val="344028"/>
                </a:solidFill>
                <a:latin typeface="Georgia"/>
                <a:cs typeface="Georgia"/>
              </a:rPr>
              <a:t>comer,</a:t>
            </a:r>
            <a:r>
              <a:rPr dirty="0" sz="100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roupas</a:t>
            </a:r>
            <a:r>
              <a:rPr dirty="0" sz="10050" spc="10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55">
                <a:solidFill>
                  <a:srgbClr val="344028"/>
                </a:solidFill>
                <a:latin typeface="Georgia"/>
                <a:cs typeface="Georgia"/>
              </a:rPr>
              <a:t>que</a:t>
            </a:r>
            <a:endParaRPr sz="10050">
              <a:latin typeface="Georgia"/>
              <a:cs typeface="Georgia"/>
            </a:endParaRPr>
          </a:p>
          <a:p>
            <a:pPr algn="ctr" marL="669925" marR="662305">
              <a:lnSpc>
                <a:spcPct val="77100"/>
              </a:lnSpc>
              <a:spcBef>
                <a:spcPts val="1385"/>
              </a:spcBef>
            </a:pP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não</a:t>
            </a:r>
            <a:r>
              <a:rPr dirty="0" sz="10050" spc="6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55">
                <a:solidFill>
                  <a:srgbClr val="344028"/>
                </a:solidFill>
                <a:latin typeface="Georgia"/>
                <a:cs typeface="Georgia"/>
              </a:rPr>
              <a:t>se</a:t>
            </a:r>
            <a:r>
              <a:rPr dirty="0" sz="10050" spc="7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gastavam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90">
                <a:solidFill>
                  <a:srgbClr val="344028"/>
                </a:solidFill>
                <a:latin typeface="Georgia"/>
                <a:cs typeface="Georgia"/>
              </a:rPr>
              <a:t>e</a:t>
            </a:r>
            <a:r>
              <a:rPr dirty="0" sz="10050" spc="7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um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60">
                <a:solidFill>
                  <a:srgbClr val="344028"/>
                </a:solidFill>
                <a:latin typeface="Georgia"/>
                <a:cs typeface="Georgia"/>
              </a:rPr>
              <a:t>lugar </a:t>
            </a:r>
            <a:r>
              <a:rPr dirty="0" sz="10050" spc="145">
                <a:solidFill>
                  <a:srgbClr val="344028"/>
                </a:solidFill>
                <a:latin typeface="Georgia"/>
                <a:cs typeface="Georgia"/>
              </a:rPr>
              <a:t>seguro</a:t>
            </a:r>
            <a:r>
              <a:rPr dirty="0" sz="10050" spc="16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para</a:t>
            </a:r>
            <a:r>
              <a:rPr dirty="0" sz="10050" spc="18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55">
                <a:solidFill>
                  <a:srgbClr val="344028"/>
                </a:solidFill>
                <a:latin typeface="Georgia"/>
                <a:cs typeface="Georgia"/>
              </a:rPr>
              <a:t>morar.</a:t>
            </a:r>
            <a:endParaRPr sz="100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8517" y="2426933"/>
            <a:ext cx="17771110" cy="5102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ts val="10680"/>
              </a:lnSpc>
              <a:spcBef>
                <a:spcPts val="110"/>
              </a:spcBef>
            </a:pP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Nós</a:t>
            </a:r>
            <a:r>
              <a:rPr dirty="0" sz="10050" spc="3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70">
                <a:solidFill>
                  <a:srgbClr val="344028"/>
                </a:solidFill>
                <a:latin typeface="Georgia"/>
                <a:cs typeface="Georgia"/>
              </a:rPr>
              <a:t>podemos</a:t>
            </a:r>
            <a:r>
              <a:rPr dirty="0" sz="10050" spc="3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50">
                <a:solidFill>
                  <a:srgbClr val="344028"/>
                </a:solidFill>
                <a:latin typeface="Georgia"/>
                <a:cs typeface="Georgia"/>
              </a:rPr>
              <a:t>viver</a:t>
            </a:r>
            <a:r>
              <a:rPr dirty="0" sz="10050" spc="3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14">
                <a:solidFill>
                  <a:srgbClr val="344028"/>
                </a:solidFill>
                <a:latin typeface="Georgia"/>
                <a:cs typeface="Georgia"/>
              </a:rPr>
              <a:t>felizes</a:t>
            </a:r>
            <a:r>
              <a:rPr dirty="0" sz="10050" spc="3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-20">
                <a:solidFill>
                  <a:srgbClr val="344028"/>
                </a:solidFill>
                <a:latin typeface="Georgia"/>
                <a:cs typeface="Georgia"/>
              </a:rPr>
              <a:t>para</a:t>
            </a:r>
            <a:endParaRPr sz="10050">
              <a:latin typeface="Georgia"/>
              <a:cs typeface="Georgia"/>
            </a:endParaRPr>
          </a:p>
          <a:p>
            <a:pPr algn="ctr">
              <a:lnSpc>
                <a:spcPts val="9300"/>
              </a:lnSpc>
            </a:pPr>
            <a:r>
              <a:rPr dirty="0" sz="10050" spc="105">
                <a:solidFill>
                  <a:srgbClr val="344028"/>
                </a:solidFill>
                <a:latin typeface="Georgia"/>
                <a:cs typeface="Georgia"/>
              </a:rPr>
              <a:t>sempre,</a:t>
            </a:r>
            <a:r>
              <a:rPr dirty="0" sz="10050" spc="11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mas</a:t>
            </a:r>
            <a:r>
              <a:rPr dirty="0" sz="10050" spc="10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90">
                <a:solidFill>
                  <a:srgbClr val="344028"/>
                </a:solidFill>
                <a:latin typeface="Georgia"/>
                <a:cs typeface="Georgia"/>
              </a:rPr>
              <a:t>precisamos</a:t>
            </a:r>
            <a:endParaRPr sz="10050">
              <a:latin typeface="Georgia"/>
              <a:cs typeface="Georgia"/>
            </a:endParaRPr>
          </a:p>
          <a:p>
            <a:pPr algn="ctr" marL="1769110" marR="1761489">
              <a:lnSpc>
                <a:spcPct val="77100"/>
              </a:lnSpc>
              <a:spcBef>
                <a:spcPts val="1385"/>
              </a:spcBef>
            </a:pPr>
            <a:r>
              <a:rPr dirty="0" sz="10050" spc="135">
                <a:solidFill>
                  <a:srgbClr val="344028"/>
                </a:solidFill>
                <a:latin typeface="Georgia"/>
                <a:cs typeface="Georgia"/>
              </a:rPr>
              <a:t>escutar</a:t>
            </a:r>
            <a:r>
              <a:rPr dirty="0" sz="10050" spc="6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50">
                <a:solidFill>
                  <a:srgbClr val="344028"/>
                </a:solidFill>
                <a:latin typeface="Georgia"/>
                <a:cs typeface="Georgia"/>
              </a:rPr>
              <a:t>o</a:t>
            </a:r>
            <a:r>
              <a:rPr dirty="0" sz="1005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que</a:t>
            </a:r>
            <a:r>
              <a:rPr dirty="0" sz="1005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Deus</a:t>
            </a:r>
            <a:r>
              <a:rPr dirty="0" sz="1005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fala</a:t>
            </a:r>
            <a:r>
              <a:rPr dirty="0" sz="10050" spc="6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40">
                <a:solidFill>
                  <a:srgbClr val="344028"/>
                </a:solidFill>
                <a:latin typeface="Georgia"/>
                <a:cs typeface="Georgia"/>
              </a:rPr>
              <a:t>e </a:t>
            </a:r>
            <a:r>
              <a:rPr dirty="0" sz="10050" spc="160">
                <a:solidFill>
                  <a:srgbClr val="344028"/>
                </a:solidFill>
                <a:latin typeface="Georgia"/>
                <a:cs typeface="Georgia"/>
              </a:rPr>
              <a:t>obedecer</a:t>
            </a:r>
            <a:r>
              <a:rPr dirty="0" sz="10050" spc="3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a</a:t>
            </a:r>
            <a:r>
              <a:rPr dirty="0" sz="10050" spc="5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-20">
                <a:solidFill>
                  <a:srgbClr val="344028"/>
                </a:solidFill>
                <a:latin typeface="Georgia"/>
                <a:cs typeface="Georgia"/>
              </a:rPr>
              <a:t>ele.</a:t>
            </a:r>
            <a:endParaRPr sz="100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2557" y="2426933"/>
            <a:ext cx="17682845" cy="5102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ts val="10680"/>
              </a:lnSpc>
              <a:spcBef>
                <a:spcPts val="110"/>
              </a:spcBef>
            </a:pPr>
            <a:r>
              <a:rPr dirty="0" sz="10050" spc="-380">
                <a:solidFill>
                  <a:srgbClr val="344028"/>
                </a:solidFill>
                <a:latin typeface="Georgia"/>
                <a:cs typeface="Georgia"/>
              </a:rPr>
              <a:t>Jeová</a:t>
            </a:r>
            <a:r>
              <a:rPr dirty="0" sz="10050" spc="6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40">
                <a:solidFill>
                  <a:srgbClr val="344028"/>
                </a:solidFill>
                <a:latin typeface="Georgia"/>
                <a:cs typeface="Georgia"/>
              </a:rPr>
              <a:t>quer</a:t>
            </a:r>
            <a:r>
              <a:rPr dirty="0" sz="10050" spc="6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que</a:t>
            </a:r>
            <a:r>
              <a:rPr dirty="0" sz="10050" spc="6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a</a:t>
            </a:r>
            <a:r>
              <a:rPr dirty="0" sz="10050" spc="6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30">
                <a:solidFill>
                  <a:srgbClr val="344028"/>
                </a:solidFill>
                <a:latin typeface="Georgia"/>
                <a:cs typeface="Georgia"/>
              </a:rPr>
              <a:t>gente</a:t>
            </a:r>
            <a:r>
              <a:rPr dirty="0" sz="10050" spc="6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30">
                <a:solidFill>
                  <a:srgbClr val="344028"/>
                </a:solidFill>
                <a:latin typeface="Georgia"/>
                <a:cs typeface="Georgia"/>
              </a:rPr>
              <a:t>perdoe</a:t>
            </a:r>
            <a:endParaRPr sz="10050">
              <a:latin typeface="Georgia"/>
              <a:cs typeface="Georgia"/>
            </a:endParaRPr>
          </a:p>
          <a:p>
            <a:pPr algn="ctr">
              <a:lnSpc>
                <a:spcPts val="9300"/>
              </a:lnSpc>
            </a:pP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as</a:t>
            </a:r>
            <a:r>
              <a:rPr dirty="0" sz="10050" spc="6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pessoas</a:t>
            </a:r>
            <a:r>
              <a:rPr dirty="0" sz="1005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90">
                <a:solidFill>
                  <a:srgbClr val="344028"/>
                </a:solidFill>
                <a:latin typeface="Georgia"/>
                <a:cs typeface="Georgia"/>
              </a:rPr>
              <a:t>e</a:t>
            </a:r>
            <a:r>
              <a:rPr dirty="0" sz="1005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que</a:t>
            </a:r>
            <a:r>
              <a:rPr dirty="0" sz="1005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a</a:t>
            </a:r>
            <a:r>
              <a:rPr dirty="0" sz="1005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30">
                <a:solidFill>
                  <a:srgbClr val="344028"/>
                </a:solidFill>
                <a:latin typeface="Georgia"/>
                <a:cs typeface="Georgia"/>
              </a:rPr>
              <a:t>gente</a:t>
            </a:r>
            <a:r>
              <a:rPr dirty="0" sz="1005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30">
                <a:solidFill>
                  <a:srgbClr val="344028"/>
                </a:solidFill>
                <a:latin typeface="Georgia"/>
                <a:cs typeface="Georgia"/>
              </a:rPr>
              <a:t>fique</a:t>
            </a:r>
            <a:endParaRPr sz="10050">
              <a:latin typeface="Georgia"/>
              <a:cs typeface="Georgia"/>
            </a:endParaRPr>
          </a:p>
          <a:p>
            <a:pPr algn="ctr" marL="12065" marR="5080">
              <a:lnSpc>
                <a:spcPct val="77100"/>
              </a:lnSpc>
              <a:spcBef>
                <a:spcPts val="1385"/>
              </a:spcBef>
            </a:pPr>
            <a:r>
              <a:rPr dirty="0" sz="10050" spc="120">
                <a:solidFill>
                  <a:srgbClr val="344028"/>
                </a:solidFill>
                <a:latin typeface="Georgia"/>
                <a:cs typeface="Georgia"/>
              </a:rPr>
              <a:t>de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60">
                <a:solidFill>
                  <a:srgbClr val="344028"/>
                </a:solidFill>
                <a:latin typeface="Georgia"/>
                <a:cs typeface="Georgia"/>
              </a:rPr>
              <a:t>bem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20">
                <a:solidFill>
                  <a:srgbClr val="344028"/>
                </a:solidFill>
                <a:latin typeface="Georgia"/>
                <a:cs typeface="Georgia"/>
              </a:rPr>
              <a:t>com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50">
                <a:solidFill>
                  <a:srgbClr val="344028"/>
                </a:solidFill>
                <a:latin typeface="Georgia"/>
                <a:cs typeface="Georgia"/>
              </a:rPr>
              <a:t>elas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50">
                <a:solidFill>
                  <a:srgbClr val="344028"/>
                </a:solidFill>
                <a:latin typeface="Georgia"/>
                <a:cs typeface="Georgia"/>
              </a:rPr>
              <a:t>o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mais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45">
                <a:solidFill>
                  <a:srgbClr val="344028"/>
                </a:solidFill>
                <a:latin typeface="Georgia"/>
                <a:cs typeface="Georgia"/>
              </a:rPr>
              <a:t>rápido </a:t>
            </a:r>
            <a:r>
              <a:rPr dirty="0" sz="10050" spc="-10">
                <a:solidFill>
                  <a:srgbClr val="344028"/>
                </a:solidFill>
                <a:latin typeface="Georgia"/>
                <a:cs typeface="Georgia"/>
              </a:rPr>
              <a:t>possível.</a:t>
            </a:r>
            <a:endParaRPr sz="100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7083" y="1406430"/>
            <a:ext cx="17773650" cy="73729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9095"/>
              </a:lnSpc>
              <a:spcBef>
                <a:spcPts val="125"/>
              </a:spcBef>
            </a:pPr>
            <a:r>
              <a:rPr dirty="0" sz="8550" spc="-345">
                <a:solidFill>
                  <a:srgbClr val="344028"/>
                </a:solidFill>
                <a:latin typeface="Georgia"/>
                <a:cs typeface="Georgia"/>
              </a:rPr>
              <a:t>A</a:t>
            </a:r>
            <a:r>
              <a:rPr dirty="0" sz="85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60">
                <a:solidFill>
                  <a:srgbClr val="344028"/>
                </a:solidFill>
                <a:latin typeface="Georgia"/>
                <a:cs typeface="Georgia"/>
              </a:rPr>
              <a:t>mãe</a:t>
            </a:r>
            <a:r>
              <a:rPr dirty="0" sz="85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105">
                <a:solidFill>
                  <a:srgbClr val="344028"/>
                </a:solidFill>
                <a:latin typeface="Georgia"/>
                <a:cs typeface="Georgia"/>
              </a:rPr>
              <a:t>arruma</a:t>
            </a:r>
            <a:r>
              <a:rPr dirty="0" sz="85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105">
                <a:solidFill>
                  <a:srgbClr val="344028"/>
                </a:solidFill>
                <a:latin typeface="Georgia"/>
                <a:cs typeface="Georgia"/>
              </a:rPr>
              <a:t>seu</a:t>
            </a:r>
            <a:r>
              <a:rPr dirty="0" sz="85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>
                <a:solidFill>
                  <a:srgbClr val="344028"/>
                </a:solidFill>
                <a:latin typeface="Georgia"/>
                <a:cs typeface="Georgia"/>
              </a:rPr>
              <a:t>filho</a:t>
            </a:r>
            <a:r>
              <a:rPr dirty="0" sz="8550" spc="10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65">
                <a:solidFill>
                  <a:srgbClr val="344028"/>
                </a:solidFill>
                <a:latin typeface="Georgia"/>
                <a:cs typeface="Georgia"/>
              </a:rPr>
              <a:t>para</a:t>
            </a:r>
            <a:r>
              <a:rPr dirty="0" sz="85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-20">
                <a:solidFill>
                  <a:srgbClr val="344028"/>
                </a:solidFill>
                <a:latin typeface="Georgia"/>
                <a:cs typeface="Georgia"/>
              </a:rPr>
              <a:t>sair.</a:t>
            </a:r>
            <a:endParaRPr sz="8550">
              <a:latin typeface="Georgia"/>
              <a:cs typeface="Georgia"/>
            </a:endParaRPr>
          </a:p>
          <a:p>
            <a:pPr algn="ctr">
              <a:lnSpc>
                <a:spcPts val="7925"/>
              </a:lnSpc>
            </a:pPr>
            <a:r>
              <a:rPr dirty="0" sz="8550" spc="45">
                <a:solidFill>
                  <a:srgbClr val="344028"/>
                </a:solidFill>
                <a:latin typeface="Georgia"/>
                <a:cs typeface="Georgia"/>
              </a:rPr>
              <a:t>Providencia</a:t>
            </a:r>
            <a:r>
              <a:rPr dirty="0" sz="85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65">
                <a:solidFill>
                  <a:srgbClr val="344028"/>
                </a:solidFill>
                <a:latin typeface="Georgia"/>
                <a:cs typeface="Georgia"/>
              </a:rPr>
              <a:t>que</a:t>
            </a:r>
            <a:r>
              <a:rPr dirty="0" sz="85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105">
                <a:solidFill>
                  <a:srgbClr val="344028"/>
                </a:solidFill>
                <a:latin typeface="Georgia"/>
                <a:cs typeface="Georgia"/>
              </a:rPr>
              <a:t>ele</a:t>
            </a:r>
            <a:r>
              <a:rPr dirty="0" sz="85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80">
                <a:solidFill>
                  <a:srgbClr val="344028"/>
                </a:solidFill>
                <a:latin typeface="Georgia"/>
                <a:cs typeface="Georgia"/>
              </a:rPr>
              <a:t>tome</a:t>
            </a:r>
            <a:r>
              <a:rPr dirty="0" sz="85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>
                <a:solidFill>
                  <a:srgbClr val="344028"/>
                </a:solidFill>
                <a:latin typeface="Georgia"/>
                <a:cs typeface="Georgia"/>
              </a:rPr>
              <a:t>banho</a:t>
            </a:r>
            <a:r>
              <a:rPr dirty="0" sz="85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114">
                <a:solidFill>
                  <a:srgbClr val="344028"/>
                </a:solidFill>
                <a:latin typeface="Georgia"/>
                <a:cs typeface="Georgia"/>
              </a:rPr>
              <a:t>e</a:t>
            </a:r>
            <a:endParaRPr sz="8550">
              <a:latin typeface="Georgia"/>
              <a:cs typeface="Georgia"/>
            </a:endParaRPr>
          </a:p>
          <a:p>
            <a:pPr algn="ctr">
              <a:lnSpc>
                <a:spcPts val="7925"/>
              </a:lnSpc>
            </a:pPr>
            <a:r>
              <a:rPr dirty="0" sz="8550" spc="65">
                <a:solidFill>
                  <a:srgbClr val="344028"/>
                </a:solidFill>
                <a:latin typeface="Georgia"/>
                <a:cs typeface="Georgia"/>
              </a:rPr>
              <a:t>que</a:t>
            </a:r>
            <a:r>
              <a:rPr dirty="0" sz="8550" spc="10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>
                <a:solidFill>
                  <a:srgbClr val="344028"/>
                </a:solidFill>
                <a:latin typeface="Georgia"/>
                <a:cs typeface="Georgia"/>
              </a:rPr>
              <a:t>vista</a:t>
            </a:r>
            <a:r>
              <a:rPr dirty="0" sz="8550" spc="11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>
                <a:solidFill>
                  <a:srgbClr val="344028"/>
                </a:solidFill>
                <a:latin typeface="Georgia"/>
                <a:cs typeface="Georgia"/>
              </a:rPr>
              <a:t>uma</a:t>
            </a:r>
            <a:r>
              <a:rPr dirty="0" sz="8550" spc="10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75">
                <a:solidFill>
                  <a:srgbClr val="344028"/>
                </a:solidFill>
                <a:latin typeface="Georgia"/>
                <a:cs typeface="Georgia"/>
              </a:rPr>
              <a:t>roupa</a:t>
            </a:r>
            <a:r>
              <a:rPr dirty="0" sz="8550" spc="11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>
                <a:solidFill>
                  <a:srgbClr val="344028"/>
                </a:solidFill>
                <a:latin typeface="Georgia"/>
                <a:cs typeface="Georgia"/>
              </a:rPr>
              <a:t>limpa</a:t>
            </a:r>
            <a:r>
              <a:rPr dirty="0" sz="8550" spc="10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114">
                <a:solidFill>
                  <a:srgbClr val="344028"/>
                </a:solidFill>
                <a:latin typeface="Georgia"/>
                <a:cs typeface="Georgia"/>
              </a:rPr>
              <a:t>e</a:t>
            </a:r>
            <a:endParaRPr sz="8550">
              <a:latin typeface="Georgia"/>
              <a:cs typeface="Georgia"/>
            </a:endParaRPr>
          </a:p>
          <a:p>
            <a:pPr algn="ctr">
              <a:lnSpc>
                <a:spcPts val="7925"/>
              </a:lnSpc>
            </a:pPr>
            <a:r>
              <a:rPr dirty="0" sz="8550" spc="50">
                <a:solidFill>
                  <a:srgbClr val="344028"/>
                </a:solidFill>
                <a:latin typeface="Georgia"/>
                <a:cs typeface="Georgia"/>
              </a:rPr>
              <a:t>apresentável.</a:t>
            </a:r>
            <a:r>
              <a:rPr dirty="0" sz="8550" spc="-1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>
                <a:solidFill>
                  <a:srgbClr val="344028"/>
                </a:solidFill>
                <a:latin typeface="Georgia"/>
                <a:cs typeface="Georgia"/>
              </a:rPr>
              <a:t>Ela</a:t>
            </a:r>
            <a:r>
              <a:rPr dirty="0" sz="8550" spc="-1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50">
                <a:solidFill>
                  <a:srgbClr val="344028"/>
                </a:solidFill>
                <a:latin typeface="Georgia"/>
                <a:cs typeface="Georgia"/>
              </a:rPr>
              <a:t>sabe</a:t>
            </a:r>
            <a:r>
              <a:rPr dirty="0" sz="8550" spc="-1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65">
                <a:solidFill>
                  <a:srgbClr val="344028"/>
                </a:solidFill>
                <a:latin typeface="Georgia"/>
                <a:cs typeface="Georgia"/>
              </a:rPr>
              <a:t>que</a:t>
            </a:r>
            <a:r>
              <a:rPr dirty="0" sz="8550" spc="-1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>
                <a:solidFill>
                  <a:srgbClr val="344028"/>
                </a:solidFill>
                <a:latin typeface="Georgia"/>
                <a:cs typeface="Georgia"/>
              </a:rPr>
              <a:t>a</a:t>
            </a:r>
            <a:r>
              <a:rPr dirty="0" sz="8550" spc="-1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55">
                <a:solidFill>
                  <a:srgbClr val="344028"/>
                </a:solidFill>
                <a:latin typeface="Georgia"/>
                <a:cs typeface="Georgia"/>
              </a:rPr>
              <a:t>limpeza</a:t>
            </a:r>
            <a:endParaRPr sz="8550">
              <a:latin typeface="Georgia"/>
              <a:cs typeface="Georgia"/>
            </a:endParaRPr>
          </a:p>
          <a:p>
            <a:pPr algn="ctr">
              <a:lnSpc>
                <a:spcPts val="7925"/>
              </a:lnSpc>
            </a:pPr>
            <a:r>
              <a:rPr dirty="0" sz="8550" spc="165">
                <a:solidFill>
                  <a:srgbClr val="344028"/>
                </a:solidFill>
                <a:latin typeface="Georgia"/>
                <a:cs typeface="Georgia"/>
              </a:rPr>
              <a:t>é</a:t>
            </a:r>
            <a:r>
              <a:rPr dirty="0" sz="8550" spc="6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85">
                <a:solidFill>
                  <a:srgbClr val="344028"/>
                </a:solidFill>
                <a:latin typeface="Georgia"/>
                <a:cs typeface="Georgia"/>
              </a:rPr>
              <a:t>essencial</a:t>
            </a:r>
            <a:r>
              <a:rPr dirty="0" sz="855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65">
                <a:solidFill>
                  <a:srgbClr val="344028"/>
                </a:solidFill>
                <a:latin typeface="Georgia"/>
                <a:cs typeface="Georgia"/>
              </a:rPr>
              <a:t>para</a:t>
            </a:r>
            <a:r>
              <a:rPr dirty="0" sz="855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>
                <a:solidFill>
                  <a:srgbClr val="344028"/>
                </a:solidFill>
                <a:latin typeface="Georgia"/>
                <a:cs typeface="Georgia"/>
              </a:rPr>
              <a:t>a</a:t>
            </a:r>
            <a:r>
              <a:rPr dirty="0" sz="855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>
                <a:solidFill>
                  <a:srgbClr val="344028"/>
                </a:solidFill>
                <a:latin typeface="Georgia"/>
                <a:cs typeface="Georgia"/>
              </a:rPr>
              <a:t>boa</a:t>
            </a:r>
            <a:r>
              <a:rPr dirty="0" sz="855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60">
                <a:solidFill>
                  <a:srgbClr val="344028"/>
                </a:solidFill>
                <a:latin typeface="Georgia"/>
                <a:cs typeface="Georgia"/>
              </a:rPr>
              <a:t>saúde</a:t>
            </a:r>
            <a:r>
              <a:rPr dirty="0" sz="8550" spc="6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-20">
                <a:solidFill>
                  <a:srgbClr val="344028"/>
                </a:solidFill>
                <a:latin typeface="Georgia"/>
                <a:cs typeface="Georgia"/>
              </a:rPr>
              <a:t>dele.</a:t>
            </a:r>
            <a:endParaRPr sz="8550">
              <a:latin typeface="Georgia"/>
              <a:cs typeface="Georgia"/>
            </a:endParaRPr>
          </a:p>
          <a:p>
            <a:pPr algn="ctr" marL="770255" marR="762635">
              <a:lnSpc>
                <a:spcPct val="77300"/>
              </a:lnSpc>
              <a:spcBef>
                <a:spcPts val="1165"/>
              </a:spcBef>
            </a:pPr>
            <a:r>
              <a:rPr dirty="0" sz="8550">
                <a:solidFill>
                  <a:srgbClr val="344028"/>
                </a:solidFill>
                <a:latin typeface="Georgia"/>
                <a:cs typeface="Georgia"/>
              </a:rPr>
              <a:t>Também</a:t>
            </a:r>
            <a:r>
              <a:rPr dirty="0" sz="8550" spc="12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50">
                <a:solidFill>
                  <a:srgbClr val="344028"/>
                </a:solidFill>
                <a:latin typeface="Georgia"/>
                <a:cs typeface="Georgia"/>
              </a:rPr>
              <a:t>sabe</a:t>
            </a:r>
            <a:r>
              <a:rPr dirty="0" sz="8550" spc="114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65">
                <a:solidFill>
                  <a:srgbClr val="344028"/>
                </a:solidFill>
                <a:latin typeface="Georgia"/>
                <a:cs typeface="Georgia"/>
              </a:rPr>
              <a:t>que</a:t>
            </a:r>
            <a:r>
              <a:rPr dirty="0" sz="8550" spc="12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>
                <a:solidFill>
                  <a:srgbClr val="344028"/>
                </a:solidFill>
                <a:latin typeface="Georgia"/>
                <a:cs typeface="Georgia"/>
              </a:rPr>
              <a:t>a</a:t>
            </a:r>
            <a:r>
              <a:rPr dirty="0" sz="8550" spc="12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75">
                <a:solidFill>
                  <a:srgbClr val="344028"/>
                </a:solidFill>
                <a:latin typeface="Georgia"/>
                <a:cs typeface="Georgia"/>
              </a:rPr>
              <a:t>aparência</a:t>
            </a:r>
            <a:r>
              <a:rPr dirty="0" sz="8550" spc="114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-25">
                <a:solidFill>
                  <a:srgbClr val="344028"/>
                </a:solidFill>
                <a:latin typeface="Georgia"/>
                <a:cs typeface="Georgia"/>
              </a:rPr>
              <a:t>do </a:t>
            </a:r>
            <a:r>
              <a:rPr dirty="0" sz="8550">
                <a:solidFill>
                  <a:srgbClr val="344028"/>
                </a:solidFill>
                <a:latin typeface="Georgia"/>
                <a:cs typeface="Georgia"/>
              </a:rPr>
              <a:t>filho</a:t>
            </a:r>
            <a:r>
              <a:rPr dirty="0" sz="8550" spc="11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125">
                <a:solidFill>
                  <a:srgbClr val="344028"/>
                </a:solidFill>
                <a:latin typeface="Georgia"/>
                <a:cs typeface="Georgia"/>
              </a:rPr>
              <a:t>reflete</a:t>
            </a:r>
            <a:r>
              <a:rPr dirty="0" sz="8550" spc="114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120">
                <a:solidFill>
                  <a:srgbClr val="344028"/>
                </a:solidFill>
                <a:latin typeface="Georgia"/>
                <a:cs typeface="Georgia"/>
              </a:rPr>
              <a:t>sobre</a:t>
            </a:r>
            <a:r>
              <a:rPr dirty="0" sz="8550" spc="11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75">
                <a:solidFill>
                  <a:srgbClr val="344028"/>
                </a:solidFill>
                <a:latin typeface="Georgia"/>
                <a:cs typeface="Georgia"/>
              </a:rPr>
              <a:t>os</a:t>
            </a:r>
            <a:r>
              <a:rPr dirty="0" sz="8550" spc="114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8550" spc="-10">
                <a:solidFill>
                  <a:srgbClr val="344028"/>
                </a:solidFill>
                <a:latin typeface="Georgia"/>
                <a:cs typeface="Georgia"/>
              </a:rPr>
              <a:t>pais.</a:t>
            </a:r>
            <a:endParaRPr sz="85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9042" y="3017440"/>
            <a:ext cx="17950180" cy="392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ts val="10680"/>
              </a:lnSpc>
              <a:spcBef>
                <a:spcPts val="110"/>
              </a:spcBef>
            </a:pP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O</a:t>
            </a:r>
            <a:r>
              <a:rPr dirty="0" sz="10050" spc="2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90">
                <a:solidFill>
                  <a:srgbClr val="344028"/>
                </a:solidFill>
                <a:latin typeface="Georgia"/>
                <a:cs typeface="Georgia"/>
              </a:rPr>
              <a:t>profeta</a:t>
            </a:r>
            <a:r>
              <a:rPr dirty="0" sz="10050" spc="3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Eliseu</a:t>
            </a:r>
            <a:r>
              <a:rPr dirty="0" sz="10050" spc="3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não</a:t>
            </a:r>
            <a:r>
              <a:rPr dirty="0" sz="10050" spc="3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-10">
                <a:solidFill>
                  <a:srgbClr val="344028"/>
                </a:solidFill>
                <a:latin typeface="Georgia"/>
                <a:cs typeface="Georgia"/>
              </a:rPr>
              <a:t>tinha</a:t>
            </a:r>
            <a:endParaRPr sz="10050">
              <a:latin typeface="Georgia"/>
              <a:cs typeface="Georgia"/>
            </a:endParaRPr>
          </a:p>
          <a:p>
            <a:pPr algn="ctr" marL="12700" marR="5080" indent="-635">
              <a:lnSpc>
                <a:spcPct val="77100"/>
              </a:lnSpc>
              <a:spcBef>
                <a:spcPts val="1385"/>
              </a:spcBef>
            </a:pP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dúvida</a:t>
            </a:r>
            <a:r>
              <a:rPr dirty="0" sz="10050" spc="6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20">
                <a:solidFill>
                  <a:srgbClr val="344028"/>
                </a:solidFill>
                <a:latin typeface="Georgia"/>
                <a:cs typeface="Georgia"/>
              </a:rPr>
              <a:t>de</a:t>
            </a:r>
            <a:r>
              <a:rPr dirty="0" sz="10050" spc="6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que</a:t>
            </a:r>
            <a:r>
              <a:rPr dirty="0" sz="10050" spc="6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-380">
                <a:solidFill>
                  <a:srgbClr val="344028"/>
                </a:solidFill>
                <a:latin typeface="Georgia"/>
                <a:cs typeface="Georgia"/>
              </a:rPr>
              <a:t>Jeová</a:t>
            </a:r>
            <a:r>
              <a:rPr dirty="0" sz="10050" spc="6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-20">
                <a:solidFill>
                  <a:srgbClr val="344028"/>
                </a:solidFill>
                <a:latin typeface="Georgia"/>
                <a:cs typeface="Georgia"/>
              </a:rPr>
              <a:t>iria </a:t>
            </a:r>
            <a:r>
              <a:rPr dirty="0" sz="10050" spc="280">
                <a:solidFill>
                  <a:srgbClr val="344028"/>
                </a:solidFill>
                <a:latin typeface="Georgia"/>
                <a:cs typeface="Georgia"/>
              </a:rPr>
              <a:t>protegê-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lo</a:t>
            </a:r>
            <a:r>
              <a:rPr dirty="0" sz="10050" spc="114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50">
                <a:solidFill>
                  <a:srgbClr val="344028"/>
                </a:solidFill>
                <a:latin typeface="Georgia"/>
                <a:cs typeface="Georgia"/>
              </a:rPr>
              <a:t>do</a:t>
            </a:r>
            <a:r>
              <a:rPr dirty="0" sz="10050" spc="114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45">
                <a:solidFill>
                  <a:srgbClr val="344028"/>
                </a:solidFill>
                <a:latin typeface="Georgia"/>
                <a:cs typeface="Georgia"/>
              </a:rPr>
              <a:t>exército</a:t>
            </a:r>
            <a:r>
              <a:rPr dirty="0" sz="10050" spc="114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-10">
                <a:solidFill>
                  <a:srgbClr val="344028"/>
                </a:solidFill>
                <a:latin typeface="Georgia"/>
                <a:cs typeface="Georgia"/>
              </a:rPr>
              <a:t>inimigo.</a:t>
            </a:r>
            <a:endParaRPr sz="100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5439" y="2550977"/>
            <a:ext cx="15497175" cy="4847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6915"/>
              </a:lnSpc>
              <a:spcBef>
                <a:spcPts val="120"/>
              </a:spcBef>
            </a:pPr>
            <a:r>
              <a:rPr dirty="0" sz="6500">
                <a:solidFill>
                  <a:srgbClr val="344028"/>
                </a:solidFill>
                <a:latin typeface="Georgia"/>
                <a:cs typeface="Georgia"/>
              </a:rPr>
              <a:t>Você</a:t>
            </a:r>
            <a:r>
              <a:rPr dirty="0" sz="6500" spc="12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>
                <a:solidFill>
                  <a:srgbClr val="344028"/>
                </a:solidFill>
                <a:latin typeface="Georgia"/>
                <a:cs typeface="Georgia"/>
              </a:rPr>
              <a:t>gosta</a:t>
            </a:r>
            <a:r>
              <a:rPr dirty="0" sz="6500" spc="12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 spc="90">
                <a:solidFill>
                  <a:srgbClr val="344028"/>
                </a:solidFill>
                <a:latin typeface="Georgia"/>
                <a:cs typeface="Georgia"/>
              </a:rPr>
              <a:t>de</a:t>
            </a:r>
            <a:r>
              <a:rPr dirty="0" sz="6500" spc="12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 spc="114">
                <a:solidFill>
                  <a:srgbClr val="344028"/>
                </a:solidFill>
                <a:latin typeface="Georgia"/>
                <a:cs typeface="Georgia"/>
              </a:rPr>
              <a:t>ir</a:t>
            </a:r>
            <a:r>
              <a:rPr dirty="0" sz="6500" spc="12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>
                <a:solidFill>
                  <a:srgbClr val="344028"/>
                </a:solidFill>
                <a:latin typeface="Georgia"/>
                <a:cs typeface="Georgia"/>
              </a:rPr>
              <a:t>a</a:t>
            </a:r>
            <a:r>
              <a:rPr dirty="0" sz="6500" spc="12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 spc="45">
                <a:solidFill>
                  <a:srgbClr val="344028"/>
                </a:solidFill>
                <a:latin typeface="Georgia"/>
                <a:cs typeface="Georgia"/>
              </a:rPr>
              <a:t>casamentos?</a:t>
            </a:r>
            <a:r>
              <a:rPr dirty="0" sz="6500" spc="12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 spc="-10">
                <a:solidFill>
                  <a:srgbClr val="344028"/>
                </a:solidFill>
                <a:latin typeface="Georgia"/>
                <a:cs typeface="Georgia"/>
              </a:rPr>
              <a:t>Muitos</a:t>
            </a:r>
            <a:endParaRPr sz="6500">
              <a:latin typeface="Georgia"/>
              <a:cs typeface="Georgia"/>
            </a:endParaRPr>
          </a:p>
          <a:p>
            <a:pPr algn="ctr">
              <a:lnSpc>
                <a:spcPts val="6030"/>
              </a:lnSpc>
            </a:pPr>
            <a:r>
              <a:rPr dirty="0" sz="6500">
                <a:solidFill>
                  <a:srgbClr val="344028"/>
                </a:solidFill>
                <a:latin typeface="Georgia"/>
                <a:cs typeface="Georgia"/>
              </a:rPr>
              <a:t>gostam,</a:t>
            </a:r>
            <a:r>
              <a:rPr dirty="0" sz="6500" spc="12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 spc="90">
                <a:solidFill>
                  <a:srgbClr val="344028"/>
                </a:solidFill>
                <a:latin typeface="Georgia"/>
                <a:cs typeface="Georgia"/>
              </a:rPr>
              <a:t>porque</a:t>
            </a:r>
            <a:r>
              <a:rPr dirty="0" sz="6500" spc="12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 spc="60">
                <a:solidFill>
                  <a:srgbClr val="344028"/>
                </a:solidFill>
                <a:latin typeface="Georgia"/>
                <a:cs typeface="Georgia"/>
              </a:rPr>
              <a:t>costumam</a:t>
            </a:r>
            <a:r>
              <a:rPr dirty="0" sz="6500" spc="12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 spc="155">
                <a:solidFill>
                  <a:srgbClr val="344028"/>
                </a:solidFill>
                <a:latin typeface="Georgia"/>
                <a:cs typeface="Georgia"/>
              </a:rPr>
              <a:t>ser</a:t>
            </a:r>
            <a:r>
              <a:rPr dirty="0" sz="6500" spc="12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 spc="65">
                <a:solidFill>
                  <a:srgbClr val="344028"/>
                </a:solidFill>
                <a:latin typeface="Georgia"/>
                <a:cs typeface="Georgia"/>
              </a:rPr>
              <a:t>ocasiões</a:t>
            </a:r>
            <a:endParaRPr sz="6500">
              <a:latin typeface="Georgia"/>
              <a:cs typeface="Georgia"/>
            </a:endParaRPr>
          </a:p>
          <a:p>
            <a:pPr algn="ctr">
              <a:lnSpc>
                <a:spcPts val="6030"/>
              </a:lnSpc>
            </a:pPr>
            <a:r>
              <a:rPr dirty="0" sz="6500">
                <a:solidFill>
                  <a:srgbClr val="344028"/>
                </a:solidFill>
                <a:latin typeface="Georgia"/>
                <a:cs typeface="Georgia"/>
              </a:rPr>
              <a:t>muito</a:t>
            </a:r>
            <a:r>
              <a:rPr dirty="0" sz="6500" spc="20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>
                <a:solidFill>
                  <a:srgbClr val="344028"/>
                </a:solidFill>
                <a:latin typeface="Georgia"/>
                <a:cs typeface="Georgia"/>
              </a:rPr>
              <a:t>agradáveis.</a:t>
            </a:r>
            <a:r>
              <a:rPr dirty="0" sz="6500" spc="20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>
                <a:solidFill>
                  <a:srgbClr val="344028"/>
                </a:solidFill>
                <a:latin typeface="Georgia"/>
                <a:cs typeface="Georgia"/>
              </a:rPr>
              <a:t>Você</a:t>
            </a:r>
            <a:r>
              <a:rPr dirty="0" sz="6500" spc="20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>
                <a:solidFill>
                  <a:srgbClr val="344028"/>
                </a:solidFill>
                <a:latin typeface="Georgia"/>
                <a:cs typeface="Georgia"/>
              </a:rPr>
              <a:t>vê</a:t>
            </a:r>
            <a:r>
              <a:rPr dirty="0" sz="6500" spc="20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 spc="70">
                <a:solidFill>
                  <a:srgbClr val="344028"/>
                </a:solidFill>
                <a:latin typeface="Georgia"/>
                <a:cs typeface="Georgia"/>
              </a:rPr>
              <a:t>os</a:t>
            </a:r>
            <a:r>
              <a:rPr dirty="0" sz="6500" spc="20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 spc="-10">
                <a:solidFill>
                  <a:srgbClr val="344028"/>
                </a:solidFill>
                <a:latin typeface="Georgia"/>
                <a:cs typeface="Georgia"/>
              </a:rPr>
              <a:t>noivos</a:t>
            </a:r>
            <a:endParaRPr sz="6500">
              <a:latin typeface="Georgia"/>
              <a:cs typeface="Georgia"/>
            </a:endParaRPr>
          </a:p>
          <a:p>
            <a:pPr algn="ctr">
              <a:lnSpc>
                <a:spcPts val="6030"/>
              </a:lnSpc>
            </a:pPr>
            <a:r>
              <a:rPr dirty="0" sz="6500" spc="75">
                <a:solidFill>
                  <a:srgbClr val="344028"/>
                </a:solidFill>
                <a:latin typeface="Georgia"/>
                <a:cs typeface="Georgia"/>
              </a:rPr>
              <a:t>elegantemente</a:t>
            </a:r>
            <a:r>
              <a:rPr dirty="0" sz="6500" spc="4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>
                <a:solidFill>
                  <a:srgbClr val="344028"/>
                </a:solidFill>
                <a:latin typeface="Georgia"/>
                <a:cs typeface="Georgia"/>
              </a:rPr>
              <a:t>vestidos.</a:t>
            </a:r>
            <a:r>
              <a:rPr dirty="0" sz="6500" spc="5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>
                <a:solidFill>
                  <a:srgbClr val="344028"/>
                </a:solidFill>
                <a:latin typeface="Georgia"/>
                <a:cs typeface="Georgia"/>
              </a:rPr>
              <a:t>Mais</a:t>
            </a:r>
            <a:r>
              <a:rPr dirty="0" sz="6500" spc="50">
                <a:solidFill>
                  <a:srgbClr val="344028"/>
                </a:solidFill>
                <a:latin typeface="Georgia"/>
                <a:cs typeface="Georgia"/>
              </a:rPr>
              <a:t> do </a:t>
            </a:r>
            <a:r>
              <a:rPr dirty="0" sz="6500" spc="60">
                <a:solidFill>
                  <a:srgbClr val="344028"/>
                </a:solidFill>
                <a:latin typeface="Georgia"/>
                <a:cs typeface="Georgia"/>
              </a:rPr>
              <a:t>que</a:t>
            </a:r>
            <a:r>
              <a:rPr dirty="0" sz="6500" spc="5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 spc="-20">
                <a:solidFill>
                  <a:srgbClr val="344028"/>
                </a:solidFill>
                <a:latin typeface="Georgia"/>
                <a:cs typeface="Georgia"/>
              </a:rPr>
              <a:t>isso,</a:t>
            </a:r>
            <a:endParaRPr sz="6500">
              <a:latin typeface="Georgia"/>
              <a:cs typeface="Georgia"/>
            </a:endParaRPr>
          </a:p>
          <a:p>
            <a:pPr algn="ctr" marL="607695" marR="600075">
              <a:lnSpc>
                <a:spcPct val="77300"/>
              </a:lnSpc>
              <a:spcBef>
                <a:spcPts val="885"/>
              </a:spcBef>
            </a:pPr>
            <a:r>
              <a:rPr dirty="0" sz="6500">
                <a:solidFill>
                  <a:srgbClr val="344028"/>
                </a:solidFill>
                <a:latin typeface="Georgia"/>
                <a:cs typeface="Georgia"/>
              </a:rPr>
              <a:t>vê</a:t>
            </a:r>
            <a:r>
              <a:rPr dirty="0" sz="6500" spc="11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>
                <a:solidFill>
                  <a:srgbClr val="344028"/>
                </a:solidFill>
                <a:latin typeface="Georgia"/>
                <a:cs typeface="Georgia"/>
              </a:rPr>
              <a:t>também</a:t>
            </a:r>
            <a:r>
              <a:rPr dirty="0" sz="6500" spc="114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 spc="60">
                <a:solidFill>
                  <a:srgbClr val="344028"/>
                </a:solidFill>
                <a:latin typeface="Georgia"/>
                <a:cs typeface="Georgia"/>
              </a:rPr>
              <a:t>que</a:t>
            </a:r>
            <a:r>
              <a:rPr dirty="0" sz="6500" spc="114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 spc="95">
                <a:solidFill>
                  <a:srgbClr val="344028"/>
                </a:solidFill>
                <a:latin typeface="Georgia"/>
                <a:cs typeface="Georgia"/>
              </a:rPr>
              <a:t>eles</a:t>
            </a:r>
            <a:r>
              <a:rPr dirty="0" sz="6500" spc="114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 spc="60">
                <a:solidFill>
                  <a:srgbClr val="344028"/>
                </a:solidFill>
                <a:latin typeface="Georgia"/>
                <a:cs typeface="Georgia"/>
              </a:rPr>
              <a:t>estão</a:t>
            </a:r>
            <a:r>
              <a:rPr dirty="0" sz="6500" spc="114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 spc="55">
                <a:solidFill>
                  <a:srgbClr val="344028"/>
                </a:solidFill>
                <a:latin typeface="Georgia"/>
                <a:cs typeface="Georgia"/>
              </a:rPr>
              <a:t>radiantes</a:t>
            </a:r>
            <a:r>
              <a:rPr dirty="0" sz="6500" spc="114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500" spc="65">
                <a:solidFill>
                  <a:srgbClr val="344028"/>
                </a:solidFill>
                <a:latin typeface="Georgia"/>
                <a:cs typeface="Georgia"/>
              </a:rPr>
              <a:t>de </a:t>
            </a:r>
            <a:r>
              <a:rPr dirty="0" sz="6500" spc="-10">
                <a:solidFill>
                  <a:srgbClr val="344028"/>
                </a:solidFill>
                <a:latin typeface="Georgia"/>
                <a:cs typeface="Georgia"/>
              </a:rPr>
              <a:t>felicidade.</a:t>
            </a:r>
            <a:endParaRPr sz="6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7011" y="2426933"/>
            <a:ext cx="17334230" cy="5102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ts val="10680"/>
              </a:lnSpc>
              <a:spcBef>
                <a:spcPts val="110"/>
              </a:spcBef>
            </a:pP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Assim</a:t>
            </a:r>
            <a:r>
              <a:rPr dirty="0" sz="100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00">
                <a:solidFill>
                  <a:srgbClr val="344028"/>
                </a:solidFill>
                <a:latin typeface="Georgia"/>
                <a:cs typeface="Georgia"/>
              </a:rPr>
              <a:t>como</a:t>
            </a:r>
            <a:r>
              <a:rPr dirty="0" sz="100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Ester</a:t>
            </a:r>
            <a:r>
              <a:rPr dirty="0" sz="10050" spc="10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90">
                <a:solidFill>
                  <a:srgbClr val="344028"/>
                </a:solidFill>
                <a:latin typeface="Georgia"/>
                <a:cs typeface="Georgia"/>
              </a:rPr>
              <a:t>e</a:t>
            </a:r>
            <a:r>
              <a:rPr dirty="0" sz="100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-10">
                <a:solidFill>
                  <a:srgbClr val="344028"/>
                </a:solidFill>
                <a:latin typeface="Georgia"/>
                <a:cs typeface="Georgia"/>
              </a:rPr>
              <a:t>Daniel,</a:t>
            </a:r>
            <a:endParaRPr sz="10050">
              <a:latin typeface="Georgia"/>
              <a:cs typeface="Georgia"/>
            </a:endParaRPr>
          </a:p>
          <a:p>
            <a:pPr algn="ctr">
              <a:lnSpc>
                <a:spcPts val="9300"/>
              </a:lnSpc>
            </a:pPr>
            <a:r>
              <a:rPr dirty="0" sz="10050" spc="70">
                <a:solidFill>
                  <a:srgbClr val="344028"/>
                </a:solidFill>
                <a:latin typeface="Georgia"/>
                <a:cs typeface="Georgia"/>
              </a:rPr>
              <a:t>devemos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45">
                <a:solidFill>
                  <a:srgbClr val="344028"/>
                </a:solidFill>
                <a:latin typeface="Georgia"/>
                <a:cs typeface="Georgia"/>
              </a:rPr>
              <a:t>sempre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55">
                <a:solidFill>
                  <a:srgbClr val="344028"/>
                </a:solidFill>
                <a:latin typeface="Georgia"/>
                <a:cs typeface="Georgia"/>
              </a:rPr>
              <a:t>fazer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50">
                <a:solidFill>
                  <a:srgbClr val="344028"/>
                </a:solidFill>
                <a:latin typeface="Georgia"/>
                <a:cs typeface="Georgia"/>
              </a:rPr>
              <a:t>o</a:t>
            </a:r>
            <a:r>
              <a:rPr dirty="0" sz="10050" spc="9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que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40">
                <a:solidFill>
                  <a:srgbClr val="344028"/>
                </a:solidFill>
                <a:latin typeface="Georgia"/>
                <a:cs typeface="Georgia"/>
              </a:rPr>
              <a:t>é</a:t>
            </a:r>
            <a:endParaRPr sz="10050">
              <a:latin typeface="Georgia"/>
              <a:cs typeface="Georgia"/>
            </a:endParaRPr>
          </a:p>
          <a:p>
            <a:pPr algn="ctr" marL="570865" marR="563245">
              <a:lnSpc>
                <a:spcPct val="77100"/>
              </a:lnSpc>
              <a:spcBef>
                <a:spcPts val="1385"/>
              </a:spcBef>
            </a:pPr>
            <a:r>
              <a:rPr dirty="0" sz="10050" spc="135">
                <a:solidFill>
                  <a:srgbClr val="344028"/>
                </a:solidFill>
                <a:latin typeface="Georgia"/>
                <a:cs typeface="Georgia"/>
              </a:rPr>
              <a:t>certo,</a:t>
            </a:r>
            <a:r>
              <a:rPr dirty="0" sz="100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não</a:t>
            </a:r>
            <a:r>
              <a:rPr dirty="0" sz="10050" spc="10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45">
                <a:solidFill>
                  <a:srgbClr val="344028"/>
                </a:solidFill>
                <a:latin typeface="Georgia"/>
                <a:cs typeface="Georgia"/>
              </a:rPr>
              <a:t>importa</a:t>
            </a:r>
            <a:r>
              <a:rPr dirty="0" sz="10050" spc="10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onde</a:t>
            </a:r>
            <a:r>
              <a:rPr dirty="0" sz="100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50">
                <a:solidFill>
                  <a:srgbClr val="344028"/>
                </a:solidFill>
                <a:latin typeface="Georgia"/>
                <a:cs typeface="Georgia"/>
              </a:rPr>
              <a:t>nós </a:t>
            </a:r>
            <a:r>
              <a:rPr dirty="0" sz="10050" spc="-10">
                <a:solidFill>
                  <a:srgbClr val="344028"/>
                </a:solidFill>
                <a:latin typeface="Georgia"/>
                <a:cs typeface="Georgia"/>
              </a:rPr>
              <a:t>estejamos.</a:t>
            </a:r>
            <a:endParaRPr sz="100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13085" y="2582369"/>
            <a:ext cx="17061815" cy="47840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ts val="6815"/>
              </a:lnSpc>
              <a:spcBef>
                <a:spcPts val="135"/>
              </a:spcBef>
            </a:pP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Você</a:t>
            </a:r>
            <a:r>
              <a:rPr dirty="0" sz="6400" spc="17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90">
                <a:solidFill>
                  <a:srgbClr val="344028"/>
                </a:solidFill>
                <a:latin typeface="Georgia"/>
                <a:cs typeface="Georgia"/>
              </a:rPr>
              <a:t>fosse</a:t>
            </a:r>
            <a:r>
              <a:rPr dirty="0" sz="6400" spc="17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140">
                <a:solidFill>
                  <a:srgbClr val="344028"/>
                </a:solidFill>
                <a:latin typeface="Georgia"/>
                <a:cs typeface="Georgia"/>
              </a:rPr>
              <a:t>comer</a:t>
            </a:r>
            <a:r>
              <a:rPr dirty="0" sz="6400" spc="17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uma</a:t>
            </a:r>
            <a:r>
              <a:rPr dirty="0" sz="6400" spc="17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60">
                <a:solidFill>
                  <a:srgbClr val="344028"/>
                </a:solidFill>
                <a:latin typeface="Georgia"/>
                <a:cs typeface="Georgia"/>
              </a:rPr>
              <a:t>fruta</a:t>
            </a:r>
            <a:r>
              <a:rPr dirty="0" sz="6400" spc="17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deliciosa,</a:t>
            </a:r>
            <a:r>
              <a:rPr dirty="0" sz="6400" spc="17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-25">
                <a:solidFill>
                  <a:srgbClr val="344028"/>
                </a:solidFill>
                <a:latin typeface="Georgia"/>
                <a:cs typeface="Georgia"/>
              </a:rPr>
              <a:t>mas</a:t>
            </a:r>
            <a:endParaRPr sz="6400">
              <a:latin typeface="Georgia"/>
              <a:cs typeface="Georgia"/>
            </a:endParaRPr>
          </a:p>
          <a:p>
            <a:pPr algn="ctr">
              <a:lnSpc>
                <a:spcPts val="5950"/>
              </a:lnSpc>
            </a:pPr>
            <a:r>
              <a:rPr dirty="0" sz="6400" spc="65">
                <a:solidFill>
                  <a:srgbClr val="344028"/>
                </a:solidFill>
                <a:latin typeface="Georgia"/>
                <a:cs typeface="Georgia"/>
              </a:rPr>
              <a:t>notasse</a:t>
            </a:r>
            <a:r>
              <a:rPr dirty="0" sz="6400" spc="8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70">
                <a:solidFill>
                  <a:srgbClr val="344028"/>
                </a:solidFill>
                <a:latin typeface="Georgia"/>
                <a:cs typeface="Georgia"/>
              </a:rPr>
              <a:t>que</a:t>
            </a:r>
            <a:r>
              <a:rPr dirty="0" sz="6400" spc="8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90">
                <a:solidFill>
                  <a:srgbClr val="344028"/>
                </a:solidFill>
                <a:latin typeface="Georgia"/>
                <a:cs typeface="Georgia"/>
              </a:rPr>
              <a:t>parte</a:t>
            </a:r>
            <a:r>
              <a:rPr dirty="0" sz="6400" spc="8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dela</a:t>
            </a:r>
            <a:r>
              <a:rPr dirty="0" sz="6400" spc="8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65">
                <a:solidFill>
                  <a:srgbClr val="344028"/>
                </a:solidFill>
                <a:latin typeface="Georgia"/>
                <a:cs typeface="Georgia"/>
              </a:rPr>
              <a:t>está</a:t>
            </a:r>
            <a:r>
              <a:rPr dirty="0" sz="6400" spc="8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70">
                <a:solidFill>
                  <a:srgbClr val="344028"/>
                </a:solidFill>
                <a:latin typeface="Georgia"/>
                <a:cs typeface="Georgia"/>
              </a:rPr>
              <a:t>podre.</a:t>
            </a:r>
            <a:r>
              <a:rPr dirty="0" sz="6400" spc="8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O</a:t>
            </a:r>
            <a:r>
              <a:rPr dirty="0" sz="6400" spc="8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70">
                <a:solidFill>
                  <a:srgbClr val="344028"/>
                </a:solidFill>
                <a:latin typeface="Georgia"/>
                <a:cs typeface="Georgia"/>
              </a:rPr>
              <a:t>que</a:t>
            </a:r>
            <a:r>
              <a:rPr dirty="0" sz="6400" spc="8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75">
                <a:solidFill>
                  <a:srgbClr val="344028"/>
                </a:solidFill>
                <a:latin typeface="Georgia"/>
                <a:cs typeface="Georgia"/>
              </a:rPr>
              <a:t>você</a:t>
            </a:r>
            <a:endParaRPr sz="6400">
              <a:latin typeface="Georgia"/>
              <a:cs typeface="Georgia"/>
            </a:endParaRPr>
          </a:p>
          <a:p>
            <a:pPr algn="ctr">
              <a:lnSpc>
                <a:spcPts val="5950"/>
              </a:lnSpc>
            </a:pP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faria?</a:t>
            </a:r>
            <a:r>
              <a:rPr dirty="0" sz="6400" spc="5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Bem,</a:t>
            </a:r>
            <a:r>
              <a:rPr dirty="0" sz="6400" spc="5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95">
                <a:solidFill>
                  <a:srgbClr val="344028"/>
                </a:solidFill>
                <a:latin typeface="Georgia"/>
                <a:cs typeface="Georgia"/>
              </a:rPr>
              <a:t>você</a:t>
            </a:r>
            <a:r>
              <a:rPr dirty="0" sz="6400" spc="5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70">
                <a:solidFill>
                  <a:srgbClr val="344028"/>
                </a:solidFill>
                <a:latin typeface="Georgia"/>
                <a:cs typeface="Georgia"/>
              </a:rPr>
              <a:t>poderia</a:t>
            </a:r>
            <a:r>
              <a:rPr dirty="0" sz="6400" spc="5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140">
                <a:solidFill>
                  <a:srgbClr val="344028"/>
                </a:solidFill>
                <a:latin typeface="Georgia"/>
                <a:cs typeface="Georgia"/>
              </a:rPr>
              <a:t>comer</a:t>
            </a:r>
            <a:r>
              <a:rPr dirty="0" sz="6400" spc="5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a</a:t>
            </a:r>
            <a:r>
              <a:rPr dirty="0" sz="6400" spc="5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60">
                <a:solidFill>
                  <a:srgbClr val="344028"/>
                </a:solidFill>
                <a:latin typeface="Georgia"/>
                <a:cs typeface="Georgia"/>
              </a:rPr>
              <a:t>fruta</a:t>
            </a:r>
            <a:r>
              <a:rPr dirty="0" sz="6400" spc="5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-20">
                <a:solidFill>
                  <a:srgbClr val="344028"/>
                </a:solidFill>
                <a:latin typeface="Georgia"/>
                <a:cs typeface="Georgia"/>
              </a:rPr>
              <a:t>toda,</a:t>
            </a:r>
            <a:endParaRPr sz="6400">
              <a:latin typeface="Georgia"/>
              <a:cs typeface="Georgia"/>
            </a:endParaRPr>
          </a:p>
          <a:p>
            <a:pPr algn="ctr">
              <a:lnSpc>
                <a:spcPts val="5950"/>
              </a:lnSpc>
            </a:pP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incluindo</a:t>
            </a:r>
            <a:r>
              <a:rPr dirty="0" sz="6400" spc="21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a</a:t>
            </a:r>
            <a:r>
              <a:rPr dirty="0" sz="6400" spc="22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90">
                <a:solidFill>
                  <a:srgbClr val="344028"/>
                </a:solidFill>
                <a:latin typeface="Georgia"/>
                <a:cs typeface="Georgia"/>
              </a:rPr>
              <a:t>parte</a:t>
            </a:r>
            <a:r>
              <a:rPr dirty="0" sz="6400" spc="22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estragada;</a:t>
            </a:r>
            <a:r>
              <a:rPr dirty="0" sz="6400" spc="21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70">
                <a:solidFill>
                  <a:srgbClr val="344028"/>
                </a:solidFill>
                <a:latin typeface="Georgia"/>
                <a:cs typeface="Georgia"/>
              </a:rPr>
              <a:t>poderia</a:t>
            </a:r>
            <a:r>
              <a:rPr dirty="0" sz="6400" spc="22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jogar</a:t>
            </a:r>
            <a:r>
              <a:rPr dirty="0" sz="6400" spc="22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50">
                <a:solidFill>
                  <a:srgbClr val="344028"/>
                </a:solidFill>
                <a:latin typeface="Georgia"/>
                <a:cs typeface="Georgia"/>
              </a:rPr>
              <a:t>fora</a:t>
            </a:r>
            <a:endParaRPr sz="6400">
              <a:latin typeface="Georgia"/>
              <a:cs typeface="Georgia"/>
            </a:endParaRPr>
          </a:p>
          <a:p>
            <a:pPr algn="ctr" marL="201295" marR="397510" indent="203200">
              <a:lnSpc>
                <a:spcPct val="77500"/>
              </a:lnSpc>
              <a:spcBef>
                <a:spcPts val="865"/>
              </a:spcBef>
            </a:pP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a</a:t>
            </a:r>
            <a:r>
              <a:rPr dirty="0" sz="6400" spc="9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60">
                <a:solidFill>
                  <a:srgbClr val="344028"/>
                </a:solidFill>
                <a:latin typeface="Georgia"/>
                <a:cs typeface="Georgia"/>
              </a:rPr>
              <a:t>fruta</a:t>
            </a:r>
            <a:r>
              <a:rPr dirty="0" sz="640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inteira,</a:t>
            </a:r>
            <a:r>
              <a:rPr dirty="0" sz="640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não</a:t>
            </a:r>
            <a:r>
              <a:rPr dirty="0" sz="640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45">
                <a:solidFill>
                  <a:srgbClr val="344028"/>
                </a:solidFill>
                <a:latin typeface="Georgia"/>
                <a:cs typeface="Georgia"/>
              </a:rPr>
              <a:t>aproveitando</a:t>
            </a:r>
            <a:r>
              <a:rPr dirty="0" sz="6400" spc="9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nada;</a:t>
            </a:r>
            <a:r>
              <a:rPr dirty="0" sz="640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25">
                <a:solidFill>
                  <a:srgbClr val="344028"/>
                </a:solidFill>
                <a:latin typeface="Georgia"/>
                <a:cs typeface="Georgia"/>
              </a:rPr>
              <a:t>ou </a:t>
            </a:r>
            <a:r>
              <a:rPr dirty="0" sz="6400" spc="120">
                <a:solidFill>
                  <a:srgbClr val="344028"/>
                </a:solidFill>
                <a:latin typeface="Georgia"/>
                <a:cs typeface="Georgia"/>
              </a:rPr>
              <a:t>cortar</a:t>
            </a:r>
            <a:r>
              <a:rPr dirty="0" sz="6400" spc="5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a</a:t>
            </a:r>
            <a:r>
              <a:rPr dirty="0" sz="6400" spc="5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90">
                <a:solidFill>
                  <a:srgbClr val="344028"/>
                </a:solidFill>
                <a:latin typeface="Georgia"/>
                <a:cs typeface="Georgia"/>
              </a:rPr>
              <a:t>parte</a:t>
            </a:r>
            <a:r>
              <a:rPr dirty="0" sz="6400" spc="5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60">
                <a:solidFill>
                  <a:srgbClr val="344028"/>
                </a:solidFill>
                <a:latin typeface="Georgia"/>
                <a:cs typeface="Georgia"/>
              </a:rPr>
              <a:t>estragada</a:t>
            </a:r>
            <a:r>
              <a:rPr dirty="0" sz="6400" spc="5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155">
                <a:solidFill>
                  <a:srgbClr val="344028"/>
                </a:solidFill>
                <a:latin typeface="Georgia"/>
                <a:cs typeface="Georgia"/>
              </a:rPr>
              <a:t>e</a:t>
            </a:r>
            <a:r>
              <a:rPr dirty="0" sz="6400" spc="5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140">
                <a:solidFill>
                  <a:srgbClr val="344028"/>
                </a:solidFill>
                <a:latin typeface="Georgia"/>
                <a:cs typeface="Georgia"/>
              </a:rPr>
              <a:t>comer</a:t>
            </a:r>
            <a:r>
              <a:rPr dirty="0" sz="6400" spc="5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>
                <a:solidFill>
                  <a:srgbClr val="344028"/>
                </a:solidFill>
                <a:latin typeface="Georgia"/>
                <a:cs typeface="Georgia"/>
              </a:rPr>
              <a:t>a</a:t>
            </a:r>
            <a:r>
              <a:rPr dirty="0" sz="6400" spc="5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90">
                <a:solidFill>
                  <a:srgbClr val="344028"/>
                </a:solidFill>
                <a:latin typeface="Georgia"/>
                <a:cs typeface="Georgia"/>
              </a:rPr>
              <a:t>parte</a:t>
            </a:r>
            <a:r>
              <a:rPr dirty="0" sz="6400" spc="5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6400" spc="-20">
                <a:solidFill>
                  <a:srgbClr val="344028"/>
                </a:solidFill>
                <a:latin typeface="Georgia"/>
                <a:cs typeface="Georgia"/>
              </a:rPr>
              <a:t>boa.</a:t>
            </a:r>
            <a:endParaRPr sz="6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5044" y="3142665"/>
            <a:ext cx="16957675" cy="3669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8270">
              <a:lnSpc>
                <a:spcPts val="9990"/>
              </a:lnSpc>
              <a:spcBef>
                <a:spcPts val="110"/>
              </a:spcBef>
            </a:pPr>
            <a:r>
              <a:rPr dirty="0" sz="9400">
                <a:solidFill>
                  <a:srgbClr val="344028"/>
                </a:solidFill>
                <a:latin typeface="Georgia"/>
                <a:cs typeface="Georgia"/>
              </a:rPr>
              <a:t>Mesmo </a:t>
            </a:r>
            <a:r>
              <a:rPr dirty="0" sz="9400" spc="85">
                <a:solidFill>
                  <a:srgbClr val="344028"/>
                </a:solidFill>
                <a:latin typeface="Georgia"/>
                <a:cs typeface="Georgia"/>
              </a:rPr>
              <a:t>sendo</a:t>
            </a:r>
            <a:r>
              <a:rPr dirty="0" sz="9400" spc="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9400" spc="50">
                <a:solidFill>
                  <a:srgbClr val="344028"/>
                </a:solidFill>
                <a:latin typeface="Georgia"/>
                <a:cs typeface="Georgia"/>
              </a:rPr>
              <a:t>o</a:t>
            </a:r>
            <a:r>
              <a:rPr dirty="0" sz="9400" spc="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9400">
                <a:solidFill>
                  <a:srgbClr val="344028"/>
                </a:solidFill>
                <a:latin typeface="Georgia"/>
                <a:cs typeface="Georgia"/>
              </a:rPr>
              <a:t>Filho</a:t>
            </a:r>
            <a:r>
              <a:rPr dirty="0" sz="9400" spc="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9400" spc="90">
                <a:solidFill>
                  <a:srgbClr val="344028"/>
                </a:solidFill>
                <a:latin typeface="Georgia"/>
                <a:cs typeface="Georgia"/>
              </a:rPr>
              <a:t>poderoso</a:t>
            </a:r>
            <a:endParaRPr sz="9400">
              <a:latin typeface="Georgia"/>
              <a:cs typeface="Georgia"/>
            </a:endParaRPr>
          </a:p>
          <a:p>
            <a:pPr marL="12700" marR="5080" indent="294640">
              <a:lnSpc>
                <a:spcPct val="77100"/>
              </a:lnSpc>
              <a:spcBef>
                <a:spcPts val="1295"/>
              </a:spcBef>
            </a:pPr>
            <a:r>
              <a:rPr dirty="0" sz="9400" spc="114">
                <a:solidFill>
                  <a:srgbClr val="344028"/>
                </a:solidFill>
                <a:latin typeface="Georgia"/>
                <a:cs typeface="Georgia"/>
              </a:rPr>
              <a:t>de</a:t>
            </a:r>
            <a:r>
              <a:rPr dirty="0" sz="940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9400">
                <a:solidFill>
                  <a:srgbClr val="344028"/>
                </a:solidFill>
                <a:latin typeface="Georgia"/>
                <a:cs typeface="Georgia"/>
              </a:rPr>
              <a:t>Deus,</a:t>
            </a:r>
            <a:r>
              <a:rPr dirty="0" sz="940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9400" spc="-270">
                <a:solidFill>
                  <a:srgbClr val="344028"/>
                </a:solidFill>
                <a:latin typeface="Georgia"/>
                <a:cs typeface="Georgia"/>
              </a:rPr>
              <a:t>Jesus</a:t>
            </a:r>
            <a:r>
              <a:rPr dirty="0" sz="940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9400" spc="75">
                <a:solidFill>
                  <a:srgbClr val="344028"/>
                </a:solidFill>
                <a:latin typeface="Georgia"/>
                <a:cs typeface="Georgia"/>
              </a:rPr>
              <a:t>aceitou</a:t>
            </a:r>
            <a:r>
              <a:rPr dirty="0" sz="940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9400" spc="65">
                <a:solidFill>
                  <a:srgbClr val="344028"/>
                </a:solidFill>
                <a:latin typeface="Georgia"/>
                <a:cs typeface="Georgia"/>
              </a:rPr>
              <a:t>vir</a:t>
            </a:r>
            <a:r>
              <a:rPr dirty="0" sz="940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9400" spc="-20">
                <a:solidFill>
                  <a:srgbClr val="344028"/>
                </a:solidFill>
                <a:latin typeface="Georgia"/>
                <a:cs typeface="Georgia"/>
              </a:rPr>
              <a:t>para </a:t>
            </a:r>
            <a:r>
              <a:rPr dirty="0" sz="9400">
                <a:solidFill>
                  <a:srgbClr val="344028"/>
                </a:solidFill>
                <a:latin typeface="Georgia"/>
                <a:cs typeface="Georgia"/>
              </a:rPr>
              <a:t>a</a:t>
            </a:r>
            <a:r>
              <a:rPr dirty="0" sz="9400" spc="6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9400" spc="135">
                <a:solidFill>
                  <a:srgbClr val="344028"/>
                </a:solidFill>
                <a:latin typeface="Georgia"/>
                <a:cs typeface="Georgia"/>
              </a:rPr>
              <a:t>Terra</a:t>
            </a:r>
            <a:r>
              <a:rPr dirty="0" sz="9400" spc="6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9400" spc="180">
                <a:solidFill>
                  <a:srgbClr val="344028"/>
                </a:solidFill>
                <a:latin typeface="Georgia"/>
                <a:cs typeface="Georgia"/>
              </a:rPr>
              <a:t>e</a:t>
            </a:r>
            <a:r>
              <a:rPr dirty="0" sz="9400" spc="6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9400" spc="140">
                <a:solidFill>
                  <a:srgbClr val="344028"/>
                </a:solidFill>
                <a:latin typeface="Georgia"/>
                <a:cs typeface="Georgia"/>
              </a:rPr>
              <a:t>nascer</a:t>
            </a:r>
            <a:r>
              <a:rPr dirty="0" sz="9400" spc="6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9400" spc="114">
                <a:solidFill>
                  <a:srgbClr val="344028"/>
                </a:solidFill>
                <a:latin typeface="Georgia"/>
                <a:cs typeface="Georgia"/>
              </a:rPr>
              <a:t>como</a:t>
            </a:r>
            <a:r>
              <a:rPr dirty="0" sz="9400" spc="6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9400" spc="-10">
                <a:solidFill>
                  <a:srgbClr val="344028"/>
                </a:solidFill>
                <a:latin typeface="Georgia"/>
                <a:cs typeface="Georgia"/>
              </a:rPr>
              <a:t>humano.</a:t>
            </a:r>
            <a:endParaRPr sz="9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3857" y="5822739"/>
            <a:ext cx="7165496" cy="446426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6611" y="335943"/>
            <a:ext cx="9149887" cy="96107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47042" y="2432655"/>
            <a:ext cx="6350000" cy="36645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300"/>
              </a:lnSpc>
              <a:spcBef>
                <a:spcPts val="100"/>
              </a:spcBef>
            </a:pPr>
            <a:r>
              <a:rPr dirty="0" sz="6900" spc="150">
                <a:latin typeface="Georgia"/>
                <a:cs typeface="Georgia"/>
              </a:rPr>
              <a:t>Ontem</a:t>
            </a:r>
            <a:r>
              <a:rPr dirty="0" sz="6900" spc="-415">
                <a:latin typeface="Georgia"/>
                <a:cs typeface="Georgia"/>
              </a:rPr>
              <a:t> </a:t>
            </a:r>
            <a:r>
              <a:rPr dirty="0" sz="6900" spc="310">
                <a:latin typeface="Georgia"/>
                <a:cs typeface="Georgia"/>
              </a:rPr>
              <a:t>a</a:t>
            </a:r>
            <a:r>
              <a:rPr dirty="0" sz="6900" spc="-415">
                <a:latin typeface="Georgia"/>
                <a:cs typeface="Georgia"/>
              </a:rPr>
              <a:t> </a:t>
            </a:r>
            <a:r>
              <a:rPr dirty="0" sz="6900" spc="310">
                <a:latin typeface="Georgia"/>
                <a:cs typeface="Georgia"/>
              </a:rPr>
              <a:t>árvore </a:t>
            </a:r>
            <a:r>
              <a:rPr dirty="0" sz="6900" spc="195">
                <a:latin typeface="Georgia"/>
                <a:cs typeface="Georgia"/>
              </a:rPr>
              <a:t>caiu</a:t>
            </a:r>
            <a:endParaRPr sz="6900">
              <a:latin typeface="Georgia"/>
              <a:cs typeface="Georgia"/>
            </a:endParaRPr>
          </a:p>
          <a:p>
            <a:pPr algn="ctr" marL="157480">
              <a:lnSpc>
                <a:spcPct val="100000"/>
              </a:lnSpc>
              <a:spcBef>
                <a:spcPts val="1270"/>
              </a:spcBef>
            </a:pPr>
            <a:r>
              <a:rPr dirty="0" sz="6900" spc="235">
                <a:latin typeface="Georgia"/>
                <a:cs typeface="Georgia"/>
              </a:rPr>
              <a:t>na</a:t>
            </a:r>
            <a:r>
              <a:rPr dirty="0" sz="6900" spc="-420">
                <a:latin typeface="Georgia"/>
                <a:cs typeface="Georgia"/>
              </a:rPr>
              <a:t> </a:t>
            </a:r>
            <a:r>
              <a:rPr dirty="0" sz="6900" spc="185">
                <a:latin typeface="Georgia"/>
                <a:cs typeface="Georgia"/>
              </a:rPr>
              <a:t>minha</a:t>
            </a:r>
            <a:r>
              <a:rPr dirty="0" sz="6900" spc="-409">
                <a:latin typeface="Georgia"/>
                <a:cs typeface="Georgia"/>
              </a:rPr>
              <a:t> </a:t>
            </a:r>
            <a:r>
              <a:rPr dirty="0" sz="6900" spc="340">
                <a:latin typeface="Georgia"/>
                <a:cs typeface="Georgia"/>
              </a:rPr>
              <a:t>rua</a:t>
            </a:r>
            <a:endParaRPr sz="6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05490" y="3607947"/>
            <a:ext cx="16276955" cy="2740025"/>
          </a:xfrm>
          <a:prstGeom prst="rect">
            <a:avLst/>
          </a:prstGeom>
        </p:spPr>
        <p:txBody>
          <a:bodyPr wrap="square" lIns="0" tIns="365125" rIns="0" bIns="0" rtlCol="0" vert="horz">
            <a:spAutoFit/>
          </a:bodyPr>
          <a:lstStyle/>
          <a:p>
            <a:pPr marL="663575" marR="5080" indent="-651510">
              <a:lnSpc>
                <a:spcPct val="77100"/>
              </a:lnSpc>
              <a:spcBef>
                <a:spcPts val="2875"/>
              </a:spcBef>
            </a:pPr>
            <a:r>
              <a:rPr dirty="0" sz="10050" spc="90">
                <a:solidFill>
                  <a:srgbClr val="344028"/>
                </a:solidFill>
                <a:latin typeface="Georgia"/>
                <a:cs typeface="Georgia"/>
              </a:rPr>
              <a:t>Trate </a:t>
            </a:r>
            <a:r>
              <a:rPr dirty="0" sz="10050" spc="110">
                <a:solidFill>
                  <a:srgbClr val="344028"/>
                </a:solidFill>
                <a:latin typeface="Georgia"/>
                <a:cs typeface="Georgia"/>
              </a:rPr>
              <a:t>outros</a:t>
            </a:r>
            <a:r>
              <a:rPr dirty="0" sz="10050" spc="9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50">
                <a:solidFill>
                  <a:srgbClr val="344028"/>
                </a:solidFill>
                <a:latin typeface="Georgia"/>
                <a:cs typeface="Georgia"/>
              </a:rPr>
              <a:t>do</a:t>
            </a:r>
            <a:r>
              <a:rPr dirty="0" sz="100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70">
                <a:solidFill>
                  <a:srgbClr val="344028"/>
                </a:solidFill>
                <a:latin typeface="Georgia"/>
                <a:cs typeface="Georgia"/>
              </a:rPr>
              <a:t>mesmo</a:t>
            </a:r>
            <a:r>
              <a:rPr dirty="0" sz="10050" spc="9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-20">
                <a:solidFill>
                  <a:srgbClr val="344028"/>
                </a:solidFill>
                <a:latin typeface="Georgia"/>
                <a:cs typeface="Georgia"/>
              </a:rPr>
              <a:t>jeito 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que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10">
                <a:solidFill>
                  <a:srgbClr val="344028"/>
                </a:solidFill>
                <a:latin typeface="Georgia"/>
                <a:cs typeface="Georgia"/>
              </a:rPr>
              <a:t>você</a:t>
            </a:r>
            <a:r>
              <a:rPr dirty="0" sz="10050" spc="9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40">
                <a:solidFill>
                  <a:srgbClr val="344028"/>
                </a:solidFill>
                <a:latin typeface="Georgia"/>
                <a:cs typeface="Georgia"/>
              </a:rPr>
              <a:t>quer</a:t>
            </a:r>
            <a:r>
              <a:rPr dirty="0" sz="10050" spc="9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210">
                <a:solidFill>
                  <a:srgbClr val="344028"/>
                </a:solidFill>
                <a:latin typeface="Georgia"/>
                <a:cs typeface="Georgia"/>
              </a:rPr>
              <a:t>ser</a:t>
            </a:r>
            <a:r>
              <a:rPr dirty="0" sz="10050" spc="9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-10">
                <a:solidFill>
                  <a:srgbClr val="344028"/>
                </a:solidFill>
                <a:latin typeface="Georgia"/>
                <a:cs typeface="Georgia"/>
              </a:rPr>
              <a:t>tratado.</a:t>
            </a:r>
            <a:endParaRPr sz="100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1369" y="3017440"/>
            <a:ext cx="17165320" cy="3921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ts val="10680"/>
              </a:lnSpc>
              <a:spcBef>
                <a:spcPts val="110"/>
              </a:spcBef>
            </a:pP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O</a:t>
            </a:r>
            <a:r>
              <a:rPr dirty="0" sz="1005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que</a:t>
            </a:r>
            <a:r>
              <a:rPr dirty="0" sz="1005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50">
                <a:solidFill>
                  <a:srgbClr val="344028"/>
                </a:solidFill>
                <a:latin typeface="Georgia"/>
                <a:cs typeface="Georgia"/>
              </a:rPr>
              <a:t>identifica</a:t>
            </a:r>
            <a:r>
              <a:rPr dirty="0" sz="10050" spc="7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os</a:t>
            </a:r>
            <a:r>
              <a:rPr dirty="0" sz="10050" spc="7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95">
                <a:solidFill>
                  <a:srgbClr val="344028"/>
                </a:solidFill>
                <a:latin typeface="Georgia"/>
                <a:cs typeface="Georgia"/>
              </a:rPr>
              <a:t>cristãos</a:t>
            </a:r>
            <a:endParaRPr sz="10050">
              <a:latin typeface="Georgia"/>
              <a:cs typeface="Georgia"/>
            </a:endParaRPr>
          </a:p>
          <a:p>
            <a:pPr algn="ctr" marL="12700" marR="5080">
              <a:lnSpc>
                <a:spcPct val="77100"/>
              </a:lnSpc>
              <a:spcBef>
                <a:spcPts val="1385"/>
              </a:spcBef>
            </a:pPr>
            <a:r>
              <a:rPr dirty="0" sz="10050" spc="95">
                <a:solidFill>
                  <a:srgbClr val="344028"/>
                </a:solidFill>
                <a:latin typeface="Georgia"/>
                <a:cs typeface="Georgia"/>
              </a:rPr>
              <a:t>verdadeiros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90">
                <a:solidFill>
                  <a:srgbClr val="344028"/>
                </a:solidFill>
                <a:latin typeface="Georgia"/>
                <a:cs typeface="Georgia"/>
              </a:rPr>
              <a:t>é</a:t>
            </a:r>
            <a:r>
              <a:rPr dirty="0" sz="10050" spc="9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50">
                <a:solidFill>
                  <a:srgbClr val="344028"/>
                </a:solidFill>
                <a:latin typeface="Georgia"/>
                <a:cs typeface="Georgia"/>
              </a:rPr>
              <a:t>o</a:t>
            </a:r>
            <a:r>
              <a:rPr dirty="0" sz="10050" spc="9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65">
                <a:solidFill>
                  <a:srgbClr val="344028"/>
                </a:solidFill>
                <a:latin typeface="Georgia"/>
                <a:cs typeface="Georgia"/>
              </a:rPr>
              <a:t>amor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que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05">
                <a:solidFill>
                  <a:srgbClr val="344028"/>
                </a:solidFill>
                <a:latin typeface="Georgia"/>
                <a:cs typeface="Georgia"/>
              </a:rPr>
              <a:t>eles 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têm</a:t>
            </a:r>
            <a:r>
              <a:rPr dirty="0" sz="100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75">
                <a:solidFill>
                  <a:srgbClr val="344028"/>
                </a:solidFill>
                <a:latin typeface="Georgia"/>
                <a:cs typeface="Georgia"/>
              </a:rPr>
              <a:t>uns</a:t>
            </a:r>
            <a:r>
              <a:rPr dirty="0" sz="100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pelos</a:t>
            </a:r>
            <a:r>
              <a:rPr dirty="0" sz="10050" spc="9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55">
                <a:solidFill>
                  <a:srgbClr val="344028"/>
                </a:solidFill>
                <a:latin typeface="Georgia"/>
                <a:cs typeface="Georgia"/>
              </a:rPr>
              <a:t>outros.</a:t>
            </a:r>
            <a:endParaRPr sz="100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242" y="2426933"/>
            <a:ext cx="18191480" cy="5102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ts val="10680"/>
              </a:lnSpc>
              <a:spcBef>
                <a:spcPts val="110"/>
              </a:spcBef>
            </a:pPr>
            <a:r>
              <a:rPr dirty="0" sz="10050" spc="-290">
                <a:solidFill>
                  <a:srgbClr val="344028"/>
                </a:solidFill>
                <a:latin typeface="Georgia"/>
                <a:cs typeface="Georgia"/>
              </a:rPr>
              <a:t>Jesus</a:t>
            </a:r>
            <a:r>
              <a:rPr dirty="0" sz="10050" spc="15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mostrava</a:t>
            </a:r>
            <a:r>
              <a:rPr dirty="0" sz="10050" spc="15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onde</a:t>
            </a:r>
            <a:r>
              <a:rPr dirty="0" sz="10050" spc="15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os</a:t>
            </a:r>
            <a:r>
              <a:rPr dirty="0" sz="10050" spc="15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95">
                <a:solidFill>
                  <a:srgbClr val="344028"/>
                </a:solidFill>
                <a:latin typeface="Georgia"/>
                <a:cs typeface="Georgia"/>
              </a:rPr>
              <a:t>cristãos</a:t>
            </a:r>
            <a:endParaRPr sz="10050">
              <a:latin typeface="Georgia"/>
              <a:cs typeface="Georgia"/>
            </a:endParaRPr>
          </a:p>
          <a:p>
            <a:pPr algn="ctr">
              <a:lnSpc>
                <a:spcPts val="9300"/>
              </a:lnSpc>
            </a:pP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deviam</a:t>
            </a:r>
            <a:r>
              <a:rPr dirty="0" sz="10050" spc="9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55">
                <a:solidFill>
                  <a:srgbClr val="344028"/>
                </a:solidFill>
                <a:latin typeface="Georgia"/>
                <a:cs typeface="Georgia"/>
              </a:rPr>
              <a:t>pregar</a:t>
            </a:r>
            <a:r>
              <a:rPr dirty="0" sz="10050" spc="11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90">
                <a:solidFill>
                  <a:srgbClr val="344028"/>
                </a:solidFill>
                <a:latin typeface="Georgia"/>
                <a:cs typeface="Georgia"/>
              </a:rPr>
              <a:t>e</a:t>
            </a:r>
            <a:r>
              <a:rPr dirty="0" sz="10050" spc="11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50">
                <a:solidFill>
                  <a:srgbClr val="344028"/>
                </a:solidFill>
                <a:latin typeface="Georgia"/>
                <a:cs typeface="Georgia"/>
              </a:rPr>
              <a:t>até</a:t>
            </a:r>
            <a:r>
              <a:rPr dirty="0" sz="10050" spc="114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00">
                <a:solidFill>
                  <a:srgbClr val="344028"/>
                </a:solidFill>
                <a:latin typeface="Georgia"/>
                <a:cs typeface="Georgia"/>
              </a:rPr>
              <a:t>deu</a:t>
            </a:r>
            <a:r>
              <a:rPr dirty="0" sz="10050" spc="11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-20">
                <a:solidFill>
                  <a:srgbClr val="344028"/>
                </a:solidFill>
                <a:latin typeface="Georgia"/>
                <a:cs typeface="Georgia"/>
              </a:rPr>
              <a:t>para</a:t>
            </a:r>
            <a:endParaRPr sz="10050">
              <a:latin typeface="Georgia"/>
              <a:cs typeface="Georgia"/>
            </a:endParaRPr>
          </a:p>
          <a:p>
            <a:pPr algn="ctr" marL="765810" marR="758190">
              <a:lnSpc>
                <a:spcPct val="77100"/>
              </a:lnSpc>
              <a:spcBef>
                <a:spcPts val="1385"/>
              </a:spcBef>
            </a:pPr>
            <a:r>
              <a:rPr dirty="0" sz="10050" spc="125">
                <a:solidFill>
                  <a:srgbClr val="344028"/>
                </a:solidFill>
                <a:latin typeface="Georgia"/>
                <a:cs typeface="Georgia"/>
              </a:rPr>
              <a:t>eles</a:t>
            </a:r>
            <a:r>
              <a:rPr dirty="0" sz="10050" spc="9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a</a:t>
            </a:r>
            <a:r>
              <a:rPr dirty="0" sz="10050" spc="10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60">
                <a:solidFill>
                  <a:srgbClr val="344028"/>
                </a:solidFill>
                <a:latin typeface="Georgia"/>
                <a:cs typeface="Georgia"/>
              </a:rPr>
              <a:t>capacidade</a:t>
            </a:r>
            <a:r>
              <a:rPr dirty="0" sz="10050" spc="10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120">
                <a:solidFill>
                  <a:srgbClr val="344028"/>
                </a:solidFill>
                <a:latin typeface="Georgia"/>
                <a:cs typeface="Georgia"/>
              </a:rPr>
              <a:t>de</a:t>
            </a:r>
            <a:r>
              <a:rPr dirty="0" sz="10050" spc="10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>
                <a:solidFill>
                  <a:srgbClr val="344028"/>
                </a:solidFill>
                <a:latin typeface="Georgia"/>
                <a:cs typeface="Georgia"/>
              </a:rPr>
              <a:t>falar</a:t>
            </a:r>
            <a:r>
              <a:rPr dirty="0" sz="10050" spc="105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65">
                <a:solidFill>
                  <a:srgbClr val="344028"/>
                </a:solidFill>
                <a:latin typeface="Georgia"/>
                <a:cs typeface="Georgia"/>
              </a:rPr>
              <a:t>em </a:t>
            </a:r>
            <a:r>
              <a:rPr dirty="0" sz="10050" spc="85">
                <a:solidFill>
                  <a:srgbClr val="344028"/>
                </a:solidFill>
                <a:latin typeface="Georgia"/>
                <a:cs typeface="Georgia"/>
              </a:rPr>
              <a:t>outras</a:t>
            </a:r>
            <a:r>
              <a:rPr dirty="0" sz="10050" spc="80">
                <a:solidFill>
                  <a:srgbClr val="344028"/>
                </a:solidFill>
                <a:latin typeface="Georgia"/>
                <a:cs typeface="Georgia"/>
              </a:rPr>
              <a:t> </a:t>
            </a:r>
            <a:r>
              <a:rPr dirty="0" sz="10050" spc="-10">
                <a:solidFill>
                  <a:srgbClr val="344028"/>
                </a:solidFill>
                <a:latin typeface="Georgia"/>
                <a:cs typeface="Georgia"/>
              </a:rPr>
              <a:t>idiomas.</a:t>
            </a:r>
            <a:endParaRPr sz="100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3293" y="5046230"/>
            <a:ext cx="5857874" cy="52387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6611" y="335943"/>
            <a:ext cx="9149887" cy="96107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614993" y="1216766"/>
            <a:ext cx="8077834" cy="8110855"/>
            <a:chOff x="4614993" y="1216766"/>
            <a:chExt cx="8077834" cy="8110855"/>
          </a:xfrm>
        </p:grpSpPr>
        <p:sp>
          <p:nvSpPr>
            <p:cNvPr id="3" name="object 3" descr=""/>
            <p:cNvSpPr/>
            <p:nvPr/>
          </p:nvSpPr>
          <p:spPr>
            <a:xfrm>
              <a:off x="5041978" y="1643751"/>
              <a:ext cx="7223759" cy="7256780"/>
            </a:xfrm>
            <a:custGeom>
              <a:avLst/>
              <a:gdLst/>
              <a:ahLst/>
              <a:cxnLst/>
              <a:rect l="l" t="t" r="r" b="b"/>
              <a:pathLst>
                <a:path w="7223759" h="7256780">
                  <a:moveTo>
                    <a:pt x="7223582" y="3628234"/>
                  </a:moveTo>
                  <a:lnTo>
                    <a:pt x="7223522" y="3672685"/>
                  </a:lnTo>
                  <a:lnTo>
                    <a:pt x="7222915" y="3717124"/>
                  </a:lnTo>
                  <a:lnTo>
                    <a:pt x="7221761" y="3761553"/>
                  </a:lnTo>
                  <a:lnTo>
                    <a:pt x="7220059" y="3805971"/>
                  </a:lnTo>
                  <a:lnTo>
                    <a:pt x="7217811" y="3850364"/>
                  </a:lnTo>
                  <a:lnTo>
                    <a:pt x="7215018" y="3894721"/>
                  </a:lnTo>
                  <a:lnTo>
                    <a:pt x="7211678" y="3939039"/>
                  </a:lnTo>
                  <a:lnTo>
                    <a:pt x="7207793" y="3983320"/>
                  </a:lnTo>
                  <a:lnTo>
                    <a:pt x="7203363" y="4027549"/>
                  </a:lnTo>
                  <a:lnTo>
                    <a:pt x="7198389" y="4071713"/>
                  </a:lnTo>
                  <a:lnTo>
                    <a:pt x="7192872" y="4115813"/>
                  </a:lnTo>
                  <a:lnTo>
                    <a:pt x="7186810" y="4159849"/>
                  </a:lnTo>
                  <a:lnTo>
                    <a:pt x="7180208" y="4203807"/>
                  </a:lnTo>
                  <a:lnTo>
                    <a:pt x="7173066" y="4247674"/>
                  </a:lnTo>
                  <a:lnTo>
                    <a:pt x="7165384" y="4291449"/>
                  </a:lnTo>
                  <a:lnTo>
                    <a:pt x="7157162" y="4335133"/>
                  </a:lnTo>
                  <a:lnTo>
                    <a:pt x="7148404" y="4378713"/>
                  </a:lnTo>
                  <a:lnTo>
                    <a:pt x="7139110" y="4422174"/>
                  </a:lnTo>
                  <a:lnTo>
                    <a:pt x="7129282" y="4465518"/>
                  </a:lnTo>
                  <a:lnTo>
                    <a:pt x="7118919" y="4508745"/>
                  </a:lnTo>
                  <a:lnTo>
                    <a:pt x="7108025" y="4551841"/>
                  </a:lnTo>
                  <a:lnTo>
                    <a:pt x="7096604" y="4594793"/>
                  </a:lnTo>
                  <a:lnTo>
                    <a:pt x="7084655" y="4637601"/>
                  </a:lnTo>
                  <a:lnTo>
                    <a:pt x="7072178" y="4680266"/>
                  </a:lnTo>
                  <a:lnTo>
                    <a:pt x="7059176" y="4722773"/>
                  </a:lnTo>
                  <a:lnTo>
                    <a:pt x="7045654" y="4765111"/>
                  </a:lnTo>
                  <a:lnTo>
                    <a:pt x="7031611" y="4807279"/>
                  </a:lnTo>
                  <a:lnTo>
                    <a:pt x="7017048" y="4849278"/>
                  </a:lnTo>
                  <a:lnTo>
                    <a:pt x="7001969" y="4891094"/>
                  </a:lnTo>
                  <a:lnTo>
                    <a:pt x="6986379" y="4932716"/>
                  </a:lnTo>
                  <a:lnTo>
                    <a:pt x="6970278" y="4974142"/>
                  </a:lnTo>
                  <a:lnTo>
                    <a:pt x="6953665" y="5015374"/>
                  </a:lnTo>
                  <a:lnTo>
                    <a:pt x="6936545" y="5056397"/>
                  </a:lnTo>
                  <a:lnTo>
                    <a:pt x="6918924" y="5097201"/>
                  </a:lnTo>
                  <a:lnTo>
                    <a:pt x="6900802" y="5137784"/>
                  </a:lnTo>
                  <a:lnTo>
                    <a:pt x="6882180" y="5178148"/>
                  </a:lnTo>
                  <a:lnTo>
                    <a:pt x="6863061" y="5218279"/>
                  </a:lnTo>
                  <a:lnTo>
                    <a:pt x="6843453" y="5258166"/>
                  </a:lnTo>
                  <a:lnTo>
                    <a:pt x="6823355" y="5297810"/>
                  </a:lnTo>
                  <a:lnTo>
                    <a:pt x="6802768" y="5337208"/>
                  </a:lnTo>
                  <a:lnTo>
                    <a:pt x="6781697" y="5376351"/>
                  </a:lnTo>
                  <a:lnTo>
                    <a:pt x="6760149" y="5415225"/>
                  </a:lnTo>
                  <a:lnTo>
                    <a:pt x="6738124" y="5453831"/>
                  </a:lnTo>
                  <a:lnTo>
                    <a:pt x="6715622" y="5492168"/>
                  </a:lnTo>
                  <a:lnTo>
                    <a:pt x="6692649" y="5530226"/>
                  </a:lnTo>
                  <a:lnTo>
                    <a:pt x="6669213" y="5567993"/>
                  </a:lnTo>
                  <a:lnTo>
                    <a:pt x="6645314" y="5605469"/>
                  </a:lnTo>
                  <a:lnTo>
                    <a:pt x="6620952" y="5642654"/>
                  </a:lnTo>
                  <a:lnTo>
                    <a:pt x="6596133" y="5679535"/>
                  </a:lnTo>
                  <a:lnTo>
                    <a:pt x="6570866" y="5716102"/>
                  </a:lnTo>
                  <a:lnTo>
                    <a:pt x="6545151" y="5752356"/>
                  </a:lnTo>
                  <a:lnTo>
                    <a:pt x="6518988" y="5788296"/>
                  </a:lnTo>
                  <a:lnTo>
                    <a:pt x="6492384" y="5823913"/>
                  </a:lnTo>
                  <a:lnTo>
                    <a:pt x="6465348" y="5859193"/>
                  </a:lnTo>
                  <a:lnTo>
                    <a:pt x="6437879" y="5894138"/>
                  </a:lnTo>
                  <a:lnTo>
                    <a:pt x="6409978" y="5928747"/>
                  </a:lnTo>
                  <a:lnTo>
                    <a:pt x="6381653" y="5963010"/>
                  </a:lnTo>
                  <a:lnTo>
                    <a:pt x="6352913" y="5996917"/>
                  </a:lnTo>
                  <a:lnTo>
                    <a:pt x="6323757" y="6030469"/>
                  </a:lnTo>
                  <a:lnTo>
                    <a:pt x="6294185" y="6063664"/>
                  </a:lnTo>
                  <a:lnTo>
                    <a:pt x="6264208" y="6096492"/>
                  </a:lnTo>
                  <a:lnTo>
                    <a:pt x="6233833" y="6128944"/>
                  </a:lnTo>
                  <a:lnTo>
                    <a:pt x="6203061" y="6161020"/>
                  </a:lnTo>
                  <a:lnTo>
                    <a:pt x="6171892" y="6192720"/>
                  </a:lnTo>
                  <a:lnTo>
                    <a:pt x="6140334" y="6224033"/>
                  </a:lnTo>
                  <a:lnTo>
                    <a:pt x="6108398" y="6254951"/>
                  </a:lnTo>
                  <a:lnTo>
                    <a:pt x="6076084" y="6285473"/>
                  </a:lnTo>
                  <a:lnTo>
                    <a:pt x="6043392" y="6315600"/>
                  </a:lnTo>
                  <a:lnTo>
                    <a:pt x="6010331" y="6345323"/>
                  </a:lnTo>
                  <a:lnTo>
                    <a:pt x="5976911" y="6374632"/>
                  </a:lnTo>
                  <a:lnTo>
                    <a:pt x="5943133" y="6403528"/>
                  </a:lnTo>
                  <a:lnTo>
                    <a:pt x="5908997" y="6432010"/>
                  </a:lnTo>
                  <a:lnTo>
                    <a:pt x="5874513" y="6460070"/>
                  </a:lnTo>
                  <a:lnTo>
                    <a:pt x="5839690" y="6487699"/>
                  </a:lnTo>
                  <a:lnTo>
                    <a:pt x="5804531" y="6514898"/>
                  </a:lnTo>
                  <a:lnTo>
                    <a:pt x="5769034" y="6541666"/>
                  </a:lnTo>
                  <a:lnTo>
                    <a:pt x="5733210" y="6567996"/>
                  </a:lnTo>
                  <a:lnTo>
                    <a:pt x="5697070" y="6593878"/>
                  </a:lnTo>
                  <a:lnTo>
                    <a:pt x="5660614" y="6619313"/>
                  </a:lnTo>
                  <a:lnTo>
                    <a:pt x="5623842" y="6644302"/>
                  </a:lnTo>
                  <a:lnTo>
                    <a:pt x="5586765" y="6668836"/>
                  </a:lnTo>
                  <a:lnTo>
                    <a:pt x="5549394" y="6692909"/>
                  </a:lnTo>
                  <a:lnTo>
                    <a:pt x="5511730" y="6716520"/>
                  </a:lnTo>
                  <a:lnTo>
                    <a:pt x="5473773" y="6739669"/>
                  </a:lnTo>
                  <a:lnTo>
                    <a:pt x="5435534" y="6762350"/>
                  </a:lnTo>
                  <a:lnTo>
                    <a:pt x="5397024" y="6784555"/>
                  </a:lnTo>
                  <a:lnTo>
                    <a:pt x="5358244" y="6806284"/>
                  </a:lnTo>
                  <a:lnTo>
                    <a:pt x="5319194" y="6827538"/>
                  </a:lnTo>
                  <a:lnTo>
                    <a:pt x="5279883" y="6848309"/>
                  </a:lnTo>
                  <a:lnTo>
                    <a:pt x="5240326" y="6868592"/>
                  </a:lnTo>
                  <a:lnTo>
                    <a:pt x="5200522" y="6888386"/>
                  </a:lnTo>
                  <a:lnTo>
                    <a:pt x="5160472" y="6907692"/>
                  </a:lnTo>
                  <a:lnTo>
                    <a:pt x="5120187" y="6926504"/>
                  </a:lnTo>
                  <a:lnTo>
                    <a:pt x="5079681" y="6944817"/>
                  </a:lnTo>
                  <a:lnTo>
                    <a:pt x="5038951" y="6962630"/>
                  </a:lnTo>
                  <a:lnTo>
                    <a:pt x="4998000" y="6979942"/>
                  </a:lnTo>
                  <a:lnTo>
                    <a:pt x="4956837" y="6996749"/>
                  </a:lnTo>
                  <a:lnTo>
                    <a:pt x="4915476" y="7013046"/>
                  </a:lnTo>
                  <a:lnTo>
                    <a:pt x="4873919" y="7028832"/>
                  </a:lnTo>
                  <a:lnTo>
                    <a:pt x="4832164" y="7044108"/>
                  </a:lnTo>
                  <a:lnTo>
                    <a:pt x="4790224" y="7058869"/>
                  </a:lnTo>
                  <a:lnTo>
                    <a:pt x="4748112" y="7073111"/>
                  </a:lnTo>
                  <a:lnTo>
                    <a:pt x="4705828" y="7086834"/>
                  </a:lnTo>
                  <a:lnTo>
                    <a:pt x="4663372" y="7100036"/>
                  </a:lnTo>
                  <a:lnTo>
                    <a:pt x="4620757" y="7112716"/>
                  </a:lnTo>
                  <a:lnTo>
                    <a:pt x="4577995" y="7124869"/>
                  </a:lnTo>
                  <a:lnTo>
                    <a:pt x="4535087" y="7136494"/>
                  </a:lnTo>
                  <a:lnTo>
                    <a:pt x="4492031" y="7147592"/>
                  </a:lnTo>
                  <a:lnTo>
                    <a:pt x="4448843" y="7158160"/>
                  </a:lnTo>
                  <a:lnTo>
                    <a:pt x="4405535" y="7168194"/>
                  </a:lnTo>
                  <a:lnTo>
                    <a:pt x="4362107" y="7177694"/>
                  </a:lnTo>
                  <a:lnTo>
                    <a:pt x="4318558" y="7186661"/>
                  </a:lnTo>
                  <a:lnTo>
                    <a:pt x="4274902" y="7195091"/>
                  </a:lnTo>
                  <a:lnTo>
                    <a:pt x="4231152" y="7202981"/>
                  </a:lnTo>
                  <a:lnTo>
                    <a:pt x="4187308" y="7210333"/>
                  </a:lnTo>
                  <a:lnTo>
                    <a:pt x="4143370" y="7217145"/>
                  </a:lnTo>
                  <a:lnTo>
                    <a:pt x="4099352" y="7223416"/>
                  </a:lnTo>
                  <a:lnTo>
                    <a:pt x="4055267" y="7229145"/>
                  </a:lnTo>
                  <a:lnTo>
                    <a:pt x="4011114" y="7234331"/>
                  </a:lnTo>
                  <a:lnTo>
                    <a:pt x="3966894" y="7238974"/>
                  </a:lnTo>
                  <a:lnTo>
                    <a:pt x="3922620" y="7243072"/>
                  </a:lnTo>
                  <a:lnTo>
                    <a:pt x="3878306" y="7246624"/>
                  </a:lnTo>
                  <a:lnTo>
                    <a:pt x="3833952" y="7249631"/>
                  </a:lnTo>
                  <a:lnTo>
                    <a:pt x="3789557" y="7252091"/>
                  </a:lnTo>
                  <a:lnTo>
                    <a:pt x="3745136" y="7254006"/>
                  </a:lnTo>
                  <a:lnTo>
                    <a:pt x="3700701" y="7255374"/>
                  </a:lnTo>
                  <a:lnTo>
                    <a:pt x="3656252" y="7256195"/>
                  </a:lnTo>
                  <a:lnTo>
                    <a:pt x="3611791" y="7256469"/>
                  </a:lnTo>
                  <a:lnTo>
                    <a:pt x="3567329" y="7256195"/>
                  </a:lnTo>
                  <a:lnTo>
                    <a:pt x="3522880" y="7255374"/>
                  </a:lnTo>
                  <a:lnTo>
                    <a:pt x="3478444" y="7254007"/>
                  </a:lnTo>
                  <a:lnTo>
                    <a:pt x="3434022" y="7252093"/>
                  </a:lnTo>
                  <a:lnTo>
                    <a:pt x="3389627" y="7249631"/>
                  </a:lnTo>
                  <a:lnTo>
                    <a:pt x="3345273" y="7246624"/>
                  </a:lnTo>
                  <a:lnTo>
                    <a:pt x="3300959" y="7243072"/>
                  </a:lnTo>
                  <a:lnTo>
                    <a:pt x="3256685" y="7238974"/>
                  </a:lnTo>
                  <a:lnTo>
                    <a:pt x="3212465" y="7234331"/>
                  </a:lnTo>
                  <a:lnTo>
                    <a:pt x="3168312" y="7229146"/>
                  </a:lnTo>
                  <a:lnTo>
                    <a:pt x="3124227" y="7223418"/>
                  </a:lnTo>
                  <a:lnTo>
                    <a:pt x="3080209" y="7217146"/>
                  </a:lnTo>
                  <a:lnTo>
                    <a:pt x="3036271" y="7210334"/>
                  </a:lnTo>
                  <a:lnTo>
                    <a:pt x="2992427" y="7202983"/>
                  </a:lnTo>
                  <a:lnTo>
                    <a:pt x="2948677" y="7195092"/>
                  </a:lnTo>
                  <a:lnTo>
                    <a:pt x="2905021" y="7186662"/>
                  </a:lnTo>
                  <a:lnTo>
                    <a:pt x="2861472" y="7177696"/>
                  </a:lnTo>
                  <a:lnTo>
                    <a:pt x="2818044" y="7168195"/>
                  </a:lnTo>
                  <a:lnTo>
                    <a:pt x="2774735" y="7158161"/>
                  </a:lnTo>
                  <a:lnTo>
                    <a:pt x="2731548" y="7147593"/>
                  </a:lnTo>
                  <a:lnTo>
                    <a:pt x="2688492" y="7136495"/>
                  </a:lnTo>
                  <a:lnTo>
                    <a:pt x="2645584" y="7124870"/>
                  </a:lnTo>
                  <a:lnTo>
                    <a:pt x="2602822" y="7112717"/>
                  </a:lnTo>
                  <a:lnTo>
                    <a:pt x="2560206" y="7100036"/>
                  </a:lnTo>
                  <a:lnTo>
                    <a:pt x="2517750" y="7086834"/>
                  </a:lnTo>
                  <a:lnTo>
                    <a:pt x="2475466" y="7073111"/>
                  </a:lnTo>
                  <a:lnTo>
                    <a:pt x="2433354" y="7058869"/>
                  </a:lnTo>
                  <a:lnTo>
                    <a:pt x="2391414" y="7044108"/>
                  </a:lnTo>
                  <a:lnTo>
                    <a:pt x="2349659" y="7028832"/>
                  </a:lnTo>
                  <a:lnTo>
                    <a:pt x="2308102" y="7013046"/>
                  </a:lnTo>
                  <a:lnTo>
                    <a:pt x="2266742" y="6996749"/>
                  </a:lnTo>
                  <a:lnTo>
                    <a:pt x="2225580" y="6979942"/>
                  </a:lnTo>
                  <a:lnTo>
                    <a:pt x="2184628" y="6962630"/>
                  </a:lnTo>
                  <a:lnTo>
                    <a:pt x="2143898" y="6944817"/>
                  </a:lnTo>
                  <a:lnTo>
                    <a:pt x="2103391" y="6926504"/>
                  </a:lnTo>
                  <a:lnTo>
                    <a:pt x="2063106" y="6907692"/>
                  </a:lnTo>
                  <a:lnTo>
                    <a:pt x="2023056" y="6888386"/>
                  </a:lnTo>
                  <a:lnTo>
                    <a:pt x="1983252" y="6868592"/>
                  </a:lnTo>
                  <a:lnTo>
                    <a:pt x="1943696" y="6848309"/>
                  </a:lnTo>
                  <a:lnTo>
                    <a:pt x="1904386" y="6827538"/>
                  </a:lnTo>
                  <a:lnTo>
                    <a:pt x="1865334" y="6806284"/>
                  </a:lnTo>
                  <a:lnTo>
                    <a:pt x="1826554" y="6784554"/>
                  </a:lnTo>
                  <a:lnTo>
                    <a:pt x="1788043" y="6762349"/>
                  </a:lnTo>
                  <a:lnTo>
                    <a:pt x="1749804" y="6739668"/>
                  </a:lnTo>
                  <a:lnTo>
                    <a:pt x="1711847" y="6716518"/>
                  </a:lnTo>
                  <a:lnTo>
                    <a:pt x="1674183" y="6692907"/>
                  </a:lnTo>
                  <a:lnTo>
                    <a:pt x="1636813" y="6668835"/>
                  </a:lnTo>
                  <a:lnTo>
                    <a:pt x="1599736" y="6644301"/>
                  </a:lnTo>
                  <a:lnTo>
                    <a:pt x="1562964" y="6619312"/>
                  </a:lnTo>
                  <a:lnTo>
                    <a:pt x="1526508" y="6593876"/>
                  </a:lnTo>
                  <a:lnTo>
                    <a:pt x="1490369" y="6567994"/>
                  </a:lnTo>
                  <a:lnTo>
                    <a:pt x="1454545" y="6541665"/>
                  </a:lnTo>
                  <a:lnTo>
                    <a:pt x="1419048" y="6514897"/>
                  </a:lnTo>
                  <a:lnTo>
                    <a:pt x="1383889" y="6487698"/>
                  </a:lnTo>
                  <a:lnTo>
                    <a:pt x="1349067" y="6460069"/>
                  </a:lnTo>
                  <a:lnTo>
                    <a:pt x="1314583" y="6432010"/>
                  </a:lnTo>
                  <a:lnTo>
                    <a:pt x="1280447" y="6403528"/>
                  </a:lnTo>
                  <a:lnTo>
                    <a:pt x="1246669" y="6374632"/>
                  </a:lnTo>
                  <a:lnTo>
                    <a:pt x="1213250" y="6345323"/>
                  </a:lnTo>
                  <a:lnTo>
                    <a:pt x="1180189" y="6315600"/>
                  </a:lnTo>
                  <a:lnTo>
                    <a:pt x="1147497" y="6285473"/>
                  </a:lnTo>
                  <a:lnTo>
                    <a:pt x="1115183" y="6254951"/>
                  </a:lnTo>
                  <a:lnTo>
                    <a:pt x="1083247" y="6224033"/>
                  </a:lnTo>
                  <a:lnTo>
                    <a:pt x="1051690" y="6192720"/>
                  </a:lnTo>
                  <a:lnTo>
                    <a:pt x="1020520" y="6161020"/>
                  </a:lnTo>
                  <a:lnTo>
                    <a:pt x="989748" y="6128944"/>
                  </a:lnTo>
                  <a:lnTo>
                    <a:pt x="959373" y="6096492"/>
                  </a:lnTo>
                  <a:lnTo>
                    <a:pt x="929395" y="6063664"/>
                  </a:lnTo>
                  <a:lnTo>
                    <a:pt x="899824" y="6030469"/>
                  </a:lnTo>
                  <a:lnTo>
                    <a:pt x="870668" y="5996917"/>
                  </a:lnTo>
                  <a:lnTo>
                    <a:pt x="841927" y="5963010"/>
                  </a:lnTo>
                  <a:lnTo>
                    <a:pt x="813603" y="5928747"/>
                  </a:lnTo>
                  <a:lnTo>
                    <a:pt x="785701" y="5894138"/>
                  </a:lnTo>
                  <a:lnTo>
                    <a:pt x="758232" y="5859193"/>
                  </a:lnTo>
                  <a:lnTo>
                    <a:pt x="731195" y="5823913"/>
                  </a:lnTo>
                  <a:lnTo>
                    <a:pt x="704591" y="5788296"/>
                  </a:lnTo>
                  <a:lnTo>
                    <a:pt x="678428" y="5752356"/>
                  </a:lnTo>
                  <a:lnTo>
                    <a:pt x="652713" y="5716102"/>
                  </a:lnTo>
                  <a:lnTo>
                    <a:pt x="627446" y="5679535"/>
                  </a:lnTo>
                  <a:lnTo>
                    <a:pt x="602628" y="5642654"/>
                  </a:lnTo>
                  <a:lnTo>
                    <a:pt x="578265" y="5605469"/>
                  </a:lnTo>
                  <a:lnTo>
                    <a:pt x="554366" y="5567993"/>
                  </a:lnTo>
                  <a:lnTo>
                    <a:pt x="530930" y="5530226"/>
                  </a:lnTo>
                  <a:lnTo>
                    <a:pt x="507957" y="5492168"/>
                  </a:lnTo>
                  <a:lnTo>
                    <a:pt x="485455" y="5453831"/>
                  </a:lnTo>
                  <a:lnTo>
                    <a:pt x="463430" y="5415225"/>
                  </a:lnTo>
                  <a:lnTo>
                    <a:pt x="441882" y="5376351"/>
                  </a:lnTo>
                  <a:lnTo>
                    <a:pt x="420812" y="5337208"/>
                  </a:lnTo>
                  <a:lnTo>
                    <a:pt x="400224" y="5297810"/>
                  </a:lnTo>
                  <a:lnTo>
                    <a:pt x="380127" y="5258166"/>
                  </a:lnTo>
                  <a:lnTo>
                    <a:pt x="360519" y="5218279"/>
                  </a:lnTo>
                  <a:lnTo>
                    <a:pt x="341400" y="5178148"/>
                  </a:lnTo>
                  <a:lnTo>
                    <a:pt x="322778" y="5137784"/>
                  </a:lnTo>
                  <a:lnTo>
                    <a:pt x="304656" y="5097201"/>
                  </a:lnTo>
                  <a:lnTo>
                    <a:pt x="287035" y="5056397"/>
                  </a:lnTo>
                  <a:lnTo>
                    <a:pt x="269916" y="5015374"/>
                  </a:lnTo>
                  <a:lnTo>
                    <a:pt x="253303" y="4974142"/>
                  </a:lnTo>
                  <a:lnTo>
                    <a:pt x="237201" y="4932716"/>
                  </a:lnTo>
                  <a:lnTo>
                    <a:pt x="221610" y="4891094"/>
                  </a:lnTo>
                  <a:lnTo>
                    <a:pt x="206531" y="4849278"/>
                  </a:lnTo>
                  <a:lnTo>
                    <a:pt x="191968" y="4807279"/>
                  </a:lnTo>
                  <a:lnTo>
                    <a:pt x="177926" y="4765111"/>
                  </a:lnTo>
                  <a:lnTo>
                    <a:pt x="164403" y="4722773"/>
                  </a:lnTo>
                  <a:lnTo>
                    <a:pt x="151401" y="4680266"/>
                  </a:lnTo>
                  <a:lnTo>
                    <a:pt x="138923" y="4637601"/>
                  </a:lnTo>
                  <a:lnTo>
                    <a:pt x="126973" y="4594793"/>
                  </a:lnTo>
                  <a:lnTo>
                    <a:pt x="115552" y="4551841"/>
                  </a:lnTo>
                  <a:lnTo>
                    <a:pt x="104658" y="4508745"/>
                  </a:lnTo>
                  <a:lnTo>
                    <a:pt x="94296" y="4465519"/>
                  </a:lnTo>
                  <a:lnTo>
                    <a:pt x="84468" y="4422174"/>
                  </a:lnTo>
                  <a:lnTo>
                    <a:pt x="75175" y="4378713"/>
                  </a:lnTo>
                  <a:lnTo>
                    <a:pt x="66416" y="4335133"/>
                  </a:lnTo>
                  <a:lnTo>
                    <a:pt x="58195" y="4291449"/>
                  </a:lnTo>
                  <a:lnTo>
                    <a:pt x="50513" y="4247674"/>
                  </a:lnTo>
                  <a:lnTo>
                    <a:pt x="43371" y="4203807"/>
                  </a:lnTo>
                  <a:lnTo>
                    <a:pt x="36768" y="4159849"/>
                  </a:lnTo>
                  <a:lnTo>
                    <a:pt x="30708" y="4115813"/>
                  </a:lnTo>
                  <a:lnTo>
                    <a:pt x="25190" y="4071713"/>
                  </a:lnTo>
                  <a:lnTo>
                    <a:pt x="20216" y="4027549"/>
                  </a:lnTo>
                  <a:lnTo>
                    <a:pt x="15786" y="3983320"/>
                  </a:lnTo>
                  <a:lnTo>
                    <a:pt x="11900" y="3939039"/>
                  </a:lnTo>
                  <a:lnTo>
                    <a:pt x="8560" y="3894721"/>
                  </a:lnTo>
                  <a:lnTo>
                    <a:pt x="5766" y="3850365"/>
                  </a:lnTo>
                  <a:lnTo>
                    <a:pt x="3519" y="3805971"/>
                  </a:lnTo>
                  <a:lnTo>
                    <a:pt x="1818" y="3761553"/>
                  </a:lnTo>
                  <a:lnTo>
                    <a:pt x="664" y="3717124"/>
                  </a:lnTo>
                  <a:lnTo>
                    <a:pt x="58" y="3672685"/>
                  </a:lnTo>
                  <a:lnTo>
                    <a:pt x="0" y="3628234"/>
                  </a:lnTo>
                  <a:lnTo>
                    <a:pt x="58" y="3583783"/>
                  </a:lnTo>
                  <a:lnTo>
                    <a:pt x="664" y="3539343"/>
                  </a:lnTo>
                  <a:lnTo>
                    <a:pt x="1818" y="3494914"/>
                  </a:lnTo>
                  <a:lnTo>
                    <a:pt x="3519" y="3450496"/>
                  </a:lnTo>
                  <a:lnTo>
                    <a:pt x="5766" y="3406102"/>
                  </a:lnTo>
                  <a:lnTo>
                    <a:pt x="8560" y="3361747"/>
                  </a:lnTo>
                  <a:lnTo>
                    <a:pt x="11900" y="3317428"/>
                  </a:lnTo>
                  <a:lnTo>
                    <a:pt x="15786" y="3273148"/>
                  </a:lnTo>
                  <a:lnTo>
                    <a:pt x="20216" y="3228919"/>
                  </a:lnTo>
                  <a:lnTo>
                    <a:pt x="25190" y="3184754"/>
                  </a:lnTo>
                  <a:lnTo>
                    <a:pt x="30708" y="3140653"/>
                  </a:lnTo>
                  <a:lnTo>
                    <a:pt x="36768" y="3096618"/>
                  </a:lnTo>
                  <a:lnTo>
                    <a:pt x="43371" y="3052660"/>
                  </a:lnTo>
                  <a:lnTo>
                    <a:pt x="50513" y="3008794"/>
                  </a:lnTo>
                  <a:lnTo>
                    <a:pt x="58195" y="2965018"/>
                  </a:lnTo>
                  <a:lnTo>
                    <a:pt x="66416" y="2921334"/>
                  </a:lnTo>
                  <a:lnTo>
                    <a:pt x="75175" y="2877754"/>
                  </a:lnTo>
                  <a:lnTo>
                    <a:pt x="84468" y="2834292"/>
                  </a:lnTo>
                  <a:lnTo>
                    <a:pt x="94295" y="2790948"/>
                  </a:lnTo>
                  <a:lnTo>
                    <a:pt x="104658" y="2747722"/>
                  </a:lnTo>
                  <a:lnTo>
                    <a:pt x="115551" y="2704626"/>
                  </a:lnTo>
                  <a:lnTo>
                    <a:pt x="126973" y="2661674"/>
                  </a:lnTo>
                  <a:lnTo>
                    <a:pt x="138923" y="2618866"/>
                  </a:lnTo>
                  <a:lnTo>
                    <a:pt x="151401" y="2576202"/>
                  </a:lnTo>
                  <a:lnTo>
                    <a:pt x="164402" y="2533694"/>
                  </a:lnTo>
                  <a:lnTo>
                    <a:pt x="177925" y="2491356"/>
                  </a:lnTo>
                  <a:lnTo>
                    <a:pt x="191967" y="2449187"/>
                  </a:lnTo>
                  <a:lnTo>
                    <a:pt x="206530" y="2407189"/>
                  </a:lnTo>
                  <a:lnTo>
                    <a:pt x="221610" y="2365372"/>
                  </a:lnTo>
                  <a:lnTo>
                    <a:pt x="237200" y="2323751"/>
                  </a:lnTo>
                  <a:lnTo>
                    <a:pt x="253302" y="2282325"/>
                  </a:lnTo>
                  <a:lnTo>
                    <a:pt x="269915" y="2241094"/>
                  </a:lnTo>
                  <a:lnTo>
                    <a:pt x="287034" y="2200070"/>
                  </a:lnTo>
                  <a:lnTo>
                    <a:pt x="304655" y="2159266"/>
                  </a:lnTo>
                  <a:lnTo>
                    <a:pt x="322777" y="2118682"/>
                  </a:lnTo>
                  <a:lnTo>
                    <a:pt x="341400" y="2078318"/>
                  </a:lnTo>
                  <a:lnTo>
                    <a:pt x="360518" y="2038186"/>
                  </a:lnTo>
                  <a:lnTo>
                    <a:pt x="380127" y="1998299"/>
                  </a:lnTo>
                  <a:lnTo>
                    <a:pt x="400224" y="1958656"/>
                  </a:lnTo>
                  <a:lnTo>
                    <a:pt x="420812" y="1919258"/>
                  </a:lnTo>
                  <a:lnTo>
                    <a:pt x="441882" y="1880116"/>
                  </a:lnTo>
                  <a:lnTo>
                    <a:pt x="463430" y="1841242"/>
                  </a:lnTo>
                  <a:lnTo>
                    <a:pt x="485455" y="1802636"/>
                  </a:lnTo>
                  <a:lnTo>
                    <a:pt x="507957" y="1764298"/>
                  </a:lnTo>
                  <a:lnTo>
                    <a:pt x="530930" y="1726240"/>
                  </a:lnTo>
                  <a:lnTo>
                    <a:pt x="554366" y="1688473"/>
                  </a:lnTo>
                  <a:lnTo>
                    <a:pt x="578265" y="1650998"/>
                  </a:lnTo>
                  <a:lnTo>
                    <a:pt x="602628" y="1613813"/>
                  </a:lnTo>
                  <a:lnTo>
                    <a:pt x="627446" y="1576932"/>
                  </a:lnTo>
                  <a:lnTo>
                    <a:pt x="652713" y="1540364"/>
                  </a:lnTo>
                  <a:lnTo>
                    <a:pt x="678428" y="1504110"/>
                  </a:lnTo>
                  <a:lnTo>
                    <a:pt x="704591" y="1468169"/>
                  </a:lnTo>
                  <a:lnTo>
                    <a:pt x="731195" y="1432554"/>
                  </a:lnTo>
                  <a:lnTo>
                    <a:pt x="758232" y="1397273"/>
                  </a:lnTo>
                  <a:lnTo>
                    <a:pt x="785701" y="1362329"/>
                  </a:lnTo>
                  <a:lnTo>
                    <a:pt x="813603" y="1327719"/>
                  </a:lnTo>
                  <a:lnTo>
                    <a:pt x="841927" y="1293456"/>
                  </a:lnTo>
                  <a:lnTo>
                    <a:pt x="870667" y="1259548"/>
                  </a:lnTo>
                  <a:lnTo>
                    <a:pt x="899823" y="1225997"/>
                  </a:lnTo>
                  <a:lnTo>
                    <a:pt x="929394" y="1192802"/>
                  </a:lnTo>
                  <a:lnTo>
                    <a:pt x="959372" y="1159975"/>
                  </a:lnTo>
                  <a:lnTo>
                    <a:pt x="989748" y="1127523"/>
                  </a:lnTo>
                  <a:lnTo>
                    <a:pt x="1020520" y="1095447"/>
                  </a:lnTo>
                  <a:lnTo>
                    <a:pt x="1051690" y="1063748"/>
                  </a:lnTo>
                  <a:lnTo>
                    <a:pt x="1083247" y="1032434"/>
                  </a:lnTo>
                  <a:lnTo>
                    <a:pt x="1115183" y="1001516"/>
                  </a:lnTo>
                  <a:lnTo>
                    <a:pt x="1147497" y="970994"/>
                  </a:lnTo>
                  <a:lnTo>
                    <a:pt x="1180189" y="940866"/>
                  </a:lnTo>
                  <a:lnTo>
                    <a:pt x="1213250" y="911143"/>
                  </a:lnTo>
                  <a:lnTo>
                    <a:pt x="1246669" y="881834"/>
                  </a:lnTo>
                  <a:lnTo>
                    <a:pt x="1280447" y="852938"/>
                  </a:lnTo>
                  <a:lnTo>
                    <a:pt x="1314583" y="824456"/>
                  </a:lnTo>
                  <a:lnTo>
                    <a:pt x="1349067" y="796396"/>
                  </a:lnTo>
                  <a:lnTo>
                    <a:pt x="1383889" y="768767"/>
                  </a:lnTo>
                  <a:lnTo>
                    <a:pt x="1419048" y="741568"/>
                  </a:lnTo>
                  <a:lnTo>
                    <a:pt x="1454545" y="714800"/>
                  </a:lnTo>
                  <a:lnTo>
                    <a:pt x="1490369" y="688471"/>
                  </a:lnTo>
                  <a:lnTo>
                    <a:pt x="1526508" y="662589"/>
                  </a:lnTo>
                  <a:lnTo>
                    <a:pt x="1562964" y="637153"/>
                  </a:lnTo>
                  <a:lnTo>
                    <a:pt x="1599736" y="612165"/>
                  </a:lnTo>
                  <a:lnTo>
                    <a:pt x="1636813" y="587630"/>
                  </a:lnTo>
                  <a:lnTo>
                    <a:pt x="1674183" y="563558"/>
                  </a:lnTo>
                  <a:lnTo>
                    <a:pt x="1711847" y="539947"/>
                  </a:lnTo>
                  <a:lnTo>
                    <a:pt x="1749804" y="516798"/>
                  </a:lnTo>
                  <a:lnTo>
                    <a:pt x="1788043" y="494117"/>
                  </a:lnTo>
                  <a:lnTo>
                    <a:pt x="1826554" y="471912"/>
                  </a:lnTo>
                  <a:lnTo>
                    <a:pt x="1865334" y="450183"/>
                  </a:lnTo>
                  <a:lnTo>
                    <a:pt x="1904386" y="428929"/>
                  </a:lnTo>
                  <a:lnTo>
                    <a:pt x="1943696" y="408158"/>
                  </a:lnTo>
                  <a:lnTo>
                    <a:pt x="1983252" y="387875"/>
                  </a:lnTo>
                  <a:lnTo>
                    <a:pt x="2023056" y="368080"/>
                  </a:lnTo>
                  <a:lnTo>
                    <a:pt x="2063106" y="348774"/>
                  </a:lnTo>
                  <a:lnTo>
                    <a:pt x="2103391" y="329962"/>
                  </a:lnTo>
                  <a:lnTo>
                    <a:pt x="2143899" y="311650"/>
                  </a:lnTo>
                  <a:lnTo>
                    <a:pt x="2184629" y="293838"/>
                  </a:lnTo>
                  <a:lnTo>
                    <a:pt x="2225581" y="276526"/>
                  </a:lnTo>
                  <a:lnTo>
                    <a:pt x="2266743" y="259718"/>
                  </a:lnTo>
                  <a:lnTo>
                    <a:pt x="2308102" y="243421"/>
                  </a:lnTo>
                  <a:lnTo>
                    <a:pt x="2349660" y="227635"/>
                  </a:lnTo>
                  <a:lnTo>
                    <a:pt x="2391415" y="212358"/>
                  </a:lnTo>
                  <a:lnTo>
                    <a:pt x="2433354" y="197597"/>
                  </a:lnTo>
                  <a:lnTo>
                    <a:pt x="2475466" y="183355"/>
                  </a:lnTo>
                  <a:lnTo>
                    <a:pt x="2517750" y="169632"/>
                  </a:lnTo>
                  <a:lnTo>
                    <a:pt x="2560206" y="156429"/>
                  </a:lnTo>
                  <a:lnTo>
                    <a:pt x="2602822" y="143749"/>
                  </a:lnTo>
                  <a:lnTo>
                    <a:pt x="2645584" y="131596"/>
                  </a:lnTo>
                  <a:lnTo>
                    <a:pt x="2688492" y="119970"/>
                  </a:lnTo>
                  <a:lnTo>
                    <a:pt x="2731547" y="108872"/>
                  </a:lnTo>
                  <a:lnTo>
                    <a:pt x="2774735" y="98304"/>
                  </a:lnTo>
                  <a:lnTo>
                    <a:pt x="2818044" y="88270"/>
                  </a:lnTo>
                  <a:lnTo>
                    <a:pt x="2861473" y="78771"/>
                  </a:lnTo>
                  <a:lnTo>
                    <a:pt x="2905022" y="69805"/>
                  </a:lnTo>
                  <a:lnTo>
                    <a:pt x="2948678" y="61375"/>
                  </a:lnTo>
                  <a:lnTo>
                    <a:pt x="2992427" y="53485"/>
                  </a:lnTo>
                  <a:lnTo>
                    <a:pt x="3036271" y="46133"/>
                  </a:lnTo>
                  <a:lnTo>
                    <a:pt x="3080209" y="39321"/>
                  </a:lnTo>
                  <a:lnTo>
                    <a:pt x="3124227" y="33049"/>
                  </a:lnTo>
                  <a:lnTo>
                    <a:pt x="3168312" y="27321"/>
                  </a:lnTo>
                  <a:lnTo>
                    <a:pt x="3212465" y="22136"/>
                  </a:lnTo>
                  <a:lnTo>
                    <a:pt x="3256685" y="17494"/>
                  </a:lnTo>
                  <a:lnTo>
                    <a:pt x="3300959" y="13396"/>
                  </a:lnTo>
                  <a:lnTo>
                    <a:pt x="3345273" y="9844"/>
                  </a:lnTo>
                  <a:lnTo>
                    <a:pt x="3389627" y="6837"/>
                  </a:lnTo>
                  <a:lnTo>
                    <a:pt x="3434022" y="4376"/>
                  </a:lnTo>
                  <a:lnTo>
                    <a:pt x="3478444" y="2461"/>
                  </a:lnTo>
                  <a:lnTo>
                    <a:pt x="3522880" y="1094"/>
                  </a:lnTo>
                  <a:lnTo>
                    <a:pt x="3567329" y="273"/>
                  </a:lnTo>
                  <a:lnTo>
                    <a:pt x="3611791" y="0"/>
                  </a:lnTo>
                  <a:lnTo>
                    <a:pt x="3656252" y="273"/>
                  </a:lnTo>
                  <a:lnTo>
                    <a:pt x="3700701" y="1094"/>
                  </a:lnTo>
                  <a:lnTo>
                    <a:pt x="3745135" y="2461"/>
                  </a:lnTo>
                  <a:lnTo>
                    <a:pt x="3789557" y="4376"/>
                  </a:lnTo>
                  <a:lnTo>
                    <a:pt x="3833952" y="6837"/>
                  </a:lnTo>
                  <a:lnTo>
                    <a:pt x="3878306" y="9844"/>
                  </a:lnTo>
                  <a:lnTo>
                    <a:pt x="3922620" y="13396"/>
                  </a:lnTo>
                  <a:lnTo>
                    <a:pt x="3966894" y="17494"/>
                  </a:lnTo>
                  <a:lnTo>
                    <a:pt x="4011114" y="22136"/>
                  </a:lnTo>
                  <a:lnTo>
                    <a:pt x="4055267" y="27321"/>
                  </a:lnTo>
                  <a:lnTo>
                    <a:pt x="4099352" y="33050"/>
                  </a:lnTo>
                  <a:lnTo>
                    <a:pt x="4143370" y="39321"/>
                  </a:lnTo>
                  <a:lnTo>
                    <a:pt x="4187308" y="46134"/>
                  </a:lnTo>
                  <a:lnTo>
                    <a:pt x="4231152" y="53485"/>
                  </a:lnTo>
                  <a:lnTo>
                    <a:pt x="4274902" y="61376"/>
                  </a:lnTo>
                  <a:lnTo>
                    <a:pt x="4318558" y="69806"/>
                  </a:lnTo>
                  <a:lnTo>
                    <a:pt x="4362107" y="78771"/>
                  </a:lnTo>
                  <a:lnTo>
                    <a:pt x="4405535" y="88271"/>
                  </a:lnTo>
                  <a:lnTo>
                    <a:pt x="4448843" y="98305"/>
                  </a:lnTo>
                  <a:lnTo>
                    <a:pt x="4492031" y="108873"/>
                  </a:lnTo>
                  <a:lnTo>
                    <a:pt x="4535087" y="119971"/>
                  </a:lnTo>
                  <a:lnTo>
                    <a:pt x="4577995" y="131597"/>
                  </a:lnTo>
                  <a:lnTo>
                    <a:pt x="4620757" y="143750"/>
                  </a:lnTo>
                  <a:lnTo>
                    <a:pt x="4663372" y="156430"/>
                  </a:lnTo>
                  <a:lnTo>
                    <a:pt x="4705828" y="169633"/>
                  </a:lnTo>
                  <a:lnTo>
                    <a:pt x="4748112" y="183356"/>
                  </a:lnTo>
                  <a:lnTo>
                    <a:pt x="4790224" y="197598"/>
                  </a:lnTo>
                  <a:lnTo>
                    <a:pt x="4832164" y="212359"/>
                  </a:lnTo>
                  <a:lnTo>
                    <a:pt x="4873919" y="227635"/>
                  </a:lnTo>
                  <a:lnTo>
                    <a:pt x="4915476" y="243422"/>
                  </a:lnTo>
                  <a:lnTo>
                    <a:pt x="4956837" y="259718"/>
                  </a:lnTo>
                  <a:lnTo>
                    <a:pt x="4998000" y="276526"/>
                  </a:lnTo>
                  <a:lnTo>
                    <a:pt x="5038951" y="293838"/>
                  </a:lnTo>
                  <a:lnTo>
                    <a:pt x="5079681" y="311650"/>
                  </a:lnTo>
                  <a:lnTo>
                    <a:pt x="5120188" y="329962"/>
                  </a:lnTo>
                  <a:lnTo>
                    <a:pt x="5160473" y="348774"/>
                  </a:lnTo>
                  <a:lnTo>
                    <a:pt x="5200523" y="368080"/>
                  </a:lnTo>
                  <a:lnTo>
                    <a:pt x="5240326" y="387875"/>
                  </a:lnTo>
                  <a:lnTo>
                    <a:pt x="5279884" y="408158"/>
                  </a:lnTo>
                  <a:lnTo>
                    <a:pt x="5319194" y="428929"/>
                  </a:lnTo>
                  <a:lnTo>
                    <a:pt x="5358245" y="450183"/>
                  </a:lnTo>
                  <a:lnTo>
                    <a:pt x="5397025" y="471912"/>
                  </a:lnTo>
                  <a:lnTo>
                    <a:pt x="5435535" y="494117"/>
                  </a:lnTo>
                  <a:lnTo>
                    <a:pt x="5473774" y="516798"/>
                  </a:lnTo>
                  <a:lnTo>
                    <a:pt x="5511732" y="539947"/>
                  </a:lnTo>
                  <a:lnTo>
                    <a:pt x="5549396" y="563558"/>
                  </a:lnTo>
                  <a:lnTo>
                    <a:pt x="5586766" y="587631"/>
                  </a:lnTo>
                  <a:lnTo>
                    <a:pt x="5623843" y="612165"/>
                  </a:lnTo>
                  <a:lnTo>
                    <a:pt x="5660615" y="637154"/>
                  </a:lnTo>
                  <a:lnTo>
                    <a:pt x="5697071" y="662590"/>
                  </a:lnTo>
                  <a:lnTo>
                    <a:pt x="5733210" y="688472"/>
                  </a:lnTo>
                  <a:lnTo>
                    <a:pt x="5769034" y="714801"/>
                  </a:lnTo>
                  <a:lnTo>
                    <a:pt x="5804531" y="741569"/>
                  </a:lnTo>
                  <a:lnTo>
                    <a:pt x="5839690" y="768768"/>
                  </a:lnTo>
                  <a:lnTo>
                    <a:pt x="5874513" y="796397"/>
                  </a:lnTo>
                  <a:lnTo>
                    <a:pt x="5908997" y="824457"/>
                  </a:lnTo>
                  <a:lnTo>
                    <a:pt x="5943133" y="852939"/>
                  </a:lnTo>
                  <a:lnTo>
                    <a:pt x="5976911" y="881834"/>
                  </a:lnTo>
                  <a:lnTo>
                    <a:pt x="6010331" y="911143"/>
                  </a:lnTo>
                  <a:lnTo>
                    <a:pt x="6043392" y="940866"/>
                  </a:lnTo>
                  <a:lnTo>
                    <a:pt x="6076084" y="970994"/>
                  </a:lnTo>
                  <a:lnTo>
                    <a:pt x="6108398" y="1001517"/>
                  </a:lnTo>
                  <a:lnTo>
                    <a:pt x="6140334" y="1032435"/>
                  </a:lnTo>
                  <a:lnTo>
                    <a:pt x="6171892" y="1063749"/>
                  </a:lnTo>
                  <a:lnTo>
                    <a:pt x="6203061" y="1095448"/>
                  </a:lnTo>
                  <a:lnTo>
                    <a:pt x="6233833" y="1127524"/>
                  </a:lnTo>
                  <a:lnTo>
                    <a:pt x="6264208" y="1159975"/>
                  </a:lnTo>
                  <a:lnTo>
                    <a:pt x="6294185" y="1192804"/>
                  </a:lnTo>
                  <a:lnTo>
                    <a:pt x="6323757" y="1225998"/>
                  </a:lnTo>
                  <a:lnTo>
                    <a:pt x="6352913" y="1259549"/>
                  </a:lnTo>
                  <a:lnTo>
                    <a:pt x="6381653" y="1293456"/>
                  </a:lnTo>
                  <a:lnTo>
                    <a:pt x="6409978" y="1327720"/>
                  </a:lnTo>
                  <a:lnTo>
                    <a:pt x="6437879" y="1362329"/>
                  </a:lnTo>
                  <a:lnTo>
                    <a:pt x="6465348" y="1397274"/>
                  </a:lnTo>
                  <a:lnTo>
                    <a:pt x="6492384" y="1432554"/>
                  </a:lnTo>
                  <a:lnTo>
                    <a:pt x="6518988" y="1468170"/>
                  </a:lnTo>
                  <a:lnTo>
                    <a:pt x="6545151" y="1504110"/>
                  </a:lnTo>
                  <a:lnTo>
                    <a:pt x="6570866" y="1540365"/>
                  </a:lnTo>
                  <a:lnTo>
                    <a:pt x="6596133" y="1576932"/>
                  </a:lnTo>
                  <a:lnTo>
                    <a:pt x="6620952" y="1613814"/>
                  </a:lnTo>
                  <a:lnTo>
                    <a:pt x="6645314" y="1650998"/>
                  </a:lnTo>
                  <a:lnTo>
                    <a:pt x="6669213" y="1688474"/>
                  </a:lnTo>
                  <a:lnTo>
                    <a:pt x="6692648" y="1726240"/>
                  </a:lnTo>
                  <a:lnTo>
                    <a:pt x="6715620" y="1764299"/>
                  </a:lnTo>
                  <a:lnTo>
                    <a:pt x="6738122" y="1802637"/>
                  </a:lnTo>
                  <a:lnTo>
                    <a:pt x="6760147" y="1841242"/>
                  </a:lnTo>
                  <a:lnTo>
                    <a:pt x="6781695" y="1880116"/>
                  </a:lnTo>
                  <a:lnTo>
                    <a:pt x="6802766" y="1919259"/>
                  </a:lnTo>
                  <a:lnTo>
                    <a:pt x="6823354" y="1958657"/>
                  </a:lnTo>
                  <a:lnTo>
                    <a:pt x="6843452" y="1998300"/>
                  </a:lnTo>
                  <a:lnTo>
                    <a:pt x="6863060" y="2038187"/>
                  </a:lnTo>
                  <a:lnTo>
                    <a:pt x="6882180" y="2078319"/>
                  </a:lnTo>
                  <a:lnTo>
                    <a:pt x="6900802" y="2118683"/>
                  </a:lnTo>
                  <a:lnTo>
                    <a:pt x="6918924" y="2159267"/>
                  </a:lnTo>
                  <a:lnTo>
                    <a:pt x="6936545" y="2200070"/>
                  </a:lnTo>
                  <a:lnTo>
                    <a:pt x="6953665" y="2241094"/>
                  </a:lnTo>
                  <a:lnTo>
                    <a:pt x="6970278" y="2282325"/>
                  </a:lnTo>
                  <a:lnTo>
                    <a:pt x="6986379" y="2323751"/>
                  </a:lnTo>
                  <a:lnTo>
                    <a:pt x="7001969" y="2365372"/>
                  </a:lnTo>
                  <a:lnTo>
                    <a:pt x="7017048" y="2407189"/>
                  </a:lnTo>
                  <a:lnTo>
                    <a:pt x="7031611" y="2449187"/>
                  </a:lnTo>
                  <a:lnTo>
                    <a:pt x="7045654" y="2491356"/>
                  </a:lnTo>
                  <a:lnTo>
                    <a:pt x="7059176" y="2533694"/>
                  </a:lnTo>
                  <a:lnTo>
                    <a:pt x="7072178" y="2576202"/>
                  </a:lnTo>
                  <a:lnTo>
                    <a:pt x="7084655" y="2618866"/>
                  </a:lnTo>
                  <a:lnTo>
                    <a:pt x="7096604" y="2661674"/>
                  </a:lnTo>
                  <a:lnTo>
                    <a:pt x="7108025" y="2704626"/>
                  </a:lnTo>
                  <a:lnTo>
                    <a:pt x="7118919" y="2747722"/>
                  </a:lnTo>
                  <a:lnTo>
                    <a:pt x="7129282" y="2790948"/>
                  </a:lnTo>
                  <a:lnTo>
                    <a:pt x="7139110" y="2834292"/>
                  </a:lnTo>
                  <a:lnTo>
                    <a:pt x="7148404" y="2877754"/>
                  </a:lnTo>
                  <a:lnTo>
                    <a:pt x="7157162" y="2921334"/>
                  </a:lnTo>
                  <a:lnTo>
                    <a:pt x="7165384" y="2965018"/>
                  </a:lnTo>
                  <a:lnTo>
                    <a:pt x="7173066" y="3008793"/>
                  </a:lnTo>
                  <a:lnTo>
                    <a:pt x="7180208" y="3052660"/>
                  </a:lnTo>
                  <a:lnTo>
                    <a:pt x="7186810" y="3096617"/>
                  </a:lnTo>
                  <a:lnTo>
                    <a:pt x="7192872" y="3140653"/>
                  </a:lnTo>
                  <a:lnTo>
                    <a:pt x="7198389" y="3184754"/>
                  </a:lnTo>
                  <a:lnTo>
                    <a:pt x="7203363" y="3228919"/>
                  </a:lnTo>
                  <a:lnTo>
                    <a:pt x="7207793" y="3273148"/>
                  </a:lnTo>
                  <a:lnTo>
                    <a:pt x="7211678" y="3317428"/>
                  </a:lnTo>
                  <a:lnTo>
                    <a:pt x="7215018" y="3361747"/>
                  </a:lnTo>
                  <a:lnTo>
                    <a:pt x="7217811" y="3406103"/>
                  </a:lnTo>
                  <a:lnTo>
                    <a:pt x="7220059" y="3450497"/>
                  </a:lnTo>
                  <a:lnTo>
                    <a:pt x="7221761" y="3494914"/>
                  </a:lnTo>
                  <a:lnTo>
                    <a:pt x="7222915" y="3539343"/>
                  </a:lnTo>
                  <a:lnTo>
                    <a:pt x="7223522" y="3583783"/>
                  </a:lnTo>
                  <a:lnTo>
                    <a:pt x="7223582" y="3628234"/>
                  </a:lnTo>
                  <a:close/>
                </a:path>
              </a:pathLst>
            </a:custGeom>
            <a:ln w="8535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962805" y="2581742"/>
              <a:ext cx="5382260" cy="5380990"/>
            </a:xfrm>
            <a:custGeom>
              <a:avLst/>
              <a:gdLst/>
              <a:ahLst/>
              <a:cxnLst/>
              <a:rect l="l" t="t" r="r" b="b"/>
              <a:pathLst>
                <a:path w="5382259" h="5380990">
                  <a:moveTo>
                    <a:pt x="0" y="0"/>
                  </a:moveTo>
                  <a:lnTo>
                    <a:pt x="5382080" y="5380609"/>
                  </a:lnTo>
                </a:path>
              </a:pathLst>
            </a:custGeom>
            <a:ln w="80760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60334" rIns="0" bIns="0" rtlCol="0" vert="horz">
            <a:spAutoFit/>
          </a:bodyPr>
          <a:lstStyle/>
          <a:p>
            <a:pPr marL="1868805" marR="5080" indent="36195">
              <a:lnSpc>
                <a:spcPts val="21060"/>
              </a:lnSpc>
              <a:spcBef>
                <a:spcPts val="944"/>
              </a:spcBef>
            </a:pPr>
            <a:r>
              <a:rPr dirty="0" sz="17900" spc="-1115">
                <a:solidFill>
                  <a:srgbClr val="5499C1"/>
                </a:solidFill>
              </a:rPr>
              <a:t>PORTUGUÊ</a:t>
            </a:r>
            <a:r>
              <a:rPr dirty="0" sz="17900" spc="-1845">
                <a:solidFill>
                  <a:srgbClr val="5499C1"/>
                </a:solidFill>
              </a:rPr>
              <a:t>S</a:t>
            </a:r>
            <a:r>
              <a:rPr dirty="0" sz="17900" spc="-1200">
                <a:solidFill>
                  <a:srgbClr val="5499C1"/>
                </a:solidFill>
              </a:rPr>
              <a:t> </a:t>
            </a:r>
            <a:r>
              <a:rPr dirty="0" sz="17900" spc="-1040">
                <a:solidFill>
                  <a:srgbClr val="5499C1"/>
                </a:solidFill>
              </a:rPr>
              <a:t>SINALIZAD</a:t>
            </a:r>
            <a:r>
              <a:rPr dirty="0" sz="17900" spc="-1770">
                <a:solidFill>
                  <a:srgbClr val="5499C1"/>
                </a:solidFill>
              </a:rPr>
              <a:t>O</a:t>
            </a:r>
            <a:endParaRPr sz="17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08890" y="1849017"/>
            <a:ext cx="14183360" cy="6591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1370"/>
              </a:lnSpc>
              <a:spcBef>
                <a:spcPts val="130"/>
              </a:spcBef>
            </a:pPr>
            <a:r>
              <a:rPr dirty="0" sz="9550" spc="-635">
                <a:solidFill>
                  <a:srgbClr val="E78A00"/>
                </a:solidFill>
                <a:latin typeface="Tahoma"/>
                <a:cs typeface="Tahoma"/>
              </a:rPr>
              <a:t>PORTUGUÊS</a:t>
            </a:r>
            <a:endParaRPr sz="9550">
              <a:latin typeface="Tahoma"/>
              <a:cs typeface="Tahoma"/>
            </a:endParaRPr>
          </a:p>
          <a:p>
            <a:pPr marL="12700">
              <a:lnSpc>
                <a:spcPts val="11370"/>
              </a:lnSpc>
            </a:pPr>
            <a:r>
              <a:rPr dirty="0" sz="9550" spc="-475">
                <a:solidFill>
                  <a:srgbClr val="5499C1"/>
                </a:solidFill>
                <a:latin typeface="Tahoma"/>
                <a:cs typeface="Tahoma"/>
              </a:rPr>
              <a:t>SUJEITO</a:t>
            </a:r>
            <a:r>
              <a:rPr dirty="0" sz="9550" spc="680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9550" spc="-1500">
                <a:solidFill>
                  <a:srgbClr val="E78A00"/>
                </a:solidFill>
                <a:latin typeface="Tahoma"/>
                <a:cs typeface="Tahoma"/>
              </a:rPr>
              <a:t>I</a:t>
            </a:r>
            <a:r>
              <a:rPr dirty="0" sz="9550" spc="685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9550" spc="-475">
                <a:solidFill>
                  <a:srgbClr val="5499C1"/>
                </a:solidFill>
                <a:latin typeface="Tahoma"/>
                <a:cs typeface="Tahoma"/>
              </a:rPr>
              <a:t>VERBO</a:t>
            </a:r>
            <a:r>
              <a:rPr dirty="0" sz="9550" spc="680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9550" spc="-1500">
                <a:solidFill>
                  <a:srgbClr val="E78A00"/>
                </a:solidFill>
                <a:latin typeface="Tahoma"/>
                <a:cs typeface="Tahoma"/>
              </a:rPr>
              <a:t>I</a:t>
            </a:r>
            <a:r>
              <a:rPr dirty="0" sz="9550" spc="680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9550" spc="-425">
                <a:solidFill>
                  <a:srgbClr val="5499C1"/>
                </a:solidFill>
                <a:latin typeface="Tahoma"/>
                <a:cs typeface="Tahoma"/>
              </a:rPr>
              <a:t>OBJETO</a:t>
            </a:r>
            <a:endParaRPr sz="9550">
              <a:latin typeface="Tahoma"/>
              <a:cs typeface="Tahoma"/>
            </a:endParaRPr>
          </a:p>
          <a:p>
            <a:pPr marL="12700">
              <a:lnSpc>
                <a:spcPts val="11385"/>
              </a:lnSpc>
              <a:spcBef>
                <a:spcPts val="6155"/>
              </a:spcBef>
            </a:pPr>
            <a:r>
              <a:rPr dirty="0" sz="9550" spc="-335">
                <a:solidFill>
                  <a:srgbClr val="E78A00"/>
                </a:solidFill>
                <a:latin typeface="Tahoma"/>
                <a:cs typeface="Tahoma"/>
              </a:rPr>
              <a:t>LIBRAS</a:t>
            </a:r>
            <a:endParaRPr sz="9550">
              <a:latin typeface="Tahoma"/>
              <a:cs typeface="Tahoma"/>
            </a:endParaRPr>
          </a:p>
          <a:p>
            <a:pPr marL="12700">
              <a:lnSpc>
                <a:spcPts val="11385"/>
              </a:lnSpc>
            </a:pPr>
            <a:r>
              <a:rPr dirty="0" sz="9550" spc="-415">
                <a:solidFill>
                  <a:srgbClr val="5499C1"/>
                </a:solidFill>
                <a:latin typeface="Tahoma"/>
                <a:cs typeface="Tahoma"/>
              </a:rPr>
              <a:t>OBJETO</a:t>
            </a:r>
            <a:r>
              <a:rPr dirty="0" sz="9550" spc="670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9550" spc="-1500">
                <a:solidFill>
                  <a:srgbClr val="E78A00"/>
                </a:solidFill>
                <a:latin typeface="Tahoma"/>
                <a:cs typeface="Tahoma"/>
              </a:rPr>
              <a:t>I</a:t>
            </a:r>
            <a:r>
              <a:rPr dirty="0" sz="9550" spc="685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9550" spc="-475">
                <a:solidFill>
                  <a:srgbClr val="5499C1"/>
                </a:solidFill>
                <a:latin typeface="Tahoma"/>
                <a:cs typeface="Tahoma"/>
              </a:rPr>
              <a:t>SUJEITO</a:t>
            </a:r>
            <a:r>
              <a:rPr dirty="0" sz="9550" spc="680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9550" spc="-1500">
                <a:solidFill>
                  <a:srgbClr val="E78A00"/>
                </a:solidFill>
                <a:latin typeface="Tahoma"/>
                <a:cs typeface="Tahoma"/>
              </a:rPr>
              <a:t>I</a:t>
            </a:r>
            <a:r>
              <a:rPr dirty="0" sz="9550" spc="685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9550" spc="-484">
                <a:solidFill>
                  <a:srgbClr val="5499C1"/>
                </a:solidFill>
                <a:latin typeface="Tahoma"/>
                <a:cs typeface="Tahoma"/>
              </a:rPr>
              <a:t>VERBO</a:t>
            </a:r>
            <a:endParaRPr sz="9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0842" rIns="0" bIns="0" rtlCol="0" vert="horz">
            <a:spAutoFit/>
          </a:bodyPr>
          <a:lstStyle/>
          <a:p>
            <a:pPr algn="ctr">
              <a:lnSpc>
                <a:spcPts val="13050"/>
              </a:lnSpc>
              <a:spcBef>
                <a:spcPts val="130"/>
              </a:spcBef>
            </a:pPr>
            <a:r>
              <a:rPr dirty="0" sz="10950" spc="-960"/>
              <a:t>OBS:</a:t>
            </a:r>
            <a:endParaRPr sz="10950"/>
          </a:p>
          <a:p>
            <a:pPr algn="ctr" marL="12065" marR="5080">
              <a:lnSpc>
                <a:spcPts val="12960"/>
              </a:lnSpc>
              <a:spcBef>
                <a:spcPts val="290"/>
              </a:spcBef>
            </a:pPr>
            <a:r>
              <a:rPr dirty="0" sz="10950" spc="-660">
                <a:solidFill>
                  <a:srgbClr val="5499C1"/>
                </a:solidFill>
              </a:rPr>
              <a:t>TEMPO</a:t>
            </a:r>
            <a:r>
              <a:rPr dirty="0" sz="10950" spc="775">
                <a:solidFill>
                  <a:srgbClr val="5499C1"/>
                </a:solidFill>
              </a:rPr>
              <a:t> </a:t>
            </a:r>
            <a:r>
              <a:rPr dirty="0" sz="10950" spc="-1720"/>
              <a:t>I</a:t>
            </a:r>
            <a:r>
              <a:rPr dirty="0" sz="10950" spc="780"/>
              <a:t> </a:t>
            </a:r>
            <a:r>
              <a:rPr dirty="0" sz="10950" spc="-575">
                <a:solidFill>
                  <a:srgbClr val="5499C1"/>
                </a:solidFill>
              </a:rPr>
              <a:t>LUGAR</a:t>
            </a:r>
            <a:r>
              <a:rPr dirty="0" sz="10950" spc="775">
                <a:solidFill>
                  <a:srgbClr val="5499C1"/>
                </a:solidFill>
              </a:rPr>
              <a:t> </a:t>
            </a:r>
            <a:r>
              <a:rPr dirty="0" sz="10950" spc="-1720"/>
              <a:t>I</a:t>
            </a:r>
            <a:r>
              <a:rPr dirty="0" sz="10950" spc="775"/>
              <a:t> </a:t>
            </a:r>
            <a:r>
              <a:rPr dirty="0" sz="10950" spc="-475">
                <a:solidFill>
                  <a:srgbClr val="5499C1"/>
                </a:solidFill>
              </a:rPr>
              <a:t>OBJETO</a:t>
            </a:r>
            <a:r>
              <a:rPr dirty="0" sz="10950" spc="775">
                <a:solidFill>
                  <a:srgbClr val="5499C1"/>
                </a:solidFill>
              </a:rPr>
              <a:t> </a:t>
            </a:r>
            <a:r>
              <a:rPr dirty="0" sz="10950" spc="-1770"/>
              <a:t>I </a:t>
            </a:r>
            <a:r>
              <a:rPr dirty="0" sz="10950" spc="-545">
                <a:solidFill>
                  <a:srgbClr val="5499C1"/>
                </a:solidFill>
              </a:rPr>
              <a:t>SUJEITO</a:t>
            </a:r>
            <a:r>
              <a:rPr dirty="0" sz="10950" spc="765">
                <a:solidFill>
                  <a:srgbClr val="5499C1"/>
                </a:solidFill>
              </a:rPr>
              <a:t> </a:t>
            </a:r>
            <a:r>
              <a:rPr dirty="0" sz="10950" spc="-1720"/>
              <a:t>I</a:t>
            </a:r>
            <a:r>
              <a:rPr dirty="0" sz="10950" spc="780"/>
              <a:t> </a:t>
            </a:r>
            <a:r>
              <a:rPr dirty="0" sz="10950" spc="-565">
                <a:solidFill>
                  <a:srgbClr val="5499C1"/>
                </a:solidFill>
              </a:rPr>
              <a:t>VERBO</a:t>
            </a:r>
            <a:endParaRPr sz="109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9690" rIns="0" bIns="0" rtlCol="0" vert="horz">
            <a:spAutoFit/>
          </a:bodyPr>
          <a:lstStyle/>
          <a:p>
            <a:pPr marL="711835" marR="5080" indent="-521970">
              <a:lnSpc>
                <a:spcPts val="7470"/>
              </a:lnSpc>
              <a:spcBef>
                <a:spcPts val="470"/>
              </a:spcBef>
              <a:buClr>
                <a:srgbClr val="E78A00"/>
              </a:buClr>
              <a:buAutoNum type="arabicPeriod"/>
              <a:tabLst>
                <a:tab pos="711835" algn="l"/>
                <a:tab pos="1120775" algn="l"/>
                <a:tab pos="4323715" algn="l"/>
                <a:tab pos="5723255" algn="l"/>
                <a:tab pos="8825865" algn="l"/>
                <a:tab pos="10203180" algn="l"/>
                <a:tab pos="14105890" algn="l"/>
              </a:tabLst>
            </a:pPr>
            <a:r>
              <a:rPr dirty="0" spc="-10"/>
              <a:t>	</a:t>
            </a:r>
            <a:r>
              <a:rPr dirty="0" spc="-10"/>
              <a:t>PENSAR</a:t>
            </a:r>
            <a:r>
              <a:rPr dirty="0"/>
              <a:t>	</a:t>
            </a:r>
            <a:r>
              <a:rPr dirty="0" spc="-305"/>
              <a:t>NA</a:t>
            </a:r>
            <a:r>
              <a:rPr dirty="0"/>
              <a:t>	</a:t>
            </a:r>
            <a:r>
              <a:rPr dirty="0" spc="-500"/>
              <a:t>IMAGEM</a:t>
            </a:r>
            <a:r>
              <a:rPr dirty="0"/>
              <a:t>	</a:t>
            </a:r>
            <a:r>
              <a:rPr dirty="0" spc="-415"/>
              <a:t>DA</a:t>
            </a:r>
            <a:r>
              <a:rPr dirty="0"/>
              <a:t>	</a:t>
            </a:r>
            <a:r>
              <a:rPr dirty="0" spc="-340"/>
              <a:t>SITUAÇÃO</a:t>
            </a:r>
            <a:r>
              <a:rPr dirty="0"/>
              <a:t>	</a:t>
            </a:r>
            <a:r>
              <a:rPr dirty="0" spc="-590"/>
              <a:t>QUE </a:t>
            </a:r>
            <a:r>
              <a:rPr dirty="0" spc="-365"/>
              <a:t>VOCÊ</a:t>
            </a:r>
            <a:r>
              <a:rPr dirty="0" spc="380"/>
              <a:t> </a:t>
            </a:r>
            <a:r>
              <a:rPr dirty="0" spc="-475"/>
              <a:t>QUER</a:t>
            </a:r>
            <a:r>
              <a:rPr dirty="0" spc="385"/>
              <a:t> </a:t>
            </a:r>
            <a:r>
              <a:rPr dirty="0"/>
              <a:t>PASSAR</a:t>
            </a:r>
            <a:r>
              <a:rPr dirty="0" spc="390"/>
              <a:t> </a:t>
            </a:r>
            <a:r>
              <a:rPr dirty="0"/>
              <a:t>PARA</a:t>
            </a:r>
            <a:r>
              <a:rPr dirty="0" spc="385"/>
              <a:t> </a:t>
            </a:r>
            <a:r>
              <a:rPr dirty="0" spc="-745"/>
              <a:t>OS</a:t>
            </a:r>
            <a:r>
              <a:rPr dirty="0" spc="390"/>
              <a:t> </a:t>
            </a:r>
            <a:r>
              <a:rPr dirty="0" spc="-545"/>
              <a:t>SURDOS.</a:t>
            </a:r>
          </a:p>
          <a:p>
            <a:pPr marL="986790" indent="-974090">
              <a:lnSpc>
                <a:spcPct val="100000"/>
              </a:lnSpc>
              <a:spcBef>
                <a:spcPts val="3765"/>
              </a:spcBef>
              <a:buClr>
                <a:srgbClr val="E78A00"/>
              </a:buClr>
              <a:buAutoNum type="arabicPeriod"/>
              <a:tabLst>
                <a:tab pos="986790" algn="l"/>
              </a:tabLst>
            </a:pPr>
            <a:r>
              <a:rPr dirty="0" spc="-365"/>
              <a:t>IDENTIFICAR</a:t>
            </a:r>
            <a:r>
              <a:rPr dirty="0" spc="434"/>
              <a:t> </a:t>
            </a:r>
            <a:r>
              <a:rPr dirty="0" spc="-745"/>
              <a:t>OS</a:t>
            </a:r>
            <a:r>
              <a:rPr dirty="0" spc="445"/>
              <a:t> </a:t>
            </a:r>
            <a:r>
              <a:rPr dirty="0" spc="-335"/>
              <a:t>ELEMENTOS</a:t>
            </a:r>
            <a:r>
              <a:rPr dirty="0" spc="445"/>
              <a:t> </a:t>
            </a:r>
            <a:r>
              <a:rPr dirty="0" spc="-390"/>
              <a:t>DA</a:t>
            </a:r>
            <a:r>
              <a:rPr dirty="0" spc="445"/>
              <a:t> </a:t>
            </a:r>
            <a:r>
              <a:rPr dirty="0" spc="-480"/>
              <a:t>IMAGEM.</a:t>
            </a:r>
          </a:p>
          <a:p>
            <a:pPr>
              <a:lnSpc>
                <a:spcPct val="100000"/>
              </a:lnSpc>
              <a:spcBef>
                <a:spcPts val="550"/>
              </a:spcBef>
              <a:buClr>
                <a:srgbClr val="E78A00"/>
              </a:buClr>
              <a:buFont typeface="Tahoma"/>
              <a:buAutoNum type="arabicPeriod"/>
            </a:pPr>
          </a:p>
          <a:p>
            <a:pPr marL="986790" indent="-966469">
              <a:lnSpc>
                <a:spcPct val="100000"/>
              </a:lnSpc>
              <a:spcBef>
                <a:spcPts val="5"/>
              </a:spcBef>
              <a:buClr>
                <a:srgbClr val="E78A00"/>
              </a:buClr>
              <a:buAutoNum type="arabicPeriod"/>
              <a:tabLst>
                <a:tab pos="986790" algn="l"/>
              </a:tabLst>
            </a:pPr>
            <a:r>
              <a:rPr dirty="0" spc="-140"/>
              <a:t>CLASSIFICAR</a:t>
            </a:r>
            <a:r>
              <a:rPr dirty="0" spc="35"/>
              <a:t> </a:t>
            </a:r>
            <a:r>
              <a:rPr dirty="0"/>
              <a:t>A</a:t>
            </a:r>
            <a:r>
              <a:rPr dirty="0" spc="45"/>
              <a:t> </a:t>
            </a:r>
            <a:r>
              <a:rPr dirty="0" spc="-10"/>
              <a:t>AÇÃO.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1309" y="1008008"/>
            <a:ext cx="13178155" cy="10744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850" spc="-515"/>
              <a:t>AO</a:t>
            </a:r>
            <a:r>
              <a:rPr dirty="0" sz="6850" spc="295"/>
              <a:t> </a:t>
            </a:r>
            <a:r>
              <a:rPr dirty="0" sz="6850" spc="-360"/>
              <a:t>FORMAR</a:t>
            </a:r>
            <a:r>
              <a:rPr dirty="0" sz="6850" spc="295"/>
              <a:t> </a:t>
            </a:r>
            <a:r>
              <a:rPr dirty="0" sz="6850" spc="-450"/>
              <a:t>UMA</a:t>
            </a:r>
            <a:r>
              <a:rPr dirty="0" sz="6850" spc="295"/>
              <a:t> </a:t>
            </a:r>
            <a:r>
              <a:rPr dirty="0" sz="6850"/>
              <a:t>FRASE,</a:t>
            </a:r>
            <a:r>
              <a:rPr dirty="0" sz="6850" spc="290"/>
              <a:t> </a:t>
            </a:r>
            <a:r>
              <a:rPr dirty="0" sz="6850" spc="-165"/>
              <a:t>PRECISA:</a:t>
            </a:r>
            <a:endParaRPr sz="68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6000" y="1011809"/>
            <a:ext cx="13934440" cy="82753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3815079">
              <a:lnSpc>
                <a:spcPts val="8100"/>
              </a:lnSpc>
              <a:spcBef>
                <a:spcPts val="500"/>
              </a:spcBef>
            </a:pPr>
            <a:r>
              <a:rPr dirty="0" sz="6850" spc="-1310">
                <a:solidFill>
                  <a:srgbClr val="E78A00"/>
                </a:solidFill>
                <a:latin typeface="Tahoma"/>
                <a:cs typeface="Tahoma"/>
              </a:rPr>
              <a:t>O</a:t>
            </a:r>
            <a:r>
              <a:rPr dirty="0" sz="6850" spc="484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415">
                <a:solidFill>
                  <a:srgbClr val="E78A00"/>
                </a:solidFill>
                <a:latin typeface="Tahoma"/>
                <a:cs typeface="Tahoma"/>
              </a:rPr>
              <a:t>CACHORRO</a:t>
            </a:r>
            <a:r>
              <a:rPr dirty="0" sz="6850" spc="500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550">
                <a:solidFill>
                  <a:srgbClr val="E78A00"/>
                </a:solidFill>
                <a:latin typeface="Tahoma"/>
                <a:cs typeface="Tahoma"/>
              </a:rPr>
              <a:t>ROEU</a:t>
            </a:r>
            <a:r>
              <a:rPr dirty="0" sz="6850" spc="495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1310">
                <a:solidFill>
                  <a:srgbClr val="E78A00"/>
                </a:solidFill>
                <a:latin typeface="Tahoma"/>
                <a:cs typeface="Tahoma"/>
              </a:rPr>
              <a:t>O</a:t>
            </a:r>
            <a:r>
              <a:rPr dirty="0" sz="6850" spc="500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735">
                <a:solidFill>
                  <a:srgbClr val="E78A00"/>
                </a:solidFill>
                <a:latin typeface="Tahoma"/>
                <a:cs typeface="Tahoma"/>
              </a:rPr>
              <a:t>OSSO </a:t>
            </a:r>
            <a:r>
              <a:rPr dirty="0" sz="6850" spc="-715">
                <a:solidFill>
                  <a:srgbClr val="5499C1"/>
                </a:solidFill>
                <a:latin typeface="Tahoma"/>
                <a:cs typeface="Tahoma"/>
              </a:rPr>
              <a:t>OSSO</a:t>
            </a:r>
            <a:r>
              <a:rPr dirty="0" sz="6850" spc="509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6850" spc="-415">
                <a:solidFill>
                  <a:srgbClr val="5499C1"/>
                </a:solidFill>
                <a:latin typeface="Tahoma"/>
                <a:cs typeface="Tahoma"/>
              </a:rPr>
              <a:t>CACHORRO</a:t>
            </a:r>
            <a:r>
              <a:rPr dirty="0" sz="6850" spc="505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6850" spc="-470">
                <a:solidFill>
                  <a:srgbClr val="5499C1"/>
                </a:solidFill>
                <a:latin typeface="Tahoma"/>
                <a:cs typeface="Tahoma"/>
              </a:rPr>
              <a:t>ROER</a:t>
            </a:r>
            <a:endParaRPr sz="6850">
              <a:latin typeface="Tahoma"/>
              <a:cs typeface="Tahoma"/>
            </a:endParaRPr>
          </a:p>
          <a:p>
            <a:pPr marL="12700" marR="5064125">
              <a:lnSpc>
                <a:spcPts val="8100"/>
              </a:lnSpc>
              <a:spcBef>
                <a:spcPts val="8100"/>
              </a:spcBef>
            </a:pPr>
            <a:r>
              <a:rPr dirty="0" sz="6850">
                <a:solidFill>
                  <a:srgbClr val="E78A00"/>
                </a:solidFill>
                <a:latin typeface="Tahoma"/>
                <a:cs typeface="Tahoma"/>
              </a:rPr>
              <a:t>A</a:t>
            </a:r>
            <a:r>
              <a:rPr dirty="0" sz="6850" spc="315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455">
                <a:solidFill>
                  <a:srgbClr val="E78A00"/>
                </a:solidFill>
                <a:latin typeface="Tahoma"/>
                <a:cs typeface="Tahoma"/>
              </a:rPr>
              <a:t>MENINA</a:t>
            </a:r>
            <a:r>
              <a:rPr dirty="0" sz="6850" spc="320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>
                <a:solidFill>
                  <a:srgbClr val="E78A00"/>
                </a:solidFill>
                <a:latin typeface="Tahoma"/>
                <a:cs typeface="Tahoma"/>
              </a:rPr>
              <a:t>PULA</a:t>
            </a:r>
            <a:r>
              <a:rPr dirty="0" sz="6850" spc="315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459">
                <a:solidFill>
                  <a:srgbClr val="E78A00"/>
                </a:solidFill>
                <a:latin typeface="Tahoma"/>
                <a:cs typeface="Tahoma"/>
              </a:rPr>
              <a:t>CORDA </a:t>
            </a:r>
            <a:r>
              <a:rPr dirty="0" sz="6850" spc="-450">
                <a:solidFill>
                  <a:srgbClr val="5499C1"/>
                </a:solidFill>
                <a:latin typeface="Tahoma"/>
                <a:cs typeface="Tahoma"/>
              </a:rPr>
              <a:t>CORDA</a:t>
            </a:r>
            <a:r>
              <a:rPr dirty="0" sz="6850" spc="490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6850" spc="-455">
                <a:solidFill>
                  <a:srgbClr val="5499C1"/>
                </a:solidFill>
                <a:latin typeface="Tahoma"/>
                <a:cs typeface="Tahoma"/>
              </a:rPr>
              <a:t>MENINA</a:t>
            </a:r>
            <a:r>
              <a:rPr dirty="0" sz="6850" spc="505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6850" spc="-10">
                <a:solidFill>
                  <a:srgbClr val="5499C1"/>
                </a:solidFill>
                <a:latin typeface="Tahoma"/>
                <a:cs typeface="Tahoma"/>
              </a:rPr>
              <a:t>PULAR</a:t>
            </a:r>
            <a:endParaRPr sz="6850">
              <a:latin typeface="Tahoma"/>
              <a:cs typeface="Tahoma"/>
            </a:endParaRPr>
          </a:p>
          <a:p>
            <a:pPr marL="12700" marR="5080">
              <a:lnSpc>
                <a:spcPts val="8100"/>
              </a:lnSpc>
              <a:spcBef>
                <a:spcPts val="7955"/>
              </a:spcBef>
            </a:pPr>
            <a:r>
              <a:rPr dirty="0" sz="6850">
                <a:solidFill>
                  <a:srgbClr val="E78A00"/>
                </a:solidFill>
                <a:latin typeface="Tahoma"/>
                <a:cs typeface="Tahoma"/>
              </a:rPr>
              <a:t>A</a:t>
            </a:r>
            <a:r>
              <a:rPr dirty="0" sz="6850" spc="425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290">
                <a:solidFill>
                  <a:srgbClr val="E78A00"/>
                </a:solidFill>
                <a:latin typeface="Tahoma"/>
                <a:cs typeface="Tahoma"/>
              </a:rPr>
              <a:t>PROFESSORA</a:t>
            </a:r>
            <a:r>
              <a:rPr dirty="0" sz="6850" spc="440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515">
                <a:solidFill>
                  <a:srgbClr val="E78A00"/>
                </a:solidFill>
                <a:latin typeface="Tahoma"/>
                <a:cs typeface="Tahoma"/>
              </a:rPr>
              <a:t>CORRIGE</a:t>
            </a:r>
            <a:r>
              <a:rPr dirty="0" sz="6850" spc="434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>
                <a:solidFill>
                  <a:srgbClr val="E78A00"/>
                </a:solidFill>
                <a:latin typeface="Tahoma"/>
                <a:cs typeface="Tahoma"/>
              </a:rPr>
              <a:t>AS</a:t>
            </a:r>
            <a:r>
              <a:rPr dirty="0" sz="6850" spc="440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140">
                <a:solidFill>
                  <a:srgbClr val="E78A00"/>
                </a:solidFill>
                <a:latin typeface="Tahoma"/>
                <a:cs typeface="Tahoma"/>
              </a:rPr>
              <a:t>PROVAS </a:t>
            </a:r>
            <a:r>
              <a:rPr dirty="0" sz="6850" spc="-60">
                <a:solidFill>
                  <a:srgbClr val="5499C1"/>
                </a:solidFill>
                <a:latin typeface="Tahoma"/>
                <a:cs typeface="Tahoma"/>
              </a:rPr>
              <a:t>PROVA</a:t>
            </a:r>
            <a:r>
              <a:rPr dirty="0" sz="6850" spc="55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6850" spc="-290">
                <a:solidFill>
                  <a:srgbClr val="5499C1"/>
                </a:solidFill>
                <a:latin typeface="Tahoma"/>
                <a:cs typeface="Tahoma"/>
              </a:rPr>
              <a:t>PROFESSORA</a:t>
            </a:r>
            <a:r>
              <a:rPr dirty="0" sz="6850" spc="70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6850" spc="-585">
                <a:solidFill>
                  <a:srgbClr val="5499C1"/>
                </a:solidFill>
                <a:latin typeface="Tahoma"/>
                <a:cs typeface="Tahoma"/>
              </a:rPr>
              <a:t>CORRIGIR</a:t>
            </a:r>
            <a:endParaRPr sz="6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6000" y="1011809"/>
            <a:ext cx="15414625" cy="82753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3561715">
              <a:lnSpc>
                <a:spcPts val="8100"/>
              </a:lnSpc>
              <a:spcBef>
                <a:spcPts val="500"/>
              </a:spcBef>
            </a:pPr>
            <a:r>
              <a:rPr dirty="0" sz="6850">
                <a:solidFill>
                  <a:srgbClr val="E78A00"/>
                </a:solidFill>
                <a:latin typeface="Tahoma"/>
                <a:cs typeface="Tahoma"/>
              </a:rPr>
              <a:t>A</a:t>
            </a:r>
            <a:r>
              <a:rPr dirty="0" sz="6850" spc="50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105">
                <a:solidFill>
                  <a:srgbClr val="E78A00"/>
                </a:solidFill>
                <a:latin typeface="Tahoma"/>
                <a:cs typeface="Tahoma"/>
              </a:rPr>
              <a:t>CRIANÇA</a:t>
            </a:r>
            <a:r>
              <a:rPr dirty="0" sz="6850" spc="275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500">
                <a:solidFill>
                  <a:srgbClr val="E78A00"/>
                </a:solidFill>
                <a:latin typeface="Tahoma"/>
                <a:cs typeface="Tahoma"/>
              </a:rPr>
              <a:t>QUER</a:t>
            </a:r>
            <a:r>
              <a:rPr dirty="0" sz="6850" spc="275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1310">
                <a:solidFill>
                  <a:srgbClr val="E78A00"/>
                </a:solidFill>
                <a:latin typeface="Tahoma"/>
                <a:cs typeface="Tahoma"/>
              </a:rPr>
              <a:t>O</a:t>
            </a:r>
            <a:r>
              <a:rPr dirty="0" sz="6850" spc="484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600">
                <a:solidFill>
                  <a:srgbClr val="E78A00"/>
                </a:solidFill>
                <a:latin typeface="Tahoma"/>
                <a:cs typeface="Tahoma"/>
              </a:rPr>
              <a:t>BRINQUEDO </a:t>
            </a:r>
            <a:r>
              <a:rPr dirty="0" sz="6850" spc="-590">
                <a:solidFill>
                  <a:srgbClr val="5499C1"/>
                </a:solidFill>
                <a:latin typeface="Tahoma"/>
                <a:cs typeface="Tahoma"/>
              </a:rPr>
              <a:t>BRINQUEDO</a:t>
            </a:r>
            <a:r>
              <a:rPr dirty="0" sz="6850" spc="60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6850" spc="-105">
                <a:solidFill>
                  <a:srgbClr val="5499C1"/>
                </a:solidFill>
                <a:latin typeface="Tahoma"/>
                <a:cs typeface="Tahoma"/>
              </a:rPr>
              <a:t>CRIANÇA</a:t>
            </a:r>
            <a:r>
              <a:rPr dirty="0" sz="6850" spc="75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6850" spc="-385">
                <a:solidFill>
                  <a:srgbClr val="5499C1"/>
                </a:solidFill>
                <a:latin typeface="Tahoma"/>
                <a:cs typeface="Tahoma"/>
              </a:rPr>
              <a:t>QUERER</a:t>
            </a:r>
            <a:endParaRPr sz="6850">
              <a:latin typeface="Tahoma"/>
              <a:cs typeface="Tahoma"/>
            </a:endParaRPr>
          </a:p>
          <a:p>
            <a:pPr marL="12700" marR="3094990">
              <a:lnSpc>
                <a:spcPts val="8100"/>
              </a:lnSpc>
              <a:spcBef>
                <a:spcPts val="8100"/>
              </a:spcBef>
            </a:pPr>
            <a:r>
              <a:rPr dirty="0" sz="6850" spc="-1310">
                <a:solidFill>
                  <a:srgbClr val="E78A00"/>
                </a:solidFill>
                <a:latin typeface="Tahoma"/>
                <a:cs typeface="Tahoma"/>
              </a:rPr>
              <a:t>O</a:t>
            </a:r>
            <a:r>
              <a:rPr dirty="0" sz="6850" spc="480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505">
                <a:solidFill>
                  <a:srgbClr val="E78A00"/>
                </a:solidFill>
                <a:latin typeface="Tahoma"/>
                <a:cs typeface="Tahoma"/>
              </a:rPr>
              <a:t>GATO</a:t>
            </a:r>
            <a:r>
              <a:rPr dirty="0" sz="6850" spc="495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540">
                <a:solidFill>
                  <a:srgbClr val="E78A00"/>
                </a:solidFill>
                <a:latin typeface="Tahoma"/>
                <a:cs typeface="Tahoma"/>
              </a:rPr>
              <a:t>PEGOU</a:t>
            </a:r>
            <a:r>
              <a:rPr dirty="0" sz="6850" spc="490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310">
                <a:solidFill>
                  <a:srgbClr val="E78A00"/>
                </a:solidFill>
                <a:latin typeface="Tahoma"/>
                <a:cs typeface="Tahoma"/>
              </a:rPr>
              <a:t>E</a:t>
            </a:r>
            <a:r>
              <a:rPr dirty="0" sz="6850" spc="490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565">
                <a:solidFill>
                  <a:srgbClr val="E78A00"/>
                </a:solidFill>
                <a:latin typeface="Tahoma"/>
                <a:cs typeface="Tahoma"/>
              </a:rPr>
              <a:t>COMEU</a:t>
            </a:r>
            <a:r>
              <a:rPr dirty="0" sz="6850" spc="495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1310">
                <a:solidFill>
                  <a:srgbClr val="E78A00"/>
                </a:solidFill>
                <a:latin typeface="Tahoma"/>
                <a:cs typeface="Tahoma"/>
              </a:rPr>
              <a:t>O</a:t>
            </a:r>
            <a:r>
              <a:rPr dirty="0" sz="6850" spc="490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365">
                <a:solidFill>
                  <a:srgbClr val="E78A00"/>
                </a:solidFill>
                <a:latin typeface="Tahoma"/>
                <a:cs typeface="Tahoma"/>
              </a:rPr>
              <a:t>RATO </a:t>
            </a:r>
            <a:r>
              <a:rPr dirty="0" sz="6850" spc="-345">
                <a:solidFill>
                  <a:srgbClr val="5499C1"/>
                </a:solidFill>
                <a:latin typeface="Tahoma"/>
                <a:cs typeface="Tahoma"/>
              </a:rPr>
              <a:t>RATO</a:t>
            </a:r>
            <a:r>
              <a:rPr dirty="0" sz="6850" spc="190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6850" spc="-505">
                <a:solidFill>
                  <a:srgbClr val="5499C1"/>
                </a:solidFill>
                <a:latin typeface="Tahoma"/>
                <a:cs typeface="Tahoma"/>
              </a:rPr>
              <a:t>GATO</a:t>
            </a:r>
            <a:r>
              <a:rPr dirty="0" sz="6850" spc="190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6850" spc="-20">
                <a:solidFill>
                  <a:srgbClr val="5499C1"/>
                </a:solidFill>
                <a:latin typeface="Tahoma"/>
                <a:cs typeface="Tahoma"/>
              </a:rPr>
              <a:t>PEGAR</a:t>
            </a:r>
            <a:r>
              <a:rPr dirty="0" sz="6850" spc="190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6850" spc="-495">
                <a:solidFill>
                  <a:srgbClr val="5499C1"/>
                </a:solidFill>
                <a:latin typeface="Tahoma"/>
                <a:cs typeface="Tahoma"/>
              </a:rPr>
              <a:t>COMER</a:t>
            </a:r>
            <a:endParaRPr sz="6850">
              <a:latin typeface="Tahoma"/>
              <a:cs typeface="Tahoma"/>
            </a:endParaRPr>
          </a:p>
          <a:p>
            <a:pPr marL="12700" marR="5080">
              <a:lnSpc>
                <a:spcPts val="8100"/>
              </a:lnSpc>
              <a:spcBef>
                <a:spcPts val="7955"/>
              </a:spcBef>
            </a:pPr>
            <a:r>
              <a:rPr dirty="0" sz="6850">
                <a:solidFill>
                  <a:srgbClr val="E78A00"/>
                </a:solidFill>
                <a:latin typeface="Tahoma"/>
                <a:cs typeface="Tahoma"/>
              </a:rPr>
              <a:t>A</a:t>
            </a:r>
            <a:r>
              <a:rPr dirty="0" sz="6850" spc="484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420">
                <a:solidFill>
                  <a:srgbClr val="E78A00"/>
                </a:solidFill>
                <a:latin typeface="Tahoma"/>
                <a:cs typeface="Tahoma"/>
              </a:rPr>
              <a:t>AMIGA</a:t>
            </a:r>
            <a:r>
              <a:rPr dirty="0" sz="6850" spc="495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560">
                <a:solidFill>
                  <a:srgbClr val="E78A00"/>
                </a:solidFill>
                <a:latin typeface="Tahoma"/>
                <a:cs typeface="Tahoma"/>
              </a:rPr>
              <a:t>COMPROU</a:t>
            </a:r>
            <a:r>
              <a:rPr dirty="0" sz="6850" spc="495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640">
                <a:solidFill>
                  <a:srgbClr val="E78A00"/>
                </a:solidFill>
                <a:latin typeface="Tahoma"/>
                <a:cs typeface="Tahoma"/>
              </a:rPr>
              <a:t>MUITOS</a:t>
            </a:r>
            <a:r>
              <a:rPr dirty="0" sz="6850" spc="495">
                <a:solidFill>
                  <a:srgbClr val="E78A00"/>
                </a:solidFill>
                <a:latin typeface="Tahoma"/>
                <a:cs typeface="Tahoma"/>
              </a:rPr>
              <a:t> </a:t>
            </a:r>
            <a:r>
              <a:rPr dirty="0" sz="6850" spc="-340">
                <a:solidFill>
                  <a:srgbClr val="E78A00"/>
                </a:solidFill>
                <a:latin typeface="Tahoma"/>
                <a:cs typeface="Tahoma"/>
              </a:rPr>
              <a:t>CHOCOLATES </a:t>
            </a:r>
            <a:r>
              <a:rPr dirty="0" sz="6850" spc="-335">
                <a:solidFill>
                  <a:srgbClr val="5499C1"/>
                </a:solidFill>
                <a:latin typeface="Tahoma"/>
                <a:cs typeface="Tahoma"/>
              </a:rPr>
              <a:t>CHOCOLATE</a:t>
            </a:r>
            <a:r>
              <a:rPr dirty="0" sz="6850" spc="495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6850" spc="-715">
                <a:solidFill>
                  <a:srgbClr val="5499C1"/>
                </a:solidFill>
                <a:latin typeface="Tahoma"/>
                <a:cs typeface="Tahoma"/>
              </a:rPr>
              <a:t>MUITO</a:t>
            </a:r>
            <a:r>
              <a:rPr dirty="0" sz="6850" spc="495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6850" spc="-420">
                <a:solidFill>
                  <a:srgbClr val="5499C1"/>
                </a:solidFill>
                <a:latin typeface="Tahoma"/>
                <a:cs typeface="Tahoma"/>
              </a:rPr>
              <a:t>AMIGA</a:t>
            </a:r>
            <a:r>
              <a:rPr dirty="0" sz="6850" spc="495">
                <a:solidFill>
                  <a:srgbClr val="5499C1"/>
                </a:solidFill>
                <a:latin typeface="Tahoma"/>
                <a:cs typeface="Tahoma"/>
              </a:rPr>
              <a:t> </a:t>
            </a:r>
            <a:r>
              <a:rPr dirty="0" sz="6850" spc="-330">
                <a:solidFill>
                  <a:srgbClr val="5499C1"/>
                </a:solidFill>
                <a:latin typeface="Tahoma"/>
                <a:cs typeface="Tahoma"/>
              </a:rPr>
              <a:t>COMPRAR</a:t>
            </a:r>
            <a:endParaRPr sz="6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lorenavictoria29</dc:creator>
  <cp:keywords>DAGlH-m-Hnc,BAC2q485OMs,0</cp:keywords>
  <dc:title>Apresentação e Cultura Cultura</dc:title>
  <dcterms:created xsi:type="dcterms:W3CDTF">2025-05-21T20:26:33Z</dcterms:created>
  <dcterms:modified xsi:type="dcterms:W3CDTF">2025-05-21T20:26:33Z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2025-05-18T00:00:00Z</vt:filetime>
  </property>
  <property fmtid="{D5CDD505-2E9C-101B-9397-08002B2CF9AE}" pid="3" name="Creator">
    <vt:lpwstr>Canva</vt:lpwstr>
  </property>
  <property fmtid="{D5CDD505-2E9C-101B-9397-08002B2CF9AE}" pid="4" name="LastSaved">
    <vt:filetime>2025-05-21T00:00:00Z</vt:filetime>
  </property>
  <property fmtid="{D5CDD505-2E9C-101B-9397-08002B2CF9AE}" pid="5" name="Producer">
    <vt:lpwstr>Canva</vt:lpwstr>
  </property>
</Properties>
</file>