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9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9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9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9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708" y="3447937"/>
            <a:ext cx="16128583" cy="307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950" b="0" i="0">
                <a:solidFill>
                  <a:srgbClr val="34402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1228" y="4337748"/>
            <a:ext cx="13545819" cy="3137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50" spc="680"/>
              <a:t>Cultura</a:t>
            </a:r>
            <a:r>
              <a:rPr dirty="0" sz="20050" spc="585"/>
              <a:t> </a:t>
            </a:r>
            <a:r>
              <a:rPr dirty="0" sz="20050" spc="480"/>
              <a:t>Surda</a:t>
            </a:r>
            <a:endParaRPr sz="200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30532" y="1024622"/>
            <a:ext cx="10826750" cy="5534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5094"/>
              </a:lnSpc>
              <a:spcBef>
                <a:spcPts val="130"/>
              </a:spcBef>
            </a:pPr>
            <a:r>
              <a:rPr dirty="0" sz="14200" spc="620">
                <a:solidFill>
                  <a:srgbClr val="344028"/>
                </a:solidFill>
                <a:latin typeface="Cambria"/>
                <a:cs typeface="Cambria"/>
              </a:rPr>
              <a:t>Quem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195">
                <a:solidFill>
                  <a:srgbClr val="344028"/>
                </a:solidFill>
                <a:latin typeface="Cambria"/>
                <a:cs typeface="Cambria"/>
              </a:rPr>
              <a:t>são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04">
                <a:solidFill>
                  <a:srgbClr val="344028"/>
                </a:solidFill>
                <a:latin typeface="Cambria"/>
                <a:cs typeface="Cambria"/>
              </a:rPr>
              <a:t>os</a:t>
            </a:r>
            <a:endParaRPr sz="14200">
              <a:latin typeface="Cambria"/>
              <a:cs typeface="Cambria"/>
            </a:endParaRPr>
          </a:p>
          <a:p>
            <a:pPr algn="ctr" marL="12700" marR="5080">
              <a:lnSpc>
                <a:spcPct val="77200"/>
              </a:lnSpc>
              <a:spcBef>
                <a:spcPts val="1939"/>
              </a:spcBef>
            </a:pPr>
            <a:r>
              <a:rPr dirty="0" sz="14200" spc="290">
                <a:solidFill>
                  <a:srgbClr val="344028"/>
                </a:solidFill>
                <a:latin typeface="Cambria"/>
                <a:cs typeface="Cambria"/>
              </a:rPr>
              <a:t>considerados </a:t>
            </a:r>
            <a:r>
              <a:rPr dirty="0" sz="14200" spc="315">
                <a:solidFill>
                  <a:srgbClr val="344028"/>
                </a:solidFill>
                <a:latin typeface="Cambria"/>
                <a:cs typeface="Cambria"/>
              </a:rPr>
              <a:t>surdos?</a:t>
            </a:r>
            <a:endParaRPr sz="14200">
              <a:latin typeface="Cambria"/>
              <a:cs typeface="Cambri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3242756" y="5143375"/>
            <a:ext cx="4017010" cy="4114800"/>
          </a:xfrm>
          <a:custGeom>
            <a:avLst/>
            <a:gdLst/>
            <a:ahLst/>
            <a:cxnLst/>
            <a:rect l="l" t="t" r="r" b="b"/>
            <a:pathLst>
              <a:path w="4017009" h="4114800">
                <a:moveTo>
                  <a:pt x="3217097" y="1396999"/>
                </a:moveTo>
                <a:lnTo>
                  <a:pt x="3207890" y="1396999"/>
                </a:lnTo>
                <a:lnTo>
                  <a:pt x="3202586" y="1384299"/>
                </a:lnTo>
                <a:lnTo>
                  <a:pt x="3196517" y="1371599"/>
                </a:lnTo>
                <a:lnTo>
                  <a:pt x="3190383" y="1358898"/>
                </a:lnTo>
                <a:lnTo>
                  <a:pt x="3171090" y="1320799"/>
                </a:lnTo>
                <a:lnTo>
                  <a:pt x="3150768" y="1269999"/>
                </a:lnTo>
                <a:lnTo>
                  <a:pt x="3129337" y="1231899"/>
                </a:lnTo>
                <a:lnTo>
                  <a:pt x="3106715" y="1181099"/>
                </a:lnTo>
                <a:lnTo>
                  <a:pt x="3082822" y="1142999"/>
                </a:lnTo>
                <a:lnTo>
                  <a:pt x="3057575" y="1104899"/>
                </a:lnTo>
                <a:lnTo>
                  <a:pt x="3030893" y="1066799"/>
                </a:lnTo>
                <a:lnTo>
                  <a:pt x="3002695" y="1028699"/>
                </a:lnTo>
                <a:lnTo>
                  <a:pt x="2972899" y="990599"/>
                </a:lnTo>
                <a:lnTo>
                  <a:pt x="2941425" y="952499"/>
                </a:lnTo>
                <a:lnTo>
                  <a:pt x="2908190" y="914399"/>
                </a:lnTo>
                <a:lnTo>
                  <a:pt x="2873113" y="876299"/>
                </a:lnTo>
                <a:lnTo>
                  <a:pt x="2836114" y="838199"/>
                </a:lnTo>
                <a:lnTo>
                  <a:pt x="2797110" y="800099"/>
                </a:lnTo>
                <a:lnTo>
                  <a:pt x="2756020" y="761999"/>
                </a:lnTo>
                <a:lnTo>
                  <a:pt x="2717204" y="736599"/>
                </a:lnTo>
                <a:lnTo>
                  <a:pt x="2805734" y="634999"/>
                </a:lnTo>
                <a:lnTo>
                  <a:pt x="2823571" y="622299"/>
                </a:lnTo>
                <a:lnTo>
                  <a:pt x="2847369" y="596899"/>
                </a:lnTo>
                <a:lnTo>
                  <a:pt x="2876377" y="558799"/>
                </a:lnTo>
                <a:lnTo>
                  <a:pt x="2909848" y="533399"/>
                </a:lnTo>
                <a:lnTo>
                  <a:pt x="2947032" y="495299"/>
                </a:lnTo>
                <a:lnTo>
                  <a:pt x="2987179" y="444499"/>
                </a:lnTo>
                <a:lnTo>
                  <a:pt x="3029541" y="406399"/>
                </a:lnTo>
                <a:lnTo>
                  <a:pt x="3073368" y="355599"/>
                </a:lnTo>
                <a:lnTo>
                  <a:pt x="3117912" y="317499"/>
                </a:lnTo>
                <a:lnTo>
                  <a:pt x="3162424" y="266699"/>
                </a:lnTo>
                <a:lnTo>
                  <a:pt x="3430582" y="0"/>
                </a:lnTo>
                <a:lnTo>
                  <a:pt x="4016526" y="0"/>
                </a:lnTo>
                <a:lnTo>
                  <a:pt x="4016526" y="596899"/>
                </a:lnTo>
                <a:lnTo>
                  <a:pt x="3617607" y="1003299"/>
                </a:lnTo>
                <a:lnTo>
                  <a:pt x="3558788" y="1054099"/>
                </a:lnTo>
                <a:lnTo>
                  <a:pt x="3502432" y="1117599"/>
                </a:lnTo>
                <a:lnTo>
                  <a:pt x="3449179" y="1168399"/>
                </a:lnTo>
                <a:lnTo>
                  <a:pt x="3399669" y="1219199"/>
                </a:lnTo>
                <a:lnTo>
                  <a:pt x="3354544" y="1257299"/>
                </a:lnTo>
                <a:lnTo>
                  <a:pt x="3314444" y="1295399"/>
                </a:lnTo>
                <a:lnTo>
                  <a:pt x="3280008" y="1333499"/>
                </a:lnTo>
                <a:lnTo>
                  <a:pt x="3251880" y="1358898"/>
                </a:lnTo>
                <a:lnTo>
                  <a:pt x="3230694" y="1384299"/>
                </a:lnTo>
                <a:lnTo>
                  <a:pt x="3217097" y="1396999"/>
                </a:lnTo>
                <a:close/>
              </a:path>
              <a:path w="4017009" h="4114800">
                <a:moveTo>
                  <a:pt x="2057088" y="634999"/>
                </a:moveTo>
                <a:lnTo>
                  <a:pt x="1645281" y="634999"/>
                </a:lnTo>
                <a:lnTo>
                  <a:pt x="1690900" y="622299"/>
                </a:lnTo>
                <a:lnTo>
                  <a:pt x="2006782" y="622299"/>
                </a:lnTo>
                <a:lnTo>
                  <a:pt x="2057088" y="634999"/>
                </a:lnTo>
                <a:close/>
              </a:path>
              <a:path w="4017009" h="4114800">
                <a:moveTo>
                  <a:pt x="833733" y="1739899"/>
                </a:moveTo>
                <a:lnTo>
                  <a:pt x="819431" y="1739899"/>
                </a:lnTo>
                <a:lnTo>
                  <a:pt x="793278" y="1727199"/>
                </a:lnTo>
                <a:lnTo>
                  <a:pt x="747485" y="1701799"/>
                </a:lnTo>
                <a:lnTo>
                  <a:pt x="714924" y="1689099"/>
                </a:lnTo>
                <a:lnTo>
                  <a:pt x="686426" y="1663699"/>
                </a:lnTo>
                <a:lnTo>
                  <a:pt x="665061" y="1650999"/>
                </a:lnTo>
                <a:lnTo>
                  <a:pt x="653900" y="1638299"/>
                </a:lnTo>
                <a:lnTo>
                  <a:pt x="649017" y="1625599"/>
                </a:lnTo>
                <a:lnTo>
                  <a:pt x="650410" y="1600199"/>
                </a:lnTo>
                <a:lnTo>
                  <a:pt x="657437" y="1562099"/>
                </a:lnTo>
                <a:lnTo>
                  <a:pt x="669459" y="1511299"/>
                </a:lnTo>
                <a:lnTo>
                  <a:pt x="685833" y="1460499"/>
                </a:lnTo>
                <a:lnTo>
                  <a:pt x="705919" y="1409699"/>
                </a:lnTo>
                <a:lnTo>
                  <a:pt x="729077" y="1358898"/>
                </a:lnTo>
                <a:lnTo>
                  <a:pt x="754664" y="1295399"/>
                </a:lnTo>
                <a:lnTo>
                  <a:pt x="782040" y="1244599"/>
                </a:lnTo>
                <a:lnTo>
                  <a:pt x="810564" y="1193799"/>
                </a:lnTo>
                <a:lnTo>
                  <a:pt x="839596" y="1142999"/>
                </a:lnTo>
                <a:lnTo>
                  <a:pt x="868494" y="1104899"/>
                </a:lnTo>
                <a:lnTo>
                  <a:pt x="898896" y="1066799"/>
                </a:lnTo>
                <a:lnTo>
                  <a:pt x="930884" y="1028699"/>
                </a:lnTo>
                <a:lnTo>
                  <a:pt x="964356" y="990599"/>
                </a:lnTo>
                <a:lnTo>
                  <a:pt x="999205" y="965199"/>
                </a:lnTo>
                <a:lnTo>
                  <a:pt x="1035327" y="927099"/>
                </a:lnTo>
                <a:lnTo>
                  <a:pt x="1072619" y="901699"/>
                </a:lnTo>
                <a:lnTo>
                  <a:pt x="1110976" y="863599"/>
                </a:lnTo>
                <a:lnTo>
                  <a:pt x="1150293" y="838199"/>
                </a:lnTo>
                <a:lnTo>
                  <a:pt x="1190467" y="812799"/>
                </a:lnTo>
                <a:lnTo>
                  <a:pt x="1231392" y="787399"/>
                </a:lnTo>
                <a:lnTo>
                  <a:pt x="1315082" y="736599"/>
                </a:lnTo>
                <a:lnTo>
                  <a:pt x="1357637" y="723899"/>
                </a:lnTo>
                <a:lnTo>
                  <a:pt x="1400526" y="698499"/>
                </a:lnTo>
                <a:lnTo>
                  <a:pt x="1456399" y="685799"/>
                </a:lnTo>
                <a:lnTo>
                  <a:pt x="1507401" y="660399"/>
                </a:lnTo>
                <a:lnTo>
                  <a:pt x="1554941" y="647699"/>
                </a:lnTo>
                <a:lnTo>
                  <a:pt x="1600431" y="634999"/>
                </a:lnTo>
                <a:lnTo>
                  <a:pt x="2106145" y="634999"/>
                </a:lnTo>
                <a:lnTo>
                  <a:pt x="2247709" y="673099"/>
                </a:lnTo>
                <a:lnTo>
                  <a:pt x="2293658" y="698499"/>
                </a:lnTo>
                <a:lnTo>
                  <a:pt x="2339302" y="711199"/>
                </a:lnTo>
                <a:lnTo>
                  <a:pt x="2476265" y="787399"/>
                </a:lnTo>
                <a:lnTo>
                  <a:pt x="2520527" y="812799"/>
                </a:lnTo>
                <a:lnTo>
                  <a:pt x="2563217" y="838199"/>
                </a:lnTo>
                <a:lnTo>
                  <a:pt x="1800516" y="838199"/>
                </a:lnTo>
                <a:lnTo>
                  <a:pt x="1745681" y="850899"/>
                </a:lnTo>
                <a:lnTo>
                  <a:pt x="1691698" y="850899"/>
                </a:lnTo>
                <a:lnTo>
                  <a:pt x="1639441" y="863599"/>
                </a:lnTo>
                <a:lnTo>
                  <a:pt x="1589785" y="876299"/>
                </a:lnTo>
                <a:lnTo>
                  <a:pt x="1454400" y="914399"/>
                </a:lnTo>
                <a:lnTo>
                  <a:pt x="1410826" y="939799"/>
                </a:lnTo>
                <a:lnTo>
                  <a:pt x="1368077" y="965199"/>
                </a:lnTo>
                <a:lnTo>
                  <a:pt x="1326255" y="990599"/>
                </a:lnTo>
                <a:lnTo>
                  <a:pt x="1285466" y="1015999"/>
                </a:lnTo>
                <a:lnTo>
                  <a:pt x="1245812" y="1041399"/>
                </a:lnTo>
                <a:lnTo>
                  <a:pt x="1207398" y="1079499"/>
                </a:lnTo>
                <a:lnTo>
                  <a:pt x="1170327" y="1104899"/>
                </a:lnTo>
                <a:lnTo>
                  <a:pt x="1134704" y="1142999"/>
                </a:lnTo>
                <a:lnTo>
                  <a:pt x="1100632" y="1181099"/>
                </a:lnTo>
                <a:lnTo>
                  <a:pt x="1068214" y="1219199"/>
                </a:lnTo>
                <a:lnTo>
                  <a:pt x="1037556" y="1257299"/>
                </a:lnTo>
                <a:lnTo>
                  <a:pt x="1008760" y="1295399"/>
                </a:lnTo>
                <a:lnTo>
                  <a:pt x="981931" y="1346199"/>
                </a:lnTo>
                <a:lnTo>
                  <a:pt x="957172" y="1384299"/>
                </a:lnTo>
                <a:lnTo>
                  <a:pt x="934588" y="1435099"/>
                </a:lnTo>
                <a:lnTo>
                  <a:pt x="918377" y="1473199"/>
                </a:lnTo>
                <a:lnTo>
                  <a:pt x="898608" y="1536699"/>
                </a:lnTo>
                <a:lnTo>
                  <a:pt x="879395" y="1600199"/>
                </a:lnTo>
                <a:lnTo>
                  <a:pt x="864851" y="1650999"/>
                </a:lnTo>
                <a:lnTo>
                  <a:pt x="859089" y="1689099"/>
                </a:lnTo>
                <a:lnTo>
                  <a:pt x="857897" y="1701799"/>
                </a:lnTo>
                <a:lnTo>
                  <a:pt x="854650" y="1701799"/>
                </a:lnTo>
                <a:lnTo>
                  <a:pt x="849844" y="1714499"/>
                </a:lnTo>
                <a:lnTo>
                  <a:pt x="843976" y="1727199"/>
                </a:lnTo>
                <a:lnTo>
                  <a:pt x="833733" y="1739899"/>
                </a:lnTo>
                <a:close/>
              </a:path>
              <a:path w="4017009" h="4114800">
                <a:moveTo>
                  <a:pt x="2048980" y="3682999"/>
                </a:moveTo>
                <a:lnTo>
                  <a:pt x="1639559" y="3682999"/>
                </a:lnTo>
                <a:lnTo>
                  <a:pt x="1724746" y="3657599"/>
                </a:lnTo>
                <a:lnTo>
                  <a:pt x="1762142" y="3644899"/>
                </a:lnTo>
                <a:lnTo>
                  <a:pt x="1795665" y="3632199"/>
                </a:lnTo>
                <a:lnTo>
                  <a:pt x="1826303" y="3619499"/>
                </a:lnTo>
                <a:lnTo>
                  <a:pt x="1855048" y="3594099"/>
                </a:lnTo>
                <a:lnTo>
                  <a:pt x="1910814" y="3517899"/>
                </a:lnTo>
                <a:lnTo>
                  <a:pt x="1939814" y="3479799"/>
                </a:lnTo>
                <a:lnTo>
                  <a:pt x="1970880" y="3416299"/>
                </a:lnTo>
                <a:lnTo>
                  <a:pt x="2005001" y="3352799"/>
                </a:lnTo>
                <a:lnTo>
                  <a:pt x="2030034" y="3301999"/>
                </a:lnTo>
                <a:lnTo>
                  <a:pt x="2055878" y="3251199"/>
                </a:lnTo>
                <a:lnTo>
                  <a:pt x="2082291" y="3213099"/>
                </a:lnTo>
                <a:lnTo>
                  <a:pt x="2135856" y="3111499"/>
                </a:lnTo>
                <a:lnTo>
                  <a:pt x="2162524" y="3073399"/>
                </a:lnTo>
                <a:lnTo>
                  <a:pt x="2188792" y="3035299"/>
                </a:lnTo>
                <a:lnTo>
                  <a:pt x="2214419" y="2997199"/>
                </a:lnTo>
                <a:lnTo>
                  <a:pt x="2239163" y="2959099"/>
                </a:lnTo>
                <a:lnTo>
                  <a:pt x="2262780" y="2920999"/>
                </a:lnTo>
                <a:lnTo>
                  <a:pt x="2285030" y="2895599"/>
                </a:lnTo>
                <a:lnTo>
                  <a:pt x="2301886" y="2870199"/>
                </a:lnTo>
                <a:lnTo>
                  <a:pt x="2329086" y="2844799"/>
                </a:lnTo>
                <a:lnTo>
                  <a:pt x="2364543" y="2806699"/>
                </a:lnTo>
                <a:lnTo>
                  <a:pt x="2406172" y="2755899"/>
                </a:lnTo>
                <a:lnTo>
                  <a:pt x="2451887" y="2717799"/>
                </a:lnTo>
                <a:lnTo>
                  <a:pt x="2557821" y="2603499"/>
                </a:lnTo>
                <a:lnTo>
                  <a:pt x="2605999" y="2552699"/>
                </a:lnTo>
                <a:lnTo>
                  <a:pt x="2645650" y="2514599"/>
                </a:lnTo>
                <a:lnTo>
                  <a:pt x="2678286" y="2476499"/>
                </a:lnTo>
                <a:lnTo>
                  <a:pt x="2705421" y="2438399"/>
                </a:lnTo>
                <a:lnTo>
                  <a:pt x="2728567" y="2400299"/>
                </a:lnTo>
                <a:lnTo>
                  <a:pt x="2749237" y="2362199"/>
                </a:lnTo>
                <a:lnTo>
                  <a:pt x="2768945" y="2324099"/>
                </a:lnTo>
                <a:lnTo>
                  <a:pt x="2789204" y="2285999"/>
                </a:lnTo>
                <a:lnTo>
                  <a:pt x="2810961" y="2235199"/>
                </a:lnTo>
                <a:lnTo>
                  <a:pt x="2829489" y="2184399"/>
                </a:lnTo>
                <a:lnTo>
                  <a:pt x="2844888" y="2133599"/>
                </a:lnTo>
                <a:lnTo>
                  <a:pt x="2857261" y="2082799"/>
                </a:lnTo>
                <a:lnTo>
                  <a:pt x="2866707" y="2031999"/>
                </a:lnTo>
                <a:lnTo>
                  <a:pt x="2873329" y="1981199"/>
                </a:lnTo>
                <a:lnTo>
                  <a:pt x="2877228" y="1930399"/>
                </a:lnTo>
                <a:lnTo>
                  <a:pt x="2878506" y="1879599"/>
                </a:lnTo>
                <a:lnTo>
                  <a:pt x="2877515" y="1816099"/>
                </a:lnTo>
                <a:lnTo>
                  <a:pt x="2874527" y="1765299"/>
                </a:lnTo>
                <a:lnTo>
                  <a:pt x="2869513" y="1714499"/>
                </a:lnTo>
                <a:lnTo>
                  <a:pt x="2862446" y="1663699"/>
                </a:lnTo>
                <a:lnTo>
                  <a:pt x="2853299" y="1625599"/>
                </a:lnTo>
                <a:lnTo>
                  <a:pt x="2842046" y="1574799"/>
                </a:lnTo>
                <a:lnTo>
                  <a:pt x="2828658" y="1523999"/>
                </a:lnTo>
                <a:lnTo>
                  <a:pt x="2813110" y="1485899"/>
                </a:lnTo>
                <a:lnTo>
                  <a:pt x="2795373" y="1435099"/>
                </a:lnTo>
                <a:lnTo>
                  <a:pt x="2775421" y="1396999"/>
                </a:lnTo>
                <a:lnTo>
                  <a:pt x="2753226" y="1358898"/>
                </a:lnTo>
                <a:lnTo>
                  <a:pt x="2728763" y="1320799"/>
                </a:lnTo>
                <a:lnTo>
                  <a:pt x="2702003" y="1269999"/>
                </a:lnTo>
                <a:lnTo>
                  <a:pt x="2672919" y="1231899"/>
                </a:lnTo>
                <a:lnTo>
                  <a:pt x="2641484" y="1193799"/>
                </a:lnTo>
                <a:lnTo>
                  <a:pt x="2607671" y="1168399"/>
                </a:lnTo>
                <a:lnTo>
                  <a:pt x="2535086" y="1092199"/>
                </a:lnTo>
                <a:lnTo>
                  <a:pt x="2496797" y="1054099"/>
                </a:lnTo>
                <a:lnTo>
                  <a:pt x="2456808" y="1028699"/>
                </a:lnTo>
                <a:lnTo>
                  <a:pt x="2415340" y="1003299"/>
                </a:lnTo>
                <a:lnTo>
                  <a:pt x="2372614" y="977899"/>
                </a:lnTo>
                <a:lnTo>
                  <a:pt x="2328850" y="952499"/>
                </a:lnTo>
                <a:lnTo>
                  <a:pt x="2239096" y="901699"/>
                </a:lnTo>
                <a:lnTo>
                  <a:pt x="2056859" y="850899"/>
                </a:lnTo>
                <a:lnTo>
                  <a:pt x="2010883" y="850899"/>
                </a:lnTo>
                <a:lnTo>
                  <a:pt x="1961387" y="838199"/>
                </a:lnTo>
                <a:lnTo>
                  <a:pt x="2563217" y="838199"/>
                </a:lnTo>
                <a:lnTo>
                  <a:pt x="2604338" y="863599"/>
                </a:lnTo>
                <a:lnTo>
                  <a:pt x="2643894" y="901699"/>
                </a:lnTo>
                <a:lnTo>
                  <a:pt x="2681885" y="927099"/>
                </a:lnTo>
                <a:lnTo>
                  <a:pt x="2718316" y="965199"/>
                </a:lnTo>
                <a:lnTo>
                  <a:pt x="2753188" y="1003299"/>
                </a:lnTo>
                <a:lnTo>
                  <a:pt x="2786504" y="1041399"/>
                </a:lnTo>
                <a:lnTo>
                  <a:pt x="2818267" y="1066799"/>
                </a:lnTo>
                <a:lnTo>
                  <a:pt x="2848479" y="1104899"/>
                </a:lnTo>
                <a:lnTo>
                  <a:pt x="2877143" y="1155699"/>
                </a:lnTo>
                <a:lnTo>
                  <a:pt x="2904261" y="1193799"/>
                </a:lnTo>
                <a:lnTo>
                  <a:pt x="2929837" y="1231899"/>
                </a:lnTo>
                <a:lnTo>
                  <a:pt x="2953871" y="1282699"/>
                </a:lnTo>
                <a:lnTo>
                  <a:pt x="2976368" y="1320799"/>
                </a:lnTo>
                <a:lnTo>
                  <a:pt x="2997330" y="1371599"/>
                </a:lnTo>
                <a:lnTo>
                  <a:pt x="3016759" y="1409699"/>
                </a:lnTo>
                <a:lnTo>
                  <a:pt x="3034658" y="1460499"/>
                </a:lnTo>
                <a:lnTo>
                  <a:pt x="3051030" y="1511299"/>
                </a:lnTo>
                <a:lnTo>
                  <a:pt x="3065876" y="1562099"/>
                </a:lnTo>
                <a:lnTo>
                  <a:pt x="3076862" y="1612899"/>
                </a:lnTo>
                <a:lnTo>
                  <a:pt x="3084657" y="1650999"/>
                </a:lnTo>
                <a:lnTo>
                  <a:pt x="3089794" y="1689099"/>
                </a:lnTo>
                <a:lnTo>
                  <a:pt x="3092808" y="1727199"/>
                </a:lnTo>
                <a:lnTo>
                  <a:pt x="3094231" y="1790699"/>
                </a:lnTo>
                <a:lnTo>
                  <a:pt x="3094353" y="1816099"/>
                </a:lnTo>
                <a:lnTo>
                  <a:pt x="3094475" y="1841499"/>
                </a:lnTo>
                <a:lnTo>
                  <a:pt x="3094524" y="1879599"/>
                </a:lnTo>
                <a:lnTo>
                  <a:pt x="3094233" y="1930399"/>
                </a:lnTo>
                <a:lnTo>
                  <a:pt x="3092865" y="1993899"/>
                </a:lnTo>
                <a:lnTo>
                  <a:pt x="3090126" y="2031999"/>
                </a:lnTo>
                <a:lnTo>
                  <a:pt x="3085648" y="2070099"/>
                </a:lnTo>
                <a:lnTo>
                  <a:pt x="3079066" y="2108199"/>
                </a:lnTo>
                <a:lnTo>
                  <a:pt x="3070013" y="2146299"/>
                </a:lnTo>
                <a:lnTo>
                  <a:pt x="3055767" y="2197099"/>
                </a:lnTo>
                <a:lnTo>
                  <a:pt x="3041103" y="2247899"/>
                </a:lnTo>
                <a:lnTo>
                  <a:pt x="3025831" y="2285999"/>
                </a:lnTo>
                <a:lnTo>
                  <a:pt x="3009763" y="2336799"/>
                </a:lnTo>
                <a:lnTo>
                  <a:pt x="2992707" y="2374899"/>
                </a:lnTo>
                <a:lnTo>
                  <a:pt x="2974475" y="2412999"/>
                </a:lnTo>
                <a:lnTo>
                  <a:pt x="2954876" y="2451099"/>
                </a:lnTo>
                <a:lnTo>
                  <a:pt x="2933722" y="2489199"/>
                </a:lnTo>
                <a:lnTo>
                  <a:pt x="2910822" y="2527299"/>
                </a:lnTo>
                <a:lnTo>
                  <a:pt x="2885986" y="2565399"/>
                </a:lnTo>
                <a:lnTo>
                  <a:pt x="2859025" y="2603499"/>
                </a:lnTo>
                <a:lnTo>
                  <a:pt x="2829749" y="2641599"/>
                </a:lnTo>
                <a:lnTo>
                  <a:pt x="2797969" y="2679699"/>
                </a:lnTo>
                <a:lnTo>
                  <a:pt x="2763495" y="2717799"/>
                </a:lnTo>
                <a:lnTo>
                  <a:pt x="2726136" y="2755899"/>
                </a:lnTo>
                <a:lnTo>
                  <a:pt x="2685704" y="2793999"/>
                </a:lnTo>
                <a:lnTo>
                  <a:pt x="2642008" y="2832099"/>
                </a:lnTo>
                <a:lnTo>
                  <a:pt x="2597914" y="2882899"/>
                </a:lnTo>
                <a:lnTo>
                  <a:pt x="2555936" y="2920999"/>
                </a:lnTo>
                <a:lnTo>
                  <a:pt x="2516042" y="2959099"/>
                </a:lnTo>
                <a:lnTo>
                  <a:pt x="2478202" y="3009899"/>
                </a:lnTo>
                <a:lnTo>
                  <a:pt x="2442382" y="3047999"/>
                </a:lnTo>
                <a:lnTo>
                  <a:pt x="2408551" y="3086099"/>
                </a:lnTo>
                <a:lnTo>
                  <a:pt x="2376678" y="3124199"/>
                </a:lnTo>
                <a:lnTo>
                  <a:pt x="2346730" y="3174999"/>
                </a:lnTo>
                <a:lnTo>
                  <a:pt x="2318676" y="3213099"/>
                </a:lnTo>
                <a:lnTo>
                  <a:pt x="2292483" y="3251199"/>
                </a:lnTo>
                <a:lnTo>
                  <a:pt x="2268121" y="3289299"/>
                </a:lnTo>
                <a:lnTo>
                  <a:pt x="2245556" y="3327399"/>
                </a:lnTo>
                <a:lnTo>
                  <a:pt x="2224757" y="3365499"/>
                </a:lnTo>
                <a:lnTo>
                  <a:pt x="2205693" y="3416299"/>
                </a:lnTo>
                <a:lnTo>
                  <a:pt x="2161799" y="3517899"/>
                </a:lnTo>
                <a:lnTo>
                  <a:pt x="2136674" y="3568699"/>
                </a:lnTo>
                <a:lnTo>
                  <a:pt x="2110879" y="3606799"/>
                </a:lnTo>
                <a:lnTo>
                  <a:pt x="2082340" y="3644899"/>
                </a:lnTo>
                <a:lnTo>
                  <a:pt x="2048980" y="3682999"/>
                </a:lnTo>
                <a:close/>
              </a:path>
              <a:path w="4017009" h="4114800">
                <a:moveTo>
                  <a:pt x="1964264" y="1003299"/>
                </a:moveTo>
                <a:lnTo>
                  <a:pt x="1779538" y="1003299"/>
                </a:lnTo>
                <a:lnTo>
                  <a:pt x="1822868" y="990599"/>
                </a:lnTo>
                <a:lnTo>
                  <a:pt x="1915718" y="990599"/>
                </a:lnTo>
                <a:lnTo>
                  <a:pt x="1964264" y="1003299"/>
                </a:lnTo>
                <a:close/>
              </a:path>
              <a:path w="4017009" h="4114800">
                <a:moveTo>
                  <a:pt x="1234129" y="1612899"/>
                </a:moveTo>
                <a:lnTo>
                  <a:pt x="1200687" y="1612899"/>
                </a:lnTo>
                <a:lnTo>
                  <a:pt x="1110153" y="1549399"/>
                </a:lnTo>
                <a:lnTo>
                  <a:pt x="1095748" y="1523999"/>
                </a:lnTo>
                <a:lnTo>
                  <a:pt x="1101962" y="1485899"/>
                </a:lnTo>
                <a:lnTo>
                  <a:pt x="1127589" y="1435099"/>
                </a:lnTo>
                <a:lnTo>
                  <a:pt x="1150742" y="1396999"/>
                </a:lnTo>
                <a:lnTo>
                  <a:pt x="1176196" y="1358898"/>
                </a:lnTo>
                <a:lnTo>
                  <a:pt x="1203867" y="1320799"/>
                </a:lnTo>
                <a:lnTo>
                  <a:pt x="1233678" y="1282699"/>
                </a:lnTo>
                <a:lnTo>
                  <a:pt x="1265549" y="1244599"/>
                </a:lnTo>
                <a:lnTo>
                  <a:pt x="1299399" y="1219199"/>
                </a:lnTo>
                <a:lnTo>
                  <a:pt x="1335149" y="1181099"/>
                </a:lnTo>
                <a:lnTo>
                  <a:pt x="1372719" y="1155699"/>
                </a:lnTo>
                <a:lnTo>
                  <a:pt x="1412028" y="1130299"/>
                </a:lnTo>
                <a:lnTo>
                  <a:pt x="1452997" y="1104899"/>
                </a:lnTo>
                <a:lnTo>
                  <a:pt x="1495546" y="1079499"/>
                </a:lnTo>
                <a:lnTo>
                  <a:pt x="1539595" y="1066799"/>
                </a:lnTo>
                <a:lnTo>
                  <a:pt x="1585063" y="1041399"/>
                </a:lnTo>
                <a:lnTo>
                  <a:pt x="1631872" y="1028699"/>
                </a:lnTo>
                <a:lnTo>
                  <a:pt x="1729189" y="1003299"/>
                </a:lnTo>
                <a:lnTo>
                  <a:pt x="2013575" y="1003299"/>
                </a:lnTo>
                <a:lnTo>
                  <a:pt x="2112548" y="1028699"/>
                </a:lnTo>
                <a:lnTo>
                  <a:pt x="2161238" y="1054099"/>
                </a:lnTo>
                <a:lnTo>
                  <a:pt x="2208747" y="1066799"/>
                </a:lnTo>
                <a:lnTo>
                  <a:pt x="2254589" y="1092199"/>
                </a:lnTo>
                <a:lnTo>
                  <a:pt x="2298279" y="1104899"/>
                </a:lnTo>
                <a:lnTo>
                  <a:pt x="2339329" y="1130299"/>
                </a:lnTo>
                <a:lnTo>
                  <a:pt x="2381754" y="1168399"/>
                </a:lnTo>
                <a:lnTo>
                  <a:pt x="2422000" y="1193799"/>
                </a:lnTo>
                <a:lnTo>
                  <a:pt x="1828958" y="1193799"/>
                </a:lnTo>
                <a:lnTo>
                  <a:pt x="1777971" y="1206499"/>
                </a:lnTo>
                <a:lnTo>
                  <a:pt x="1731636" y="1206499"/>
                </a:lnTo>
                <a:lnTo>
                  <a:pt x="1640655" y="1231899"/>
                </a:lnTo>
                <a:lnTo>
                  <a:pt x="1589874" y="1257299"/>
                </a:lnTo>
                <a:lnTo>
                  <a:pt x="1549150" y="1282699"/>
                </a:lnTo>
                <a:lnTo>
                  <a:pt x="1510342" y="1308099"/>
                </a:lnTo>
                <a:lnTo>
                  <a:pt x="1473385" y="1333499"/>
                </a:lnTo>
                <a:lnTo>
                  <a:pt x="1438214" y="1358898"/>
                </a:lnTo>
                <a:lnTo>
                  <a:pt x="1404759" y="1396999"/>
                </a:lnTo>
                <a:lnTo>
                  <a:pt x="1372959" y="1422399"/>
                </a:lnTo>
                <a:lnTo>
                  <a:pt x="1342746" y="1460499"/>
                </a:lnTo>
                <a:lnTo>
                  <a:pt x="1314053" y="1511299"/>
                </a:lnTo>
                <a:lnTo>
                  <a:pt x="1286816" y="1549399"/>
                </a:lnTo>
                <a:lnTo>
                  <a:pt x="1258806" y="1600199"/>
                </a:lnTo>
                <a:lnTo>
                  <a:pt x="1234129" y="1612899"/>
                </a:lnTo>
                <a:close/>
              </a:path>
              <a:path w="4017009" h="4114800">
                <a:moveTo>
                  <a:pt x="2519366" y="2400299"/>
                </a:moveTo>
                <a:lnTo>
                  <a:pt x="2509083" y="2400299"/>
                </a:lnTo>
                <a:lnTo>
                  <a:pt x="2492792" y="2387599"/>
                </a:lnTo>
                <a:lnTo>
                  <a:pt x="2472732" y="2387599"/>
                </a:lnTo>
                <a:lnTo>
                  <a:pt x="2451155" y="2374899"/>
                </a:lnTo>
                <a:lnTo>
                  <a:pt x="2430812" y="2349499"/>
                </a:lnTo>
                <a:lnTo>
                  <a:pt x="2414153" y="2336799"/>
                </a:lnTo>
                <a:lnTo>
                  <a:pt x="2402897" y="2324099"/>
                </a:lnTo>
                <a:lnTo>
                  <a:pt x="2398763" y="2324099"/>
                </a:lnTo>
                <a:lnTo>
                  <a:pt x="2400947" y="2311399"/>
                </a:lnTo>
                <a:lnTo>
                  <a:pt x="2406893" y="2298699"/>
                </a:lnTo>
                <a:lnTo>
                  <a:pt x="2415694" y="2285999"/>
                </a:lnTo>
                <a:lnTo>
                  <a:pt x="2426441" y="2260599"/>
                </a:lnTo>
                <a:lnTo>
                  <a:pt x="2451274" y="2222499"/>
                </a:lnTo>
                <a:lnTo>
                  <a:pt x="2474857" y="2184399"/>
                </a:lnTo>
                <a:lnTo>
                  <a:pt x="2496559" y="2133599"/>
                </a:lnTo>
                <a:lnTo>
                  <a:pt x="2515749" y="2082799"/>
                </a:lnTo>
                <a:lnTo>
                  <a:pt x="2531799" y="2031999"/>
                </a:lnTo>
                <a:lnTo>
                  <a:pt x="2544077" y="1981199"/>
                </a:lnTo>
                <a:lnTo>
                  <a:pt x="2551955" y="1930399"/>
                </a:lnTo>
                <a:lnTo>
                  <a:pt x="2554802" y="1879599"/>
                </a:lnTo>
                <a:lnTo>
                  <a:pt x="2552506" y="1841499"/>
                </a:lnTo>
                <a:lnTo>
                  <a:pt x="2545705" y="1790699"/>
                </a:lnTo>
                <a:lnTo>
                  <a:pt x="2534876" y="1739899"/>
                </a:lnTo>
                <a:lnTo>
                  <a:pt x="2520496" y="1676399"/>
                </a:lnTo>
                <a:lnTo>
                  <a:pt x="2503043" y="1625599"/>
                </a:lnTo>
                <a:lnTo>
                  <a:pt x="2482992" y="1587499"/>
                </a:lnTo>
                <a:lnTo>
                  <a:pt x="2461042" y="1536699"/>
                </a:lnTo>
                <a:lnTo>
                  <a:pt x="2435329" y="1498599"/>
                </a:lnTo>
                <a:lnTo>
                  <a:pt x="2406152" y="1460499"/>
                </a:lnTo>
                <a:lnTo>
                  <a:pt x="2373808" y="1422399"/>
                </a:lnTo>
                <a:lnTo>
                  <a:pt x="2338594" y="1384299"/>
                </a:lnTo>
                <a:lnTo>
                  <a:pt x="2300806" y="1346199"/>
                </a:lnTo>
                <a:lnTo>
                  <a:pt x="2260742" y="1320799"/>
                </a:lnTo>
                <a:lnTo>
                  <a:pt x="2218700" y="1295399"/>
                </a:lnTo>
                <a:lnTo>
                  <a:pt x="2174976" y="1269999"/>
                </a:lnTo>
                <a:lnTo>
                  <a:pt x="2129868" y="1244599"/>
                </a:lnTo>
                <a:lnTo>
                  <a:pt x="2083672" y="1231899"/>
                </a:lnTo>
                <a:lnTo>
                  <a:pt x="2036003" y="1206499"/>
                </a:lnTo>
                <a:lnTo>
                  <a:pt x="1992739" y="1206499"/>
                </a:lnTo>
                <a:lnTo>
                  <a:pt x="1945940" y="1193799"/>
                </a:lnTo>
                <a:lnTo>
                  <a:pt x="2422000" y="1193799"/>
                </a:lnTo>
                <a:lnTo>
                  <a:pt x="2460055" y="1231899"/>
                </a:lnTo>
                <a:lnTo>
                  <a:pt x="2495905" y="1257299"/>
                </a:lnTo>
                <a:lnTo>
                  <a:pt x="2529537" y="1295399"/>
                </a:lnTo>
                <a:lnTo>
                  <a:pt x="2560938" y="1346199"/>
                </a:lnTo>
                <a:lnTo>
                  <a:pt x="2590093" y="1384299"/>
                </a:lnTo>
                <a:lnTo>
                  <a:pt x="2616990" y="1422399"/>
                </a:lnTo>
                <a:lnTo>
                  <a:pt x="2641616" y="1473199"/>
                </a:lnTo>
                <a:lnTo>
                  <a:pt x="2663957" y="1523999"/>
                </a:lnTo>
                <a:lnTo>
                  <a:pt x="2683999" y="1574799"/>
                </a:lnTo>
                <a:lnTo>
                  <a:pt x="2701731" y="1625599"/>
                </a:lnTo>
                <a:lnTo>
                  <a:pt x="2712983" y="1663699"/>
                </a:lnTo>
                <a:lnTo>
                  <a:pt x="2720535" y="1701799"/>
                </a:lnTo>
                <a:lnTo>
                  <a:pt x="2725076" y="1739899"/>
                </a:lnTo>
                <a:lnTo>
                  <a:pt x="2727296" y="1790699"/>
                </a:lnTo>
                <a:lnTo>
                  <a:pt x="2727883" y="1866899"/>
                </a:lnTo>
                <a:lnTo>
                  <a:pt x="2727296" y="1930399"/>
                </a:lnTo>
                <a:lnTo>
                  <a:pt x="2725077" y="1981199"/>
                </a:lnTo>
                <a:lnTo>
                  <a:pt x="2720536" y="2019299"/>
                </a:lnTo>
                <a:lnTo>
                  <a:pt x="2712986" y="2057399"/>
                </a:lnTo>
                <a:lnTo>
                  <a:pt x="2701738" y="2095499"/>
                </a:lnTo>
                <a:lnTo>
                  <a:pt x="2678613" y="2171699"/>
                </a:lnTo>
                <a:lnTo>
                  <a:pt x="2652113" y="2222499"/>
                </a:lnTo>
                <a:lnTo>
                  <a:pt x="2623677" y="2285999"/>
                </a:lnTo>
                <a:lnTo>
                  <a:pt x="2594746" y="2336799"/>
                </a:lnTo>
                <a:lnTo>
                  <a:pt x="2566757" y="2374899"/>
                </a:lnTo>
                <a:lnTo>
                  <a:pt x="2541150" y="2387599"/>
                </a:lnTo>
                <a:lnTo>
                  <a:pt x="2519366" y="2400299"/>
                </a:lnTo>
                <a:close/>
              </a:path>
              <a:path w="4017009" h="4114800">
                <a:moveTo>
                  <a:pt x="564455" y="4114799"/>
                </a:moveTo>
                <a:lnTo>
                  <a:pt x="0" y="4114799"/>
                </a:lnTo>
                <a:lnTo>
                  <a:pt x="6" y="3479799"/>
                </a:lnTo>
                <a:lnTo>
                  <a:pt x="306608" y="3174999"/>
                </a:lnTo>
                <a:lnTo>
                  <a:pt x="382393" y="3098799"/>
                </a:lnTo>
                <a:lnTo>
                  <a:pt x="461682" y="3009899"/>
                </a:lnTo>
                <a:lnTo>
                  <a:pt x="540876" y="2933699"/>
                </a:lnTo>
                <a:lnTo>
                  <a:pt x="616375" y="2857499"/>
                </a:lnTo>
                <a:lnTo>
                  <a:pt x="684579" y="2781299"/>
                </a:lnTo>
                <a:lnTo>
                  <a:pt x="741891" y="2730499"/>
                </a:lnTo>
                <a:lnTo>
                  <a:pt x="795346" y="2679699"/>
                </a:lnTo>
                <a:lnTo>
                  <a:pt x="844545" y="2628899"/>
                </a:lnTo>
                <a:lnTo>
                  <a:pt x="887396" y="2590799"/>
                </a:lnTo>
                <a:lnTo>
                  <a:pt x="921810" y="2552699"/>
                </a:lnTo>
                <a:lnTo>
                  <a:pt x="945696" y="2527299"/>
                </a:lnTo>
                <a:lnTo>
                  <a:pt x="971519" y="2527299"/>
                </a:lnTo>
                <a:lnTo>
                  <a:pt x="985293" y="2539999"/>
                </a:lnTo>
                <a:lnTo>
                  <a:pt x="1003680" y="2552699"/>
                </a:lnTo>
                <a:lnTo>
                  <a:pt x="1026892" y="2565399"/>
                </a:lnTo>
                <a:lnTo>
                  <a:pt x="1055141" y="2578099"/>
                </a:lnTo>
                <a:lnTo>
                  <a:pt x="1088638" y="2590799"/>
                </a:lnTo>
                <a:lnTo>
                  <a:pt x="1127596" y="2616199"/>
                </a:lnTo>
                <a:lnTo>
                  <a:pt x="1172225" y="2641599"/>
                </a:lnTo>
                <a:lnTo>
                  <a:pt x="1222739" y="2679699"/>
                </a:lnTo>
                <a:lnTo>
                  <a:pt x="1279348" y="2717799"/>
                </a:lnTo>
                <a:lnTo>
                  <a:pt x="1342264" y="2755899"/>
                </a:lnTo>
                <a:lnTo>
                  <a:pt x="1411700" y="2793999"/>
                </a:lnTo>
                <a:lnTo>
                  <a:pt x="1487866" y="2844799"/>
                </a:lnTo>
                <a:lnTo>
                  <a:pt x="1570975" y="2895599"/>
                </a:lnTo>
                <a:lnTo>
                  <a:pt x="1661239" y="2946399"/>
                </a:lnTo>
                <a:lnTo>
                  <a:pt x="1668611" y="2959099"/>
                </a:lnTo>
                <a:lnTo>
                  <a:pt x="1670858" y="2959099"/>
                </a:lnTo>
                <a:lnTo>
                  <a:pt x="1667901" y="2971799"/>
                </a:lnTo>
                <a:lnTo>
                  <a:pt x="1659659" y="2984499"/>
                </a:lnTo>
                <a:lnTo>
                  <a:pt x="1656487" y="2984499"/>
                </a:lnTo>
                <a:lnTo>
                  <a:pt x="1650293" y="2997199"/>
                </a:lnTo>
                <a:lnTo>
                  <a:pt x="1641144" y="2997199"/>
                </a:lnTo>
                <a:lnTo>
                  <a:pt x="1629110" y="3009899"/>
                </a:lnTo>
                <a:lnTo>
                  <a:pt x="1614261" y="3035299"/>
                </a:lnTo>
                <a:lnTo>
                  <a:pt x="1596665" y="3047999"/>
                </a:lnTo>
                <a:lnTo>
                  <a:pt x="1553507" y="3098799"/>
                </a:lnTo>
                <a:lnTo>
                  <a:pt x="1500190" y="3149599"/>
                </a:lnTo>
                <a:lnTo>
                  <a:pt x="1469895" y="3174999"/>
                </a:lnTo>
                <a:lnTo>
                  <a:pt x="1437266" y="3213099"/>
                </a:lnTo>
                <a:lnTo>
                  <a:pt x="1402374" y="3251199"/>
                </a:lnTo>
                <a:lnTo>
                  <a:pt x="1365287" y="3289299"/>
                </a:lnTo>
                <a:lnTo>
                  <a:pt x="1326074" y="3327399"/>
                </a:lnTo>
                <a:lnTo>
                  <a:pt x="1284804" y="3378199"/>
                </a:lnTo>
                <a:lnTo>
                  <a:pt x="1241547" y="3416299"/>
                </a:lnTo>
                <a:lnTo>
                  <a:pt x="1196371" y="3467099"/>
                </a:lnTo>
                <a:lnTo>
                  <a:pt x="1149345" y="3505199"/>
                </a:lnTo>
                <a:lnTo>
                  <a:pt x="1100538" y="3555999"/>
                </a:lnTo>
                <a:lnTo>
                  <a:pt x="1050020" y="3606799"/>
                </a:lnTo>
                <a:lnTo>
                  <a:pt x="944124" y="3721099"/>
                </a:lnTo>
                <a:lnTo>
                  <a:pt x="832210" y="3835399"/>
                </a:lnTo>
                <a:lnTo>
                  <a:pt x="714829" y="3949699"/>
                </a:lnTo>
                <a:lnTo>
                  <a:pt x="564455" y="4114799"/>
                </a:lnTo>
                <a:close/>
              </a:path>
              <a:path w="4017009" h="4114800">
                <a:moveTo>
                  <a:pt x="1701649" y="3873499"/>
                </a:moveTo>
                <a:lnTo>
                  <a:pt x="1550829" y="3873499"/>
                </a:lnTo>
                <a:lnTo>
                  <a:pt x="1442013" y="3848099"/>
                </a:lnTo>
                <a:lnTo>
                  <a:pt x="1388820" y="3822699"/>
                </a:lnTo>
                <a:lnTo>
                  <a:pt x="1339783" y="3797299"/>
                </a:lnTo>
                <a:lnTo>
                  <a:pt x="1297408" y="3771899"/>
                </a:lnTo>
                <a:lnTo>
                  <a:pt x="1264206" y="3746499"/>
                </a:lnTo>
                <a:lnTo>
                  <a:pt x="1242704" y="3708399"/>
                </a:lnTo>
                <a:lnTo>
                  <a:pt x="1237288" y="3670299"/>
                </a:lnTo>
                <a:lnTo>
                  <a:pt x="1247698" y="3632199"/>
                </a:lnTo>
                <a:lnTo>
                  <a:pt x="1273671" y="3606799"/>
                </a:lnTo>
                <a:lnTo>
                  <a:pt x="1301791" y="3581399"/>
                </a:lnTo>
                <a:lnTo>
                  <a:pt x="1329612" y="3581399"/>
                </a:lnTo>
                <a:lnTo>
                  <a:pt x="1366144" y="3594099"/>
                </a:lnTo>
                <a:lnTo>
                  <a:pt x="1420396" y="3619499"/>
                </a:lnTo>
                <a:lnTo>
                  <a:pt x="1462974" y="3644899"/>
                </a:lnTo>
                <a:lnTo>
                  <a:pt x="1595587" y="3682999"/>
                </a:lnTo>
                <a:lnTo>
                  <a:pt x="2048980" y="3682999"/>
                </a:lnTo>
                <a:lnTo>
                  <a:pt x="2012277" y="3721099"/>
                </a:lnTo>
                <a:lnTo>
                  <a:pt x="1973253" y="3759199"/>
                </a:lnTo>
                <a:lnTo>
                  <a:pt x="1932110" y="3784599"/>
                </a:lnTo>
                <a:lnTo>
                  <a:pt x="1889048" y="3809999"/>
                </a:lnTo>
                <a:lnTo>
                  <a:pt x="1844271" y="3835399"/>
                </a:lnTo>
                <a:lnTo>
                  <a:pt x="1701649" y="387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7089" y="3255125"/>
            <a:ext cx="2097405" cy="144145"/>
          </a:xfrm>
          <a:custGeom>
            <a:avLst/>
            <a:gdLst/>
            <a:ahLst/>
            <a:cxnLst/>
            <a:rect l="l" t="t" r="r" b="b"/>
            <a:pathLst>
              <a:path w="2097405" h="144145">
                <a:moveTo>
                  <a:pt x="2097092" y="144028"/>
                </a:moveTo>
                <a:lnTo>
                  <a:pt x="0" y="144028"/>
                </a:lnTo>
                <a:lnTo>
                  <a:pt x="0" y="0"/>
                </a:lnTo>
                <a:lnTo>
                  <a:pt x="2097092" y="0"/>
                </a:lnTo>
                <a:lnTo>
                  <a:pt x="2097092" y="144028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123450" y="3255136"/>
            <a:ext cx="14557375" cy="144145"/>
          </a:xfrm>
          <a:custGeom>
            <a:avLst/>
            <a:gdLst/>
            <a:ahLst/>
            <a:cxnLst/>
            <a:rect l="l" t="t" r="r" b="b"/>
            <a:pathLst>
              <a:path w="14557375" h="144145">
                <a:moveTo>
                  <a:pt x="14557274" y="0"/>
                </a:moveTo>
                <a:lnTo>
                  <a:pt x="14173200" y="0"/>
                </a:lnTo>
                <a:lnTo>
                  <a:pt x="0" y="0"/>
                </a:lnTo>
                <a:lnTo>
                  <a:pt x="0" y="144018"/>
                </a:lnTo>
                <a:lnTo>
                  <a:pt x="14173200" y="144018"/>
                </a:lnTo>
                <a:lnTo>
                  <a:pt x="14557274" y="144018"/>
                </a:lnTo>
                <a:lnTo>
                  <a:pt x="14557274" y="0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94389" y="1644268"/>
            <a:ext cx="16936720" cy="703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13995">
              <a:lnSpc>
                <a:spcPts val="13975"/>
              </a:lnSpc>
              <a:spcBef>
                <a:spcPts val="100"/>
              </a:spcBef>
            </a:pPr>
            <a:r>
              <a:rPr dirty="0" sz="11950" spc="335" i="1">
                <a:solidFill>
                  <a:srgbClr val="344028"/>
                </a:solidFill>
                <a:latin typeface="Cambria"/>
                <a:cs typeface="Cambria"/>
              </a:rPr>
              <a:t>Do</a:t>
            </a:r>
            <a:r>
              <a:rPr dirty="0" sz="11950" spc="260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i="1">
                <a:solidFill>
                  <a:srgbClr val="344028"/>
                </a:solidFill>
                <a:latin typeface="Cambria"/>
                <a:cs typeface="Cambria"/>
              </a:rPr>
              <a:t>fionto</a:t>
            </a:r>
            <a:r>
              <a:rPr dirty="0" sz="11950" spc="270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i="1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1950" spc="260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185" i="1">
                <a:solidFill>
                  <a:srgbClr val="344028"/>
                </a:solidFill>
                <a:latin typeface="Cambria"/>
                <a:cs typeface="Cambria"/>
              </a:rPr>
              <a:t>vista</a:t>
            </a:r>
            <a:r>
              <a:rPr dirty="0" sz="11950" spc="265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-10" i="1">
                <a:solidFill>
                  <a:srgbClr val="344028"/>
                </a:solidFill>
                <a:latin typeface="Cambria"/>
                <a:cs typeface="Cambria"/>
              </a:rPr>
              <a:t>médico:</a:t>
            </a:r>
            <a:endParaRPr sz="11950">
              <a:latin typeface="Cambria"/>
              <a:cs typeface="Cambria"/>
            </a:endParaRPr>
          </a:p>
          <a:p>
            <a:pPr algn="ctr" marL="161925">
              <a:lnSpc>
                <a:spcPts val="13610"/>
              </a:lnSpc>
            </a:pPr>
            <a:r>
              <a:rPr dirty="0" sz="11950" spc="285">
                <a:solidFill>
                  <a:srgbClr val="344028"/>
                </a:solidFill>
                <a:latin typeface="Cambria"/>
                <a:cs typeface="Cambria"/>
              </a:rPr>
              <a:t>Surdez</a:t>
            </a:r>
            <a:endParaRPr sz="11950">
              <a:latin typeface="Cambria"/>
              <a:cs typeface="Cambria"/>
            </a:endParaRPr>
          </a:p>
          <a:p>
            <a:pPr algn="ctr" marL="174625" marR="5080">
              <a:lnSpc>
                <a:spcPts val="13610"/>
              </a:lnSpc>
              <a:spcBef>
                <a:spcPts val="500"/>
              </a:spcBef>
            </a:pPr>
            <a:r>
              <a:rPr dirty="0" sz="11950" spc="275">
                <a:solidFill>
                  <a:srgbClr val="344028"/>
                </a:solidFill>
                <a:latin typeface="Cambria"/>
                <a:cs typeface="Cambria"/>
              </a:rPr>
              <a:t>Leve,</a:t>
            </a:r>
            <a:r>
              <a:rPr dirty="0" sz="11950" spc="35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280">
                <a:solidFill>
                  <a:srgbClr val="344028"/>
                </a:solidFill>
                <a:latin typeface="Cambria"/>
                <a:cs typeface="Cambria"/>
              </a:rPr>
              <a:t>Moderada,</a:t>
            </a:r>
            <a:r>
              <a:rPr dirty="0" sz="11950" spc="37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290">
                <a:solidFill>
                  <a:srgbClr val="344028"/>
                </a:solidFill>
                <a:latin typeface="Cambria"/>
                <a:cs typeface="Cambria"/>
              </a:rPr>
              <a:t>Grave</a:t>
            </a:r>
            <a:r>
              <a:rPr dirty="0" sz="11950" spc="36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120">
                <a:solidFill>
                  <a:srgbClr val="344028"/>
                </a:solidFill>
                <a:latin typeface="Cambria"/>
                <a:cs typeface="Cambria"/>
              </a:rPr>
              <a:t>e </a:t>
            </a:r>
            <a:r>
              <a:rPr dirty="0" sz="11950" spc="250">
                <a:solidFill>
                  <a:srgbClr val="344028"/>
                </a:solidFill>
                <a:latin typeface="Cambria"/>
                <a:cs typeface="Cambria"/>
              </a:rPr>
              <a:t>Profunda</a:t>
            </a:r>
            <a:endParaRPr sz="1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5141" y="1762188"/>
            <a:ext cx="16177894" cy="678624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algn="ctr" marL="12700" marR="5080" indent="-635">
              <a:lnSpc>
                <a:spcPts val="10420"/>
              </a:lnSpc>
              <a:spcBef>
                <a:spcPts val="1335"/>
              </a:spcBef>
            </a:pPr>
            <a:r>
              <a:rPr dirty="0" sz="9600" spc="145">
                <a:solidFill>
                  <a:srgbClr val="344028"/>
                </a:solidFill>
                <a:latin typeface="Cambria"/>
                <a:cs typeface="Cambria"/>
              </a:rPr>
              <a:t>Nas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70">
                <a:solidFill>
                  <a:srgbClr val="344028"/>
                </a:solidFill>
                <a:latin typeface="Cambria"/>
                <a:cs typeface="Cambria"/>
              </a:rPr>
              <a:t>esferas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50">
                <a:solidFill>
                  <a:srgbClr val="344028"/>
                </a:solidFill>
                <a:latin typeface="Cambria"/>
                <a:cs typeface="Cambria"/>
              </a:rPr>
              <a:t>da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29">
                <a:solidFill>
                  <a:srgbClr val="344028"/>
                </a:solidFill>
                <a:latin typeface="Cambria"/>
                <a:cs typeface="Cambria"/>
              </a:rPr>
              <a:t>saúde,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00">
                <a:solidFill>
                  <a:srgbClr val="344028"/>
                </a:solidFill>
                <a:latin typeface="Cambria"/>
                <a:cs typeface="Cambria"/>
              </a:rPr>
              <a:t>não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25">
                <a:solidFill>
                  <a:srgbClr val="344028"/>
                </a:solidFill>
                <a:latin typeface="Cambria"/>
                <a:cs typeface="Cambria"/>
              </a:rPr>
              <a:t>se </a:t>
            </a:r>
            <a:r>
              <a:rPr dirty="0" sz="9600" spc="145">
                <a:solidFill>
                  <a:srgbClr val="344028"/>
                </a:solidFill>
                <a:latin typeface="Cambria"/>
                <a:cs typeface="Cambria"/>
              </a:rPr>
              <a:t>utiliza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5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29">
                <a:solidFill>
                  <a:srgbClr val="344028"/>
                </a:solidFill>
                <a:latin typeface="Cambria"/>
                <a:cs typeface="Cambria"/>
              </a:rPr>
              <a:t>termo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45">
                <a:solidFill>
                  <a:srgbClr val="344028"/>
                </a:solidFill>
                <a:latin typeface="Cambria"/>
                <a:cs typeface="Cambria"/>
              </a:rPr>
              <a:t>surdo.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10">
                <a:solidFill>
                  <a:srgbClr val="344028"/>
                </a:solidFill>
                <a:latin typeface="Cambria"/>
                <a:cs typeface="Cambria"/>
              </a:rPr>
              <a:t>Tratem </a:t>
            </a:r>
            <a:r>
              <a:rPr dirty="0" sz="9600" spc="155">
                <a:solidFill>
                  <a:srgbClr val="344028"/>
                </a:solidFill>
                <a:latin typeface="Cambria"/>
                <a:cs typeface="Cambria"/>
              </a:rPr>
              <a:t>os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95">
                <a:solidFill>
                  <a:srgbClr val="344028"/>
                </a:solidFill>
                <a:latin typeface="Cambria"/>
                <a:cs typeface="Cambria"/>
              </a:rPr>
              <a:t>pacientes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85">
                <a:solidFill>
                  <a:srgbClr val="344028"/>
                </a:solidFill>
                <a:latin typeface="Cambria"/>
                <a:cs typeface="Cambria"/>
              </a:rPr>
              <a:t>diagnósticos </a:t>
            </a:r>
            <a:r>
              <a:rPr dirty="0" sz="9600" spc="345">
                <a:solidFill>
                  <a:srgbClr val="344028"/>
                </a:solidFill>
                <a:latin typeface="Cambria"/>
                <a:cs typeface="Cambria"/>
              </a:rPr>
              <a:t>com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35">
                <a:solidFill>
                  <a:srgbClr val="344028"/>
                </a:solidFill>
                <a:latin typeface="Cambria"/>
                <a:cs typeface="Cambria"/>
              </a:rPr>
              <a:t>Surdez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210">
                <a:solidFill>
                  <a:srgbClr val="344028"/>
                </a:solidFill>
                <a:latin typeface="Cambria"/>
                <a:cs typeface="Cambria"/>
              </a:rPr>
              <a:t>por</a:t>
            </a:r>
            <a:r>
              <a:rPr dirty="0" sz="96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600" spc="120">
                <a:solidFill>
                  <a:srgbClr val="344028"/>
                </a:solidFill>
                <a:latin typeface="Cambria"/>
                <a:cs typeface="Cambria"/>
              </a:rPr>
              <a:t>"Deficientes </a:t>
            </a:r>
            <a:r>
              <a:rPr dirty="0" sz="9600" spc="-10">
                <a:solidFill>
                  <a:srgbClr val="344028"/>
                </a:solidFill>
                <a:latin typeface="Cambria"/>
                <a:cs typeface="Cambria"/>
              </a:rPr>
              <a:t>Auditivos"</a:t>
            </a:r>
            <a:endParaRPr sz="9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494537" y="3255125"/>
            <a:ext cx="5685790" cy="144145"/>
          </a:xfrm>
          <a:custGeom>
            <a:avLst/>
            <a:gdLst/>
            <a:ahLst/>
            <a:cxnLst/>
            <a:rect l="l" t="t" r="r" b="b"/>
            <a:pathLst>
              <a:path w="5685790" h="144145">
                <a:moveTo>
                  <a:pt x="5685765" y="144028"/>
                </a:moveTo>
                <a:lnTo>
                  <a:pt x="0" y="144028"/>
                </a:lnTo>
                <a:lnTo>
                  <a:pt x="0" y="0"/>
                </a:lnTo>
                <a:lnTo>
                  <a:pt x="5685765" y="0"/>
                </a:lnTo>
                <a:lnTo>
                  <a:pt x="5685765" y="144028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599577" y="3255125"/>
            <a:ext cx="1804670" cy="144145"/>
          </a:xfrm>
          <a:custGeom>
            <a:avLst/>
            <a:gdLst/>
            <a:ahLst/>
            <a:cxnLst/>
            <a:rect l="l" t="t" r="r" b="b"/>
            <a:pathLst>
              <a:path w="1804670" h="144145">
                <a:moveTo>
                  <a:pt x="1804670" y="144028"/>
                </a:moveTo>
                <a:lnTo>
                  <a:pt x="0" y="144028"/>
                </a:lnTo>
                <a:lnTo>
                  <a:pt x="0" y="0"/>
                </a:lnTo>
                <a:lnTo>
                  <a:pt x="1804670" y="0"/>
                </a:lnTo>
                <a:lnTo>
                  <a:pt x="1804670" y="144028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1823523" y="3255125"/>
            <a:ext cx="2969895" cy="144145"/>
          </a:xfrm>
          <a:custGeom>
            <a:avLst/>
            <a:gdLst/>
            <a:ahLst/>
            <a:cxnLst/>
            <a:rect l="l" t="t" r="r" b="b"/>
            <a:pathLst>
              <a:path w="2969894" h="144145">
                <a:moveTo>
                  <a:pt x="2969881" y="144028"/>
                </a:moveTo>
                <a:lnTo>
                  <a:pt x="0" y="144028"/>
                </a:lnTo>
                <a:lnTo>
                  <a:pt x="0" y="0"/>
                </a:lnTo>
                <a:lnTo>
                  <a:pt x="2969881" y="0"/>
                </a:lnTo>
                <a:lnTo>
                  <a:pt x="2969881" y="144028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01825" y="4983479"/>
            <a:ext cx="14684375" cy="144145"/>
          </a:xfrm>
          <a:custGeom>
            <a:avLst/>
            <a:gdLst/>
            <a:ahLst/>
            <a:cxnLst/>
            <a:rect l="l" t="t" r="r" b="b"/>
            <a:pathLst>
              <a:path w="14684375" h="144145">
                <a:moveTo>
                  <a:pt x="14684159" y="0"/>
                </a:moveTo>
                <a:lnTo>
                  <a:pt x="14300086" y="0"/>
                </a:lnTo>
                <a:lnTo>
                  <a:pt x="0" y="0"/>
                </a:lnTo>
                <a:lnTo>
                  <a:pt x="0" y="144018"/>
                </a:lnTo>
                <a:lnTo>
                  <a:pt x="14300086" y="144018"/>
                </a:lnTo>
                <a:lnTo>
                  <a:pt x="14684159" y="144018"/>
                </a:lnTo>
                <a:lnTo>
                  <a:pt x="14684159" y="0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89126" y="1644268"/>
            <a:ext cx="14325600" cy="7032625"/>
          </a:xfrm>
          <a:prstGeom prst="rect">
            <a:avLst/>
          </a:prstGeom>
        </p:spPr>
        <p:txBody>
          <a:bodyPr wrap="square" lIns="0" tIns="147955" rIns="0" bIns="0" rtlCol="0" vert="horz">
            <a:spAutoFit/>
          </a:bodyPr>
          <a:lstStyle/>
          <a:p>
            <a:pPr marL="12700" marR="5080" indent="1692275">
              <a:lnSpc>
                <a:spcPts val="13610"/>
              </a:lnSpc>
              <a:spcBef>
                <a:spcPts val="1165"/>
              </a:spcBef>
            </a:pPr>
            <a:r>
              <a:rPr dirty="0" sz="11950" spc="285" i="1">
                <a:solidFill>
                  <a:srgbClr val="344028"/>
                </a:solidFill>
                <a:latin typeface="Cambria"/>
                <a:cs typeface="Cambria"/>
              </a:rPr>
              <a:t>Como</a:t>
            </a:r>
            <a:r>
              <a:rPr dirty="0" sz="11950" spc="245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i="1">
                <a:solidFill>
                  <a:srgbClr val="344028"/>
                </a:solidFill>
                <a:latin typeface="Cambria"/>
                <a:cs typeface="Cambria"/>
              </a:rPr>
              <a:t>os</a:t>
            </a:r>
            <a:r>
              <a:rPr dirty="0" sz="11950" spc="245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-110" i="1">
                <a:solidFill>
                  <a:srgbClr val="344028"/>
                </a:solidFill>
                <a:latin typeface="Cambria"/>
                <a:cs typeface="Cambria"/>
              </a:rPr>
              <a:t>fiкófiкios </a:t>
            </a:r>
            <a:r>
              <a:rPr dirty="0" sz="11950" spc="385" i="1">
                <a:solidFill>
                  <a:srgbClr val="344028"/>
                </a:solidFill>
                <a:latin typeface="Cambria"/>
                <a:cs typeface="Cambria"/>
              </a:rPr>
              <a:t>ikkivíkuos</a:t>
            </a:r>
            <a:r>
              <a:rPr dirty="0" sz="11950" spc="360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i="1">
                <a:solidFill>
                  <a:srgbClr val="344028"/>
                </a:solidFill>
                <a:latin typeface="Cambria"/>
                <a:cs typeface="Cambria"/>
              </a:rPr>
              <a:t>sc</a:t>
            </a:r>
            <a:r>
              <a:rPr dirty="0" sz="11950" spc="365" i="1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85" i="1">
                <a:solidFill>
                  <a:srgbClr val="344028"/>
                </a:solidFill>
                <a:latin typeface="Cambria"/>
                <a:cs typeface="Cambria"/>
              </a:rPr>
              <a:t>k»кк»m:</a:t>
            </a:r>
            <a:endParaRPr sz="11950">
              <a:latin typeface="Cambria"/>
              <a:cs typeface="Cambria"/>
            </a:endParaRPr>
          </a:p>
          <a:p>
            <a:pPr marL="1058545">
              <a:lnSpc>
                <a:spcPts val="12910"/>
              </a:lnSpc>
            </a:pPr>
            <a:r>
              <a:rPr dirty="0" sz="11950" spc="315">
                <a:solidFill>
                  <a:srgbClr val="344028"/>
                </a:solidFill>
                <a:latin typeface="Cambria"/>
                <a:cs typeface="Cambria"/>
              </a:rPr>
              <a:t>Surdo</a:t>
            </a:r>
            <a:r>
              <a:rPr dirty="0" sz="11950" spc="3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170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r>
              <a:rPr dirty="0" sz="11950" spc="3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950" spc="280">
                <a:solidFill>
                  <a:srgbClr val="344028"/>
                </a:solidFill>
                <a:latin typeface="Cambria"/>
                <a:cs typeface="Cambria"/>
              </a:rPr>
              <a:t>Deficiente</a:t>
            </a:r>
            <a:endParaRPr sz="11950">
              <a:latin typeface="Cambria"/>
              <a:cs typeface="Cambria"/>
            </a:endParaRPr>
          </a:p>
          <a:p>
            <a:pPr marL="4304665">
              <a:lnSpc>
                <a:spcPts val="13975"/>
              </a:lnSpc>
            </a:pPr>
            <a:r>
              <a:rPr dirty="0" sz="11950" spc="130">
                <a:solidFill>
                  <a:srgbClr val="344028"/>
                </a:solidFill>
                <a:latin typeface="Cambria"/>
                <a:cs typeface="Cambria"/>
              </a:rPr>
              <a:t>Auditivo</a:t>
            </a:r>
            <a:endParaRPr sz="1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1545" rIns="0" bIns="0" rtlCol="0" vert="horz">
            <a:spAutoFit/>
          </a:bodyPr>
          <a:lstStyle/>
          <a:p>
            <a:pPr marL="245491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Tipos</a:t>
            </a:r>
            <a:r>
              <a:rPr dirty="0" spc="350"/>
              <a:t> </a:t>
            </a:r>
            <a:r>
              <a:rPr dirty="0" spc="215"/>
              <a:t>de</a:t>
            </a:r>
            <a:r>
              <a:rPr dirty="0" spc="350"/>
              <a:t> </a:t>
            </a:r>
            <a:r>
              <a:rPr dirty="0" spc="204"/>
              <a:t>surdos: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244769" y="3631473"/>
            <a:ext cx="5798820" cy="5627370"/>
            <a:chOff x="6244769" y="3631473"/>
            <a:chExt cx="5798820" cy="5627370"/>
          </a:xfrm>
        </p:grpSpPr>
        <p:sp>
          <p:nvSpPr>
            <p:cNvPr id="3" name="object 3" descr=""/>
            <p:cNvSpPr/>
            <p:nvPr/>
          </p:nvSpPr>
          <p:spPr>
            <a:xfrm>
              <a:off x="6639065" y="4025175"/>
              <a:ext cx="5404485" cy="5233670"/>
            </a:xfrm>
            <a:custGeom>
              <a:avLst/>
              <a:gdLst/>
              <a:ahLst/>
              <a:cxnLst/>
              <a:rect l="l" t="t" r="r" b="b"/>
              <a:pathLst>
                <a:path w="5404484" h="5233670">
                  <a:moveTo>
                    <a:pt x="5404155" y="0"/>
                  </a:moveTo>
                  <a:lnTo>
                    <a:pt x="5009858" y="0"/>
                  </a:lnTo>
                  <a:lnTo>
                    <a:pt x="5009858" y="4838700"/>
                  </a:lnTo>
                  <a:lnTo>
                    <a:pt x="0" y="4838700"/>
                  </a:lnTo>
                  <a:lnTo>
                    <a:pt x="0" y="5233670"/>
                  </a:lnTo>
                  <a:lnTo>
                    <a:pt x="5404155" y="5233670"/>
                  </a:lnTo>
                  <a:lnTo>
                    <a:pt x="5404155" y="4838700"/>
                  </a:lnTo>
                  <a:lnTo>
                    <a:pt x="5404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4769" y="3631473"/>
              <a:ext cx="5404165" cy="523253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29619" y="1454177"/>
            <a:ext cx="7228840" cy="18472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0"/>
              <a:t>Ex</a:t>
            </a:r>
            <a:r>
              <a:rPr dirty="0" spc="340"/>
              <a:t> </a:t>
            </a:r>
            <a:r>
              <a:rPr dirty="0" spc="160"/>
              <a:t>ouvinte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4263" y="4233862"/>
            <a:ext cx="5339715" cy="123825"/>
          </a:xfrm>
          <a:custGeom>
            <a:avLst/>
            <a:gdLst/>
            <a:ahLst/>
            <a:cxnLst/>
            <a:rect l="l" t="t" r="r" b="b"/>
            <a:pathLst>
              <a:path w="5339715" h="123825">
                <a:moveTo>
                  <a:pt x="5339208" y="123824"/>
                </a:moveTo>
                <a:lnTo>
                  <a:pt x="0" y="123824"/>
                </a:lnTo>
                <a:lnTo>
                  <a:pt x="0" y="0"/>
                </a:lnTo>
                <a:lnTo>
                  <a:pt x="5339208" y="0"/>
                </a:lnTo>
                <a:lnTo>
                  <a:pt x="5339208" y="123824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563" y="2823273"/>
            <a:ext cx="5365115" cy="1623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450" spc="240" i="1">
                <a:latin typeface="Cambria"/>
                <a:cs typeface="Cambria"/>
              </a:rPr>
              <a:t>Vivência:</a:t>
            </a:r>
            <a:endParaRPr sz="1045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43094" y="4337748"/>
            <a:ext cx="10401935" cy="313753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929640" marR="5080" indent="-917575">
              <a:lnSpc>
                <a:spcPts val="11930"/>
              </a:lnSpc>
              <a:spcBef>
                <a:spcPts val="840"/>
              </a:spcBef>
              <a:buChar char="•"/>
              <a:tabLst>
                <a:tab pos="1365885" algn="l"/>
              </a:tabLst>
            </a:pPr>
            <a:r>
              <a:rPr dirty="0" sz="10450" spc="220">
                <a:solidFill>
                  <a:srgbClr val="344028"/>
                </a:solidFill>
                <a:latin typeface="Cambria"/>
                <a:cs typeface="Cambria"/>
              </a:rPr>
              <a:t>Português</a:t>
            </a:r>
            <a:r>
              <a:rPr dirty="0" sz="104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50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045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sua </a:t>
            </a: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10450" spc="235">
                <a:solidFill>
                  <a:srgbClr val="344028"/>
                </a:solidFill>
                <a:latin typeface="Cambria"/>
                <a:cs typeface="Cambria"/>
              </a:rPr>
              <a:t>língua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05">
                <a:solidFill>
                  <a:srgbClr val="344028"/>
                </a:solidFill>
                <a:latin typeface="Cambria"/>
                <a:cs typeface="Cambria"/>
              </a:rPr>
              <a:t>nativa</a:t>
            </a:r>
            <a:endParaRPr sz="10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98814" y="4371975"/>
            <a:ext cx="6290310" cy="114300"/>
          </a:xfrm>
          <a:custGeom>
            <a:avLst/>
            <a:gdLst/>
            <a:ahLst/>
            <a:cxnLst/>
            <a:rect l="l" t="t" r="r" b="b"/>
            <a:pathLst>
              <a:path w="6290309" h="114300">
                <a:moveTo>
                  <a:pt x="6290220" y="114299"/>
                </a:moveTo>
                <a:lnTo>
                  <a:pt x="0" y="114299"/>
                </a:lnTo>
                <a:lnTo>
                  <a:pt x="0" y="0"/>
                </a:lnTo>
                <a:lnTo>
                  <a:pt x="6290220" y="0"/>
                </a:lnTo>
                <a:lnTo>
                  <a:pt x="6290220" y="114299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86114" y="3132359"/>
            <a:ext cx="6315710" cy="14179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100" spc="-10" i="1">
                <a:latin typeface="Cambria"/>
                <a:cs typeface="Cambria"/>
              </a:rPr>
              <a:t>Pensamento:</a:t>
            </a:r>
            <a:endParaRPr sz="91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71228" y="4446809"/>
            <a:ext cx="13545819" cy="273240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811530" marR="5080" indent="-799465">
              <a:lnSpc>
                <a:spcPts val="10350"/>
              </a:lnSpc>
              <a:spcBef>
                <a:spcPts val="810"/>
              </a:spcBef>
              <a:buChar char="•"/>
              <a:tabLst>
                <a:tab pos="1045210" algn="l"/>
              </a:tabLst>
            </a:pP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Manifesta</a:t>
            </a:r>
            <a:r>
              <a:rPr dirty="0" sz="910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4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10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5">
                <a:solidFill>
                  <a:srgbClr val="344028"/>
                </a:solidFill>
                <a:latin typeface="Cambria"/>
                <a:cs typeface="Cambria"/>
              </a:rPr>
              <a:t>pensamento </a:t>
            </a:r>
            <a:r>
              <a:rPr dirty="0" sz="9100" spc="215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9100" spc="110">
                <a:solidFill>
                  <a:srgbClr val="344028"/>
                </a:solidFill>
                <a:latin typeface="Cambria"/>
                <a:cs typeface="Cambria"/>
              </a:rPr>
              <a:t>através</a:t>
            </a:r>
            <a:r>
              <a:rPr dirty="0" sz="910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91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65">
                <a:solidFill>
                  <a:srgbClr val="344028"/>
                </a:solidFill>
                <a:latin typeface="Cambria"/>
                <a:cs typeface="Cambria"/>
              </a:rPr>
              <a:t>voz</a:t>
            </a:r>
            <a:r>
              <a:rPr dirty="0" sz="91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interna</a:t>
            </a:r>
            <a:endParaRPr sz="9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1545" rIns="0" bIns="0" rtlCol="0" vert="horz">
            <a:spAutoFit/>
          </a:bodyPr>
          <a:lstStyle/>
          <a:p>
            <a:pPr marL="3356610">
              <a:lnSpc>
                <a:spcPct val="100000"/>
              </a:lnSpc>
              <a:spcBef>
                <a:spcPts val="100"/>
              </a:spcBef>
            </a:pPr>
            <a:r>
              <a:rPr dirty="0" spc="215"/>
              <a:t>Portuguesado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4263" y="4233862"/>
            <a:ext cx="5339715" cy="123825"/>
          </a:xfrm>
          <a:custGeom>
            <a:avLst/>
            <a:gdLst/>
            <a:ahLst/>
            <a:cxnLst/>
            <a:rect l="l" t="t" r="r" b="b"/>
            <a:pathLst>
              <a:path w="5339715" h="123825">
                <a:moveTo>
                  <a:pt x="5339208" y="123824"/>
                </a:moveTo>
                <a:lnTo>
                  <a:pt x="0" y="123824"/>
                </a:lnTo>
                <a:lnTo>
                  <a:pt x="0" y="0"/>
                </a:lnTo>
                <a:lnTo>
                  <a:pt x="5339208" y="0"/>
                </a:lnTo>
                <a:lnTo>
                  <a:pt x="5339208" y="123824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563" y="2823273"/>
            <a:ext cx="5365115" cy="16230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450" spc="240" i="1">
                <a:latin typeface="Cambria"/>
                <a:cs typeface="Cambria"/>
              </a:rPr>
              <a:t>Vivência:</a:t>
            </a:r>
            <a:endParaRPr sz="1045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43094" y="4337748"/>
            <a:ext cx="10401935" cy="313753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929640" marR="5080" indent="-917575">
              <a:lnSpc>
                <a:spcPts val="11930"/>
              </a:lnSpc>
              <a:spcBef>
                <a:spcPts val="840"/>
              </a:spcBef>
              <a:buChar char="•"/>
              <a:tabLst>
                <a:tab pos="1365885" algn="l"/>
              </a:tabLst>
            </a:pPr>
            <a:r>
              <a:rPr dirty="0" sz="10450" spc="220">
                <a:solidFill>
                  <a:srgbClr val="344028"/>
                </a:solidFill>
                <a:latin typeface="Cambria"/>
                <a:cs typeface="Cambria"/>
              </a:rPr>
              <a:t>Português</a:t>
            </a:r>
            <a:r>
              <a:rPr dirty="0" sz="104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50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045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sua </a:t>
            </a: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10450" spc="235">
                <a:solidFill>
                  <a:srgbClr val="344028"/>
                </a:solidFill>
                <a:latin typeface="Cambria"/>
                <a:cs typeface="Cambria"/>
              </a:rPr>
              <a:t>língua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05">
                <a:solidFill>
                  <a:srgbClr val="344028"/>
                </a:solidFill>
                <a:latin typeface="Cambria"/>
                <a:cs typeface="Cambria"/>
              </a:rPr>
              <a:t>nativa</a:t>
            </a:r>
            <a:endParaRPr sz="10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8979" rIns="0" bIns="0" rtlCol="0" vert="horz">
            <a:spAutoFit/>
          </a:bodyPr>
          <a:lstStyle/>
          <a:p>
            <a:pPr marL="2485390">
              <a:lnSpc>
                <a:spcPct val="100000"/>
              </a:lnSpc>
              <a:spcBef>
                <a:spcPts val="130"/>
              </a:spcBef>
            </a:pPr>
            <a:r>
              <a:rPr dirty="0" sz="14200" spc="340"/>
              <a:t>Curiosidades:</a:t>
            </a:r>
            <a:endParaRPr sz="1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98814" y="3057524"/>
            <a:ext cx="6290310" cy="114300"/>
          </a:xfrm>
          <a:custGeom>
            <a:avLst/>
            <a:gdLst/>
            <a:ahLst/>
            <a:cxnLst/>
            <a:rect l="l" t="t" r="r" b="b"/>
            <a:pathLst>
              <a:path w="6290309" h="114300">
                <a:moveTo>
                  <a:pt x="6290220" y="114299"/>
                </a:moveTo>
                <a:lnTo>
                  <a:pt x="0" y="114299"/>
                </a:lnTo>
                <a:lnTo>
                  <a:pt x="0" y="0"/>
                </a:lnTo>
                <a:lnTo>
                  <a:pt x="6290220" y="0"/>
                </a:lnTo>
                <a:lnTo>
                  <a:pt x="6290220" y="114299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313804" y="1817909"/>
            <a:ext cx="15660369" cy="6675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84395">
              <a:lnSpc>
                <a:spcPts val="10635"/>
              </a:lnSpc>
              <a:spcBef>
                <a:spcPts val="135"/>
              </a:spcBef>
            </a:pPr>
            <a:r>
              <a:rPr dirty="0" sz="9100" spc="-10" i="1">
                <a:solidFill>
                  <a:srgbClr val="344028"/>
                </a:solidFill>
                <a:latin typeface="Cambria"/>
                <a:cs typeface="Cambria"/>
              </a:rPr>
              <a:t>Pensamento:</a:t>
            </a:r>
            <a:endParaRPr sz="9100">
              <a:latin typeface="Cambria"/>
              <a:cs typeface="Cambria"/>
            </a:endParaRPr>
          </a:p>
          <a:p>
            <a:pPr marL="1767205" marR="960755" indent="-799465">
              <a:lnSpc>
                <a:spcPts val="10350"/>
              </a:lnSpc>
              <a:spcBef>
                <a:spcPts val="535"/>
              </a:spcBef>
              <a:buChar char="•"/>
              <a:tabLst>
                <a:tab pos="2977515" algn="l"/>
              </a:tabLst>
            </a:pPr>
            <a:r>
              <a:rPr dirty="0" sz="9100" spc="175">
                <a:solidFill>
                  <a:srgbClr val="344028"/>
                </a:solidFill>
                <a:latin typeface="Cambria"/>
                <a:cs typeface="Cambria"/>
              </a:rPr>
              <a:t>Pode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95">
                <a:solidFill>
                  <a:srgbClr val="344028"/>
                </a:solidFill>
                <a:latin typeface="Cambria"/>
                <a:cs typeface="Cambria"/>
              </a:rPr>
              <a:t>ou</a:t>
            </a:r>
            <a:r>
              <a:rPr dirty="0" sz="910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90">
                <a:solidFill>
                  <a:srgbClr val="344028"/>
                </a:solidFill>
                <a:latin typeface="Cambria"/>
                <a:cs typeface="Cambria"/>
              </a:rPr>
              <a:t>não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30">
                <a:solidFill>
                  <a:srgbClr val="344028"/>
                </a:solidFill>
                <a:latin typeface="Cambria"/>
                <a:cs typeface="Cambria"/>
              </a:rPr>
              <a:t>desenvolver </a:t>
            </a:r>
            <a:r>
              <a:rPr dirty="0" sz="9100" spc="130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9100" spc="225">
                <a:solidFill>
                  <a:srgbClr val="344028"/>
                </a:solidFill>
                <a:latin typeface="Cambria"/>
                <a:cs typeface="Cambria"/>
              </a:rPr>
              <a:t>pensamento</a:t>
            </a:r>
            <a:r>
              <a:rPr dirty="0" sz="910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90">
                <a:solidFill>
                  <a:srgbClr val="344028"/>
                </a:solidFill>
                <a:latin typeface="Cambria"/>
                <a:cs typeface="Cambria"/>
              </a:rPr>
              <a:t>visual</a:t>
            </a:r>
            <a:endParaRPr sz="9100">
              <a:latin typeface="Cambria"/>
              <a:cs typeface="Cambria"/>
            </a:endParaRPr>
          </a:p>
          <a:p>
            <a:pPr marL="811530" marR="5080" indent="-799465">
              <a:lnSpc>
                <a:spcPts val="10350"/>
              </a:lnSpc>
              <a:buChar char="•"/>
              <a:tabLst>
                <a:tab pos="1931035" algn="l"/>
              </a:tabLst>
            </a:pP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Manifesta</a:t>
            </a:r>
            <a:r>
              <a:rPr dirty="0" sz="9100" spc="29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4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100" spc="30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25">
                <a:solidFill>
                  <a:srgbClr val="344028"/>
                </a:solidFill>
                <a:latin typeface="Cambria"/>
                <a:cs typeface="Cambria"/>
              </a:rPr>
              <a:t>pensamento</a:t>
            </a:r>
            <a:r>
              <a:rPr dirty="0" sz="9100" spc="30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85">
                <a:solidFill>
                  <a:srgbClr val="344028"/>
                </a:solidFill>
                <a:latin typeface="Cambria"/>
                <a:cs typeface="Cambria"/>
              </a:rPr>
              <a:t>por </a:t>
            </a:r>
            <a:r>
              <a:rPr dirty="0" sz="9100" spc="185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9100" spc="65">
                <a:solidFill>
                  <a:srgbClr val="344028"/>
                </a:solidFill>
                <a:latin typeface="Cambria"/>
                <a:cs typeface="Cambria"/>
              </a:rPr>
              <a:t>voz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95">
                <a:solidFill>
                  <a:srgbClr val="344028"/>
                </a:solidFill>
                <a:latin typeface="Cambria"/>
                <a:cs typeface="Cambria"/>
              </a:rPr>
              <a:t>ou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30">
                <a:solidFill>
                  <a:srgbClr val="344028"/>
                </a:solidFill>
                <a:latin typeface="Cambria"/>
                <a:cs typeface="Cambria"/>
              </a:rPr>
              <a:t>lábios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60">
                <a:solidFill>
                  <a:srgbClr val="344028"/>
                </a:solidFill>
                <a:latin typeface="Cambria"/>
                <a:cs typeface="Cambria"/>
              </a:rPr>
              <a:t>mexendo</a:t>
            </a:r>
            <a:endParaRPr sz="9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138" y="1454177"/>
            <a:ext cx="15855950" cy="18472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Nativo</a:t>
            </a:r>
            <a:r>
              <a:rPr dirty="0" spc="340"/>
              <a:t> </a:t>
            </a:r>
            <a:r>
              <a:rPr dirty="0" spc="254"/>
              <a:t>ou</a:t>
            </a:r>
            <a:r>
              <a:rPr dirty="0" spc="350"/>
              <a:t> </a:t>
            </a:r>
            <a:r>
              <a:rPr dirty="0" spc="210"/>
              <a:t>culturalizado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244769" y="3631473"/>
            <a:ext cx="5798820" cy="5627370"/>
            <a:chOff x="6244769" y="3631473"/>
            <a:chExt cx="5798820" cy="5627370"/>
          </a:xfrm>
        </p:grpSpPr>
        <p:sp>
          <p:nvSpPr>
            <p:cNvPr id="4" name="object 4" descr=""/>
            <p:cNvSpPr/>
            <p:nvPr/>
          </p:nvSpPr>
          <p:spPr>
            <a:xfrm>
              <a:off x="6639065" y="4025175"/>
              <a:ext cx="5404485" cy="5233670"/>
            </a:xfrm>
            <a:custGeom>
              <a:avLst/>
              <a:gdLst/>
              <a:ahLst/>
              <a:cxnLst/>
              <a:rect l="l" t="t" r="r" b="b"/>
              <a:pathLst>
                <a:path w="5404484" h="5233670">
                  <a:moveTo>
                    <a:pt x="5404155" y="0"/>
                  </a:moveTo>
                  <a:lnTo>
                    <a:pt x="5009858" y="0"/>
                  </a:lnTo>
                  <a:lnTo>
                    <a:pt x="5009858" y="4838700"/>
                  </a:lnTo>
                  <a:lnTo>
                    <a:pt x="0" y="4838700"/>
                  </a:lnTo>
                  <a:lnTo>
                    <a:pt x="0" y="5233670"/>
                  </a:lnTo>
                  <a:lnTo>
                    <a:pt x="5404155" y="5233670"/>
                  </a:lnTo>
                  <a:lnTo>
                    <a:pt x="5404155" y="4838700"/>
                  </a:lnTo>
                  <a:lnTo>
                    <a:pt x="5404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4769" y="3631473"/>
              <a:ext cx="5404165" cy="5232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4322" y="1962150"/>
            <a:ext cx="5339715" cy="123825"/>
          </a:xfrm>
          <a:custGeom>
            <a:avLst/>
            <a:gdLst/>
            <a:ahLst/>
            <a:cxnLst/>
            <a:rect l="l" t="t" r="r" b="b"/>
            <a:pathLst>
              <a:path w="5339715" h="123825">
                <a:moveTo>
                  <a:pt x="5339208" y="123824"/>
                </a:moveTo>
                <a:lnTo>
                  <a:pt x="0" y="123824"/>
                </a:lnTo>
                <a:lnTo>
                  <a:pt x="0" y="0"/>
                </a:lnTo>
                <a:lnTo>
                  <a:pt x="5339208" y="0"/>
                </a:lnTo>
                <a:lnTo>
                  <a:pt x="5339208" y="123824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728418" y="551561"/>
            <a:ext cx="12830810" cy="91954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2235"/>
              </a:lnSpc>
              <a:spcBef>
                <a:spcPts val="130"/>
              </a:spcBef>
            </a:pPr>
            <a:r>
              <a:rPr dirty="0" sz="10450" spc="240" i="1">
                <a:solidFill>
                  <a:srgbClr val="344028"/>
                </a:solidFill>
                <a:latin typeface="Cambria"/>
                <a:cs typeface="Cambria"/>
              </a:rPr>
              <a:t>Vivência:</a:t>
            </a:r>
            <a:endParaRPr sz="10450">
              <a:latin typeface="Cambria"/>
              <a:cs typeface="Cambria"/>
            </a:endParaRPr>
          </a:p>
          <a:p>
            <a:pPr marL="929640" marR="5080" indent="-917575">
              <a:lnSpc>
                <a:spcPts val="11930"/>
              </a:lnSpc>
              <a:spcBef>
                <a:spcPts val="600"/>
              </a:spcBef>
              <a:buChar char="•"/>
              <a:tabLst>
                <a:tab pos="4598670" algn="l"/>
              </a:tabLst>
            </a:pPr>
            <a:r>
              <a:rPr dirty="0" sz="10450" spc="254">
                <a:solidFill>
                  <a:srgbClr val="344028"/>
                </a:solidFill>
                <a:latin typeface="Cambria"/>
                <a:cs typeface="Cambria"/>
              </a:rPr>
              <a:t>LIBRAS</a:t>
            </a:r>
            <a:r>
              <a:rPr dirty="0" sz="10450" spc="30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50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85">
                <a:solidFill>
                  <a:srgbClr val="344028"/>
                </a:solidFill>
                <a:latin typeface="Cambria"/>
                <a:cs typeface="Cambria"/>
              </a:rPr>
              <a:t>sua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225">
                <a:solidFill>
                  <a:srgbClr val="344028"/>
                </a:solidFill>
                <a:latin typeface="Cambria"/>
                <a:cs typeface="Cambria"/>
              </a:rPr>
              <a:t>língua </a:t>
            </a:r>
            <a:r>
              <a:rPr dirty="0" sz="10450" spc="225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10450" spc="105">
                <a:solidFill>
                  <a:srgbClr val="344028"/>
                </a:solidFill>
                <a:latin typeface="Cambria"/>
                <a:cs typeface="Cambria"/>
              </a:rPr>
              <a:t>nativa</a:t>
            </a:r>
            <a:endParaRPr sz="10450">
              <a:latin typeface="Cambria"/>
              <a:cs typeface="Cambria"/>
            </a:endParaRPr>
          </a:p>
          <a:p>
            <a:pPr lvl="1" marL="2950845" indent="-917575">
              <a:lnSpc>
                <a:spcPts val="11315"/>
              </a:lnSpc>
              <a:buChar char="•"/>
              <a:tabLst>
                <a:tab pos="2950845" algn="l"/>
              </a:tabLst>
            </a:pP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Desenvolve</a:t>
            </a:r>
            <a:r>
              <a:rPr dirty="0" sz="10450" spc="3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14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endParaRPr sz="10450">
              <a:latin typeface="Cambria"/>
              <a:cs typeface="Cambria"/>
            </a:endParaRPr>
          </a:p>
          <a:p>
            <a:pPr marL="4563110" marR="762635" indent="-3792854">
              <a:lnSpc>
                <a:spcPts val="11930"/>
              </a:lnSpc>
              <a:spcBef>
                <a:spcPts val="405"/>
              </a:spcBef>
            </a:pPr>
            <a:r>
              <a:rPr dirty="0" sz="10450" spc="229">
                <a:solidFill>
                  <a:srgbClr val="344028"/>
                </a:solidFill>
                <a:latin typeface="Cambria"/>
                <a:cs typeface="Cambria"/>
              </a:rPr>
              <a:t>português</a:t>
            </a:r>
            <a:r>
              <a:rPr dirty="0" sz="10450" spc="30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325">
                <a:solidFill>
                  <a:srgbClr val="344028"/>
                </a:solidFill>
                <a:latin typeface="Cambria"/>
                <a:cs typeface="Cambria"/>
              </a:rPr>
              <a:t>como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-25">
                <a:solidFill>
                  <a:srgbClr val="344028"/>
                </a:solidFill>
                <a:latin typeface="Cambria"/>
                <a:cs typeface="Cambria"/>
              </a:rPr>
              <a:t>2ª </a:t>
            </a:r>
            <a:r>
              <a:rPr dirty="0" sz="10450" spc="225">
                <a:solidFill>
                  <a:srgbClr val="344028"/>
                </a:solidFill>
                <a:latin typeface="Cambria"/>
                <a:cs typeface="Cambria"/>
              </a:rPr>
              <a:t>língua</a:t>
            </a:r>
            <a:endParaRPr sz="10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340550" y="1526727"/>
            <a:ext cx="5607050" cy="102235"/>
          </a:xfrm>
          <a:custGeom>
            <a:avLst/>
            <a:gdLst/>
            <a:ahLst/>
            <a:cxnLst/>
            <a:rect l="l" t="t" r="r" b="b"/>
            <a:pathLst>
              <a:path w="5607050" h="102235">
                <a:moveTo>
                  <a:pt x="5606766" y="101880"/>
                </a:moveTo>
                <a:lnTo>
                  <a:pt x="0" y="101880"/>
                </a:lnTo>
                <a:lnTo>
                  <a:pt x="0" y="0"/>
                </a:lnTo>
                <a:lnTo>
                  <a:pt x="5606766" y="0"/>
                </a:lnTo>
                <a:lnTo>
                  <a:pt x="5606766" y="101880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163202" y="420421"/>
            <a:ext cx="13961744" cy="9467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177029">
              <a:lnSpc>
                <a:spcPts val="9505"/>
              </a:lnSpc>
              <a:spcBef>
                <a:spcPts val="90"/>
              </a:spcBef>
            </a:pPr>
            <a:r>
              <a:rPr dirty="0" sz="8150" spc="-10" i="1">
                <a:solidFill>
                  <a:srgbClr val="344028"/>
                </a:solidFill>
                <a:latin typeface="Cambria"/>
                <a:cs typeface="Cambria"/>
              </a:rPr>
              <a:t>Pensamento:</a:t>
            </a:r>
            <a:endParaRPr sz="8150">
              <a:latin typeface="Cambria"/>
              <a:cs typeface="Cambria"/>
            </a:endParaRPr>
          </a:p>
          <a:p>
            <a:pPr marL="2284730" indent="-713740">
              <a:lnSpc>
                <a:spcPts val="9225"/>
              </a:lnSpc>
              <a:buChar char="•"/>
              <a:tabLst>
                <a:tab pos="2284730" algn="l"/>
              </a:tabLst>
            </a:pPr>
            <a:r>
              <a:rPr dirty="0" sz="8150" spc="125">
                <a:solidFill>
                  <a:srgbClr val="344028"/>
                </a:solidFill>
                <a:latin typeface="Cambria"/>
                <a:cs typeface="Cambria"/>
              </a:rPr>
              <a:t>Pensa</a:t>
            </a:r>
            <a:r>
              <a:rPr dirty="0" sz="8150" spc="229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45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8150" spc="2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210">
                <a:solidFill>
                  <a:srgbClr val="344028"/>
                </a:solidFill>
                <a:latin typeface="Cambria"/>
                <a:cs typeface="Cambria"/>
              </a:rPr>
              <a:t>forma</a:t>
            </a:r>
            <a:r>
              <a:rPr dirty="0" sz="8150" spc="2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60">
                <a:solidFill>
                  <a:srgbClr val="344028"/>
                </a:solidFill>
                <a:latin typeface="Cambria"/>
                <a:cs typeface="Cambria"/>
              </a:rPr>
              <a:t>visual</a:t>
            </a:r>
            <a:endParaRPr sz="8150">
              <a:latin typeface="Cambria"/>
              <a:cs typeface="Cambria"/>
            </a:endParaRPr>
          </a:p>
          <a:p>
            <a:pPr marL="1306195" marR="584835" indent="-713740">
              <a:lnSpc>
                <a:spcPts val="9230"/>
              </a:lnSpc>
              <a:spcBef>
                <a:spcPts val="490"/>
              </a:spcBef>
              <a:buChar char="•"/>
              <a:tabLst>
                <a:tab pos="2148205" algn="l"/>
              </a:tabLst>
            </a:pPr>
            <a:r>
              <a:rPr dirty="0" sz="8150" spc="105">
                <a:solidFill>
                  <a:srgbClr val="344028"/>
                </a:solidFill>
                <a:latin typeface="Cambria"/>
                <a:cs typeface="Cambria"/>
              </a:rPr>
              <a:t>Desenvolve</a:t>
            </a:r>
            <a:r>
              <a:rPr dirty="0" sz="8150" spc="2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25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8150" spc="2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65">
                <a:solidFill>
                  <a:srgbClr val="344028"/>
                </a:solidFill>
                <a:latin typeface="Cambria"/>
                <a:cs typeface="Cambria"/>
              </a:rPr>
              <a:t>pensamento </a:t>
            </a:r>
            <a:r>
              <a:rPr dirty="0" sz="8150" spc="165">
                <a:solidFill>
                  <a:srgbClr val="344028"/>
                </a:solidFill>
                <a:latin typeface="Cambria"/>
                <a:cs typeface="Cambria"/>
              </a:rPr>
              <a:t>	</a:t>
            </a:r>
            <a:r>
              <a:rPr dirty="0" sz="8150" spc="180">
                <a:solidFill>
                  <a:srgbClr val="344028"/>
                </a:solidFill>
                <a:latin typeface="Cambria"/>
                <a:cs typeface="Cambria"/>
              </a:rPr>
              <a:t>conceitual</a:t>
            </a:r>
            <a:r>
              <a:rPr dirty="0" sz="8150" spc="2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14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r>
              <a:rPr dirty="0" sz="8150" spc="2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00">
                <a:solidFill>
                  <a:srgbClr val="344028"/>
                </a:solidFill>
                <a:latin typeface="Cambria"/>
                <a:cs typeface="Cambria"/>
              </a:rPr>
              <a:t>abstrato</a:t>
            </a:r>
            <a:endParaRPr sz="8150">
              <a:latin typeface="Cambria"/>
              <a:cs typeface="Cambria"/>
            </a:endParaRPr>
          </a:p>
          <a:p>
            <a:pPr marL="726440" indent="-713740">
              <a:lnSpc>
                <a:spcPts val="8730"/>
              </a:lnSpc>
              <a:buChar char="•"/>
              <a:tabLst>
                <a:tab pos="726440" algn="l"/>
              </a:tabLst>
            </a:pPr>
            <a:r>
              <a:rPr dirty="0" sz="8150" spc="160">
                <a:solidFill>
                  <a:srgbClr val="344028"/>
                </a:solidFill>
                <a:latin typeface="Cambria"/>
                <a:cs typeface="Cambria"/>
              </a:rPr>
              <a:t>Manifesta</a:t>
            </a:r>
            <a:r>
              <a:rPr dirty="0" sz="8150" spc="229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25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8150" spc="2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75">
                <a:solidFill>
                  <a:srgbClr val="344028"/>
                </a:solidFill>
                <a:latin typeface="Cambria"/>
                <a:cs typeface="Cambria"/>
              </a:rPr>
              <a:t>pensamento</a:t>
            </a:r>
            <a:r>
              <a:rPr dirty="0" sz="8150" spc="2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50">
                <a:solidFill>
                  <a:srgbClr val="344028"/>
                </a:solidFill>
                <a:latin typeface="Cambria"/>
                <a:cs typeface="Cambria"/>
              </a:rPr>
              <a:t>por</a:t>
            </a:r>
            <a:endParaRPr sz="8150">
              <a:latin typeface="Cambria"/>
              <a:cs typeface="Cambria"/>
            </a:endParaRPr>
          </a:p>
          <a:p>
            <a:pPr algn="ctr" marL="695960" marR="688340">
              <a:lnSpc>
                <a:spcPts val="9230"/>
              </a:lnSpc>
              <a:spcBef>
                <a:spcPts val="365"/>
              </a:spcBef>
            </a:pPr>
            <a:r>
              <a:rPr dirty="0" sz="8150" spc="215">
                <a:solidFill>
                  <a:srgbClr val="344028"/>
                </a:solidFill>
                <a:latin typeface="Cambria"/>
                <a:cs typeface="Cambria"/>
              </a:rPr>
              <a:t>imagens,</a:t>
            </a:r>
            <a:r>
              <a:rPr dirty="0" sz="8150" spc="2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80">
                <a:solidFill>
                  <a:srgbClr val="344028"/>
                </a:solidFill>
                <a:latin typeface="Cambria"/>
                <a:cs typeface="Cambria"/>
              </a:rPr>
              <a:t>cenas</a:t>
            </a:r>
            <a:r>
              <a:rPr dirty="0" sz="8150" spc="2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80">
                <a:solidFill>
                  <a:srgbClr val="344028"/>
                </a:solidFill>
                <a:latin typeface="Cambria"/>
                <a:cs typeface="Cambria"/>
              </a:rPr>
              <a:t>animadas, </a:t>
            </a:r>
            <a:r>
              <a:rPr dirty="0" sz="8150" spc="175">
                <a:solidFill>
                  <a:srgbClr val="344028"/>
                </a:solidFill>
                <a:latin typeface="Cambria"/>
                <a:cs typeface="Cambria"/>
              </a:rPr>
              <a:t>mãos</a:t>
            </a:r>
            <a:r>
              <a:rPr dirty="0" sz="8150" spc="25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60">
                <a:solidFill>
                  <a:srgbClr val="344028"/>
                </a:solidFill>
                <a:latin typeface="Cambria"/>
                <a:cs typeface="Cambria"/>
              </a:rPr>
              <a:t>imaginárias</a:t>
            </a:r>
            <a:r>
              <a:rPr dirty="0" sz="8150" spc="2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75">
                <a:solidFill>
                  <a:srgbClr val="344028"/>
                </a:solidFill>
                <a:latin typeface="Cambria"/>
                <a:cs typeface="Cambria"/>
              </a:rPr>
              <a:t>internas, </a:t>
            </a:r>
            <a:r>
              <a:rPr dirty="0" sz="8150" spc="155">
                <a:solidFill>
                  <a:srgbClr val="344028"/>
                </a:solidFill>
                <a:latin typeface="Cambria"/>
                <a:cs typeface="Cambria"/>
              </a:rPr>
              <a:t>escrita</a:t>
            </a:r>
            <a:r>
              <a:rPr dirty="0" sz="8150" spc="2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114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r>
              <a:rPr dirty="0" sz="8150" spc="2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8150" spc="215">
                <a:solidFill>
                  <a:srgbClr val="344028"/>
                </a:solidFill>
                <a:latin typeface="Cambria"/>
                <a:cs typeface="Cambria"/>
              </a:rPr>
              <a:t>etc.</a:t>
            </a:r>
            <a:endParaRPr sz="8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469" y="1454177"/>
            <a:ext cx="15039340" cy="18472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0"/>
              <a:t>Nativo</a:t>
            </a:r>
            <a:r>
              <a:rPr dirty="0" spc="340"/>
              <a:t> </a:t>
            </a:r>
            <a:r>
              <a:rPr dirty="0" spc="210"/>
              <a:t>não</a:t>
            </a:r>
            <a:r>
              <a:rPr dirty="0" spc="355"/>
              <a:t> </a:t>
            </a:r>
            <a:r>
              <a:rPr dirty="0" spc="220"/>
              <a:t>colonizado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244769" y="3631473"/>
            <a:ext cx="5798820" cy="5627370"/>
            <a:chOff x="6244769" y="3631473"/>
            <a:chExt cx="5798820" cy="5627370"/>
          </a:xfrm>
        </p:grpSpPr>
        <p:sp>
          <p:nvSpPr>
            <p:cNvPr id="4" name="object 4" descr=""/>
            <p:cNvSpPr/>
            <p:nvPr/>
          </p:nvSpPr>
          <p:spPr>
            <a:xfrm>
              <a:off x="6639065" y="4025175"/>
              <a:ext cx="5404485" cy="5233670"/>
            </a:xfrm>
            <a:custGeom>
              <a:avLst/>
              <a:gdLst/>
              <a:ahLst/>
              <a:cxnLst/>
              <a:rect l="l" t="t" r="r" b="b"/>
              <a:pathLst>
                <a:path w="5404484" h="5233670">
                  <a:moveTo>
                    <a:pt x="5404155" y="0"/>
                  </a:moveTo>
                  <a:lnTo>
                    <a:pt x="5009858" y="0"/>
                  </a:lnTo>
                  <a:lnTo>
                    <a:pt x="5009858" y="4838700"/>
                  </a:lnTo>
                  <a:lnTo>
                    <a:pt x="0" y="4838700"/>
                  </a:lnTo>
                  <a:lnTo>
                    <a:pt x="0" y="5233670"/>
                  </a:lnTo>
                  <a:lnTo>
                    <a:pt x="5404155" y="5233670"/>
                  </a:lnTo>
                  <a:lnTo>
                    <a:pt x="5404155" y="4838700"/>
                  </a:lnTo>
                  <a:lnTo>
                    <a:pt x="5404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4769" y="3631473"/>
              <a:ext cx="5404165" cy="52325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474246" y="2719387"/>
            <a:ext cx="5339715" cy="123825"/>
          </a:xfrm>
          <a:custGeom>
            <a:avLst/>
            <a:gdLst/>
            <a:ahLst/>
            <a:cxnLst/>
            <a:rect l="l" t="t" r="r" b="b"/>
            <a:pathLst>
              <a:path w="5339715" h="123825">
                <a:moveTo>
                  <a:pt x="5339208" y="123824"/>
                </a:moveTo>
                <a:lnTo>
                  <a:pt x="0" y="123824"/>
                </a:lnTo>
                <a:lnTo>
                  <a:pt x="0" y="0"/>
                </a:lnTo>
                <a:lnTo>
                  <a:pt x="5339208" y="0"/>
                </a:lnTo>
                <a:lnTo>
                  <a:pt x="5339208" y="123824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421012" y="1308798"/>
            <a:ext cx="13446125" cy="7680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2235"/>
              </a:lnSpc>
              <a:spcBef>
                <a:spcPts val="130"/>
              </a:spcBef>
            </a:pPr>
            <a:r>
              <a:rPr dirty="0" sz="10450" spc="240" i="1">
                <a:solidFill>
                  <a:srgbClr val="344028"/>
                </a:solidFill>
                <a:latin typeface="Cambria"/>
                <a:cs typeface="Cambria"/>
              </a:rPr>
              <a:t>Vivência:</a:t>
            </a:r>
            <a:endParaRPr sz="10450">
              <a:latin typeface="Cambria"/>
              <a:cs typeface="Cambria"/>
            </a:endParaRPr>
          </a:p>
          <a:p>
            <a:pPr marL="935990" marR="928369" indent="1821814">
              <a:lnSpc>
                <a:spcPts val="11920"/>
              </a:lnSpc>
              <a:spcBef>
                <a:spcPts val="605"/>
              </a:spcBef>
              <a:buChar char="•"/>
              <a:tabLst>
                <a:tab pos="2757805" algn="l"/>
              </a:tabLst>
            </a:pPr>
            <a:r>
              <a:rPr dirty="0" sz="10450" spc="254">
                <a:solidFill>
                  <a:srgbClr val="344028"/>
                </a:solidFill>
                <a:latin typeface="Cambria"/>
                <a:cs typeface="Cambria"/>
              </a:rPr>
              <a:t>LIBRAS</a:t>
            </a:r>
            <a:r>
              <a:rPr dirty="0" sz="10450" spc="30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50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0450" spc="30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00">
                <a:solidFill>
                  <a:srgbClr val="344028"/>
                </a:solidFill>
                <a:latin typeface="Cambria"/>
                <a:cs typeface="Cambria"/>
              </a:rPr>
              <a:t>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60">
                <a:solidFill>
                  <a:srgbClr val="344028"/>
                </a:solidFill>
                <a:latin typeface="Cambria"/>
                <a:cs typeface="Cambria"/>
              </a:rPr>
              <a:t>sua </a:t>
            </a:r>
            <a:r>
              <a:rPr dirty="0" sz="10450" spc="235">
                <a:solidFill>
                  <a:srgbClr val="344028"/>
                </a:solidFill>
                <a:latin typeface="Cambria"/>
                <a:cs typeface="Cambria"/>
              </a:rPr>
              <a:t>língua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14">
                <a:solidFill>
                  <a:srgbClr val="344028"/>
                </a:solidFill>
                <a:latin typeface="Cambria"/>
                <a:cs typeface="Cambria"/>
              </a:rPr>
              <a:t>nativa</a:t>
            </a:r>
            <a:r>
              <a:rPr dirty="0" sz="104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225">
                <a:solidFill>
                  <a:srgbClr val="344028"/>
                </a:solidFill>
                <a:latin typeface="Cambria"/>
                <a:cs typeface="Cambria"/>
              </a:rPr>
              <a:t>ou</a:t>
            </a:r>
            <a:r>
              <a:rPr dirty="0" sz="10450" spc="3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90">
                <a:solidFill>
                  <a:srgbClr val="344028"/>
                </a:solidFill>
                <a:latin typeface="Cambria"/>
                <a:cs typeface="Cambria"/>
              </a:rPr>
              <a:t>faz</a:t>
            </a:r>
            <a:endParaRPr sz="10450">
              <a:latin typeface="Cambria"/>
              <a:cs typeface="Cambria"/>
            </a:endParaRPr>
          </a:p>
          <a:p>
            <a:pPr marL="2661285" marR="5080" indent="-2649220">
              <a:lnSpc>
                <a:spcPts val="11920"/>
              </a:lnSpc>
            </a:pPr>
            <a:r>
              <a:rPr dirty="0" sz="10450" spc="204">
                <a:solidFill>
                  <a:srgbClr val="344028"/>
                </a:solidFill>
                <a:latin typeface="Cambria"/>
                <a:cs typeface="Cambria"/>
              </a:rPr>
              <a:t>uso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215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04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300">
                <a:solidFill>
                  <a:srgbClr val="344028"/>
                </a:solidFill>
                <a:latin typeface="Cambria"/>
                <a:cs typeface="Cambria"/>
              </a:rPr>
              <a:t>uma</a:t>
            </a:r>
            <a:r>
              <a:rPr dirty="0" sz="10450" spc="31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260">
                <a:solidFill>
                  <a:srgbClr val="344028"/>
                </a:solidFill>
                <a:latin typeface="Cambria"/>
                <a:cs typeface="Cambria"/>
              </a:rPr>
              <a:t>linguagem </a:t>
            </a:r>
            <a:r>
              <a:rPr dirty="0" sz="10450" spc="204">
                <a:solidFill>
                  <a:srgbClr val="344028"/>
                </a:solidFill>
                <a:latin typeface="Cambria"/>
                <a:cs typeface="Cambria"/>
              </a:rPr>
              <a:t>natural</a:t>
            </a:r>
            <a:r>
              <a:rPr dirty="0" sz="10450" spc="3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450" spc="100">
                <a:solidFill>
                  <a:srgbClr val="344028"/>
                </a:solidFill>
                <a:latin typeface="Cambria"/>
                <a:cs typeface="Cambria"/>
              </a:rPr>
              <a:t>visual</a:t>
            </a:r>
            <a:endParaRPr sz="10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98814" y="3057524"/>
            <a:ext cx="6290310" cy="114300"/>
          </a:xfrm>
          <a:custGeom>
            <a:avLst/>
            <a:gdLst/>
            <a:ahLst/>
            <a:cxnLst/>
            <a:rect l="l" t="t" r="r" b="b"/>
            <a:pathLst>
              <a:path w="6290309" h="114300">
                <a:moveTo>
                  <a:pt x="6290220" y="114299"/>
                </a:moveTo>
                <a:lnTo>
                  <a:pt x="0" y="114299"/>
                </a:lnTo>
                <a:lnTo>
                  <a:pt x="0" y="0"/>
                </a:lnTo>
                <a:lnTo>
                  <a:pt x="6290220" y="0"/>
                </a:lnTo>
                <a:lnTo>
                  <a:pt x="6290220" y="114299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345779" y="1817909"/>
            <a:ext cx="13596619" cy="6675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52520">
              <a:lnSpc>
                <a:spcPts val="10635"/>
              </a:lnSpc>
              <a:spcBef>
                <a:spcPts val="135"/>
              </a:spcBef>
            </a:pPr>
            <a:r>
              <a:rPr dirty="0" sz="9100" spc="-10" i="1">
                <a:solidFill>
                  <a:srgbClr val="344028"/>
                </a:solidFill>
                <a:latin typeface="Cambria"/>
                <a:cs typeface="Cambria"/>
              </a:rPr>
              <a:t>Pensamento:</a:t>
            </a:r>
            <a:endParaRPr sz="9100">
              <a:latin typeface="Cambria"/>
              <a:cs typeface="Cambria"/>
            </a:endParaRPr>
          </a:p>
          <a:p>
            <a:pPr marL="1528445" indent="-799465">
              <a:lnSpc>
                <a:spcPts val="10350"/>
              </a:lnSpc>
              <a:buChar char="•"/>
              <a:tabLst>
                <a:tab pos="1528445" algn="l"/>
              </a:tabLst>
            </a:pPr>
            <a:r>
              <a:rPr dirty="0" sz="9100" spc="180">
                <a:solidFill>
                  <a:srgbClr val="344028"/>
                </a:solidFill>
                <a:latin typeface="Cambria"/>
                <a:cs typeface="Cambria"/>
              </a:rPr>
              <a:t>Pensa</a:t>
            </a:r>
            <a:r>
              <a:rPr dirty="0" sz="910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91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60">
                <a:solidFill>
                  <a:srgbClr val="344028"/>
                </a:solidFill>
                <a:latin typeface="Cambria"/>
                <a:cs typeface="Cambria"/>
              </a:rPr>
              <a:t>forma</a:t>
            </a:r>
            <a:r>
              <a:rPr dirty="0" sz="910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90">
                <a:solidFill>
                  <a:srgbClr val="344028"/>
                </a:solidFill>
                <a:latin typeface="Cambria"/>
                <a:cs typeface="Cambria"/>
              </a:rPr>
              <a:t>visual</a:t>
            </a:r>
            <a:endParaRPr sz="9100">
              <a:latin typeface="Cambria"/>
              <a:cs typeface="Cambria"/>
            </a:endParaRPr>
          </a:p>
          <a:p>
            <a:pPr marL="12700" marR="5080" indent="824865">
              <a:lnSpc>
                <a:spcPts val="10350"/>
              </a:lnSpc>
              <a:spcBef>
                <a:spcPts val="535"/>
              </a:spcBef>
              <a:buChar char="•"/>
              <a:tabLst>
                <a:tab pos="837565" algn="l"/>
              </a:tabLst>
            </a:pP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Manifesta</a:t>
            </a:r>
            <a:r>
              <a:rPr dirty="0" sz="910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40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9100" spc="29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5">
                <a:solidFill>
                  <a:srgbClr val="344028"/>
                </a:solidFill>
                <a:latin typeface="Cambria"/>
                <a:cs typeface="Cambria"/>
              </a:rPr>
              <a:t>pensamento </a:t>
            </a:r>
            <a:r>
              <a:rPr dirty="0" sz="9100" spc="235">
                <a:solidFill>
                  <a:srgbClr val="344028"/>
                </a:solidFill>
                <a:latin typeface="Cambria"/>
                <a:cs typeface="Cambria"/>
              </a:rPr>
              <a:t>geralmente</a:t>
            </a:r>
            <a:r>
              <a:rPr dirty="0" sz="9100" spc="2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10">
                <a:solidFill>
                  <a:srgbClr val="344028"/>
                </a:solidFill>
                <a:latin typeface="Cambria"/>
                <a:cs typeface="Cambria"/>
              </a:rPr>
              <a:t>por</a:t>
            </a:r>
            <a:r>
              <a:rPr dirty="0" sz="91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245">
                <a:solidFill>
                  <a:srgbClr val="344028"/>
                </a:solidFill>
                <a:latin typeface="Cambria"/>
                <a:cs typeface="Cambria"/>
              </a:rPr>
              <a:t>imagens</a:t>
            </a:r>
            <a:r>
              <a:rPr dirty="0" sz="9100" spc="2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25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endParaRPr sz="9100">
              <a:latin typeface="Cambria"/>
              <a:cs typeface="Cambria"/>
            </a:endParaRPr>
          </a:p>
          <a:p>
            <a:pPr marL="2689225">
              <a:lnSpc>
                <a:spcPts val="10100"/>
              </a:lnSpc>
            </a:pPr>
            <a:r>
              <a:rPr dirty="0" sz="9100" spc="229">
                <a:solidFill>
                  <a:srgbClr val="344028"/>
                </a:solidFill>
                <a:latin typeface="Cambria"/>
                <a:cs typeface="Cambria"/>
              </a:rPr>
              <a:t>cenas</a:t>
            </a:r>
            <a:r>
              <a:rPr dirty="0" sz="9100" spc="27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9100" spc="195">
                <a:solidFill>
                  <a:srgbClr val="344028"/>
                </a:solidFill>
                <a:latin typeface="Cambria"/>
                <a:cs typeface="Cambria"/>
              </a:rPr>
              <a:t>animadas</a:t>
            </a:r>
            <a:endParaRPr sz="9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027006" y="2832739"/>
            <a:ext cx="10234295" cy="127635"/>
          </a:xfrm>
          <a:custGeom>
            <a:avLst/>
            <a:gdLst/>
            <a:ahLst/>
            <a:cxnLst/>
            <a:rect l="l" t="t" r="r" b="b"/>
            <a:pathLst>
              <a:path w="10234294" h="127635">
                <a:moveTo>
                  <a:pt x="10233778" y="127353"/>
                </a:moveTo>
                <a:lnTo>
                  <a:pt x="0" y="127353"/>
                </a:lnTo>
                <a:lnTo>
                  <a:pt x="0" y="0"/>
                </a:lnTo>
                <a:lnTo>
                  <a:pt x="10233778" y="0"/>
                </a:lnTo>
                <a:lnTo>
                  <a:pt x="10233778" y="127353"/>
                </a:lnTo>
                <a:close/>
              </a:path>
            </a:pathLst>
          </a:custGeom>
          <a:solidFill>
            <a:srgbClr val="3440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948129" y="1398860"/>
            <a:ext cx="14392275" cy="6259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440"/>
              </a:lnSpc>
              <a:spcBef>
                <a:spcPts val="105"/>
              </a:spcBef>
            </a:pPr>
            <a:r>
              <a:rPr dirty="0" sz="10650" spc="140">
                <a:solidFill>
                  <a:srgbClr val="344028"/>
                </a:solidFill>
                <a:latin typeface="Cambria"/>
                <a:cs typeface="Cambria"/>
              </a:rPr>
              <a:t>Alfabeto</a:t>
            </a:r>
            <a:r>
              <a:rPr dirty="0" sz="10650" spc="3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200">
                <a:solidFill>
                  <a:srgbClr val="344028"/>
                </a:solidFill>
                <a:latin typeface="Cambria"/>
                <a:cs typeface="Cambria"/>
              </a:rPr>
              <a:t>Manual:</a:t>
            </a:r>
            <a:endParaRPr sz="10650">
              <a:latin typeface="Cambria"/>
              <a:cs typeface="Cambria"/>
            </a:endParaRPr>
          </a:p>
          <a:p>
            <a:pPr algn="ctr" marL="12700" marR="5080">
              <a:lnSpc>
                <a:spcPts val="12100"/>
              </a:lnSpc>
              <a:spcBef>
                <a:spcPts val="440"/>
              </a:spcBef>
            </a:pPr>
            <a:r>
              <a:rPr dirty="0" sz="10650" spc="155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0650" spc="30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65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r>
              <a:rPr dirty="0" sz="106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210">
                <a:solidFill>
                  <a:srgbClr val="344028"/>
                </a:solidFill>
                <a:latin typeface="Cambria"/>
                <a:cs typeface="Cambria"/>
              </a:rPr>
              <a:t>registro</a:t>
            </a:r>
            <a:r>
              <a:rPr dirty="0" sz="10650" spc="3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90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06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65">
                <a:solidFill>
                  <a:srgbClr val="344028"/>
                </a:solidFill>
                <a:latin typeface="Cambria"/>
                <a:cs typeface="Cambria"/>
              </a:rPr>
              <a:t>letras</a:t>
            </a:r>
            <a:r>
              <a:rPr dirty="0" sz="10650" spc="31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75">
                <a:solidFill>
                  <a:srgbClr val="344028"/>
                </a:solidFill>
                <a:latin typeface="Cambria"/>
                <a:cs typeface="Cambria"/>
              </a:rPr>
              <a:t>do </a:t>
            </a:r>
            <a:r>
              <a:rPr dirty="0" sz="10650" spc="145">
                <a:solidFill>
                  <a:srgbClr val="344028"/>
                </a:solidFill>
                <a:latin typeface="Cambria"/>
                <a:cs typeface="Cambria"/>
              </a:rPr>
              <a:t>alfabeto</a:t>
            </a:r>
            <a:r>
              <a:rPr dirty="0" sz="1065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0650" spc="165">
                <a:solidFill>
                  <a:srgbClr val="344028"/>
                </a:solidFill>
                <a:latin typeface="Cambria"/>
                <a:cs typeface="Cambria"/>
              </a:rPr>
              <a:t>feito </a:t>
            </a:r>
            <a:r>
              <a:rPr dirty="0" sz="10650" spc="265">
                <a:solidFill>
                  <a:srgbClr val="344028"/>
                </a:solidFill>
                <a:latin typeface="Cambria"/>
                <a:cs typeface="Cambria"/>
              </a:rPr>
              <a:t>manualmente.</a:t>
            </a:r>
            <a:endParaRPr sz="1065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3893227" y="7139084"/>
            <a:ext cx="3771900" cy="2378075"/>
            <a:chOff x="13893227" y="7139084"/>
            <a:chExt cx="3771900" cy="23780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3227" y="7139084"/>
              <a:ext cx="2253509" cy="23776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4655" y="7140256"/>
              <a:ext cx="1490088" cy="23420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2118" y="2451403"/>
            <a:ext cx="15543530" cy="3864610"/>
          </a:xfrm>
          <a:prstGeom prst="rect">
            <a:avLst/>
          </a:prstGeom>
        </p:spPr>
        <p:txBody>
          <a:bodyPr wrap="square" lIns="0" tIns="509905" rIns="0" bIns="0" rtlCol="0" vert="horz">
            <a:spAutoFit/>
          </a:bodyPr>
          <a:lstStyle/>
          <a:p>
            <a:pPr marL="12700" marR="5080" indent="2447290">
              <a:lnSpc>
                <a:spcPct val="77200"/>
              </a:lnSpc>
              <a:spcBef>
                <a:spcPts val="4015"/>
              </a:spcBef>
            </a:pPr>
            <a:r>
              <a:rPr dirty="0" sz="14200" spc="-1005">
                <a:solidFill>
                  <a:srgbClr val="344028"/>
                </a:solidFill>
                <a:latin typeface="Cambria"/>
                <a:cs typeface="Cambria"/>
              </a:rPr>
              <a:t>1.</a:t>
            </a:r>
            <a:r>
              <a:rPr dirty="0" sz="14200" spc="415">
                <a:solidFill>
                  <a:srgbClr val="344028"/>
                </a:solidFill>
                <a:latin typeface="Cambria"/>
                <a:cs typeface="Cambria"/>
              </a:rPr>
              <a:t> Linguagem </a:t>
            </a:r>
            <a:r>
              <a:rPr dirty="0" sz="14200" spc="225">
                <a:solidFill>
                  <a:srgbClr val="344028"/>
                </a:solidFill>
                <a:latin typeface="Cambria"/>
                <a:cs typeface="Cambria"/>
              </a:rPr>
              <a:t>Brasileira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54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00">
                <a:solidFill>
                  <a:srgbClr val="344028"/>
                </a:solidFill>
                <a:latin typeface="Cambria"/>
                <a:cs typeface="Cambria"/>
              </a:rPr>
              <a:t>Sinais</a:t>
            </a:r>
            <a:endParaRPr sz="14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0896" y="6692163"/>
            <a:ext cx="283807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2153" y="2390329"/>
            <a:ext cx="12263755" cy="5534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5094"/>
              </a:lnSpc>
              <a:spcBef>
                <a:spcPts val="130"/>
              </a:spcBef>
            </a:pPr>
            <a:r>
              <a:rPr dirty="0" sz="14200">
                <a:solidFill>
                  <a:srgbClr val="344028"/>
                </a:solidFill>
                <a:latin typeface="Cambria"/>
                <a:cs typeface="Cambria"/>
              </a:rPr>
              <a:t>2.</a:t>
            </a:r>
            <a:r>
              <a:rPr dirty="0" sz="14200" spc="-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705">
                <a:solidFill>
                  <a:srgbClr val="344028"/>
                </a:solidFill>
                <a:latin typeface="Cambria"/>
                <a:cs typeface="Cambria"/>
              </a:rPr>
              <a:t>Surdo-</a:t>
            </a:r>
            <a:r>
              <a:rPr dirty="0" sz="14200" spc="385">
                <a:solidFill>
                  <a:srgbClr val="344028"/>
                </a:solidFill>
                <a:latin typeface="Cambria"/>
                <a:cs typeface="Cambria"/>
              </a:rPr>
              <a:t>mudo</a:t>
            </a:r>
            <a:endParaRPr sz="14200">
              <a:latin typeface="Cambria"/>
              <a:cs typeface="Cambria"/>
            </a:endParaRPr>
          </a:p>
          <a:p>
            <a:pPr marL="3395345" marR="2456180" indent="-931544">
              <a:lnSpc>
                <a:spcPct val="77200"/>
              </a:lnSpc>
              <a:spcBef>
                <a:spcPts val="1939"/>
              </a:spcBef>
            </a:pPr>
            <a:r>
              <a:rPr dirty="0" sz="14200" spc="405">
                <a:solidFill>
                  <a:srgbClr val="344028"/>
                </a:solidFill>
                <a:latin typeface="Cambria"/>
                <a:cs typeface="Cambria"/>
              </a:rPr>
              <a:t>Mudinho </a:t>
            </a:r>
            <a:r>
              <a:rPr dirty="0" sz="14200" spc="370">
                <a:solidFill>
                  <a:srgbClr val="344028"/>
                </a:solidFill>
                <a:latin typeface="Cambria"/>
                <a:cs typeface="Cambria"/>
              </a:rPr>
              <a:t>Mudos</a:t>
            </a:r>
            <a:endParaRPr sz="14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0896" y="6692163"/>
            <a:ext cx="283807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0620" y="1022842"/>
            <a:ext cx="15967075" cy="57232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864360">
              <a:lnSpc>
                <a:spcPts val="12000"/>
              </a:lnSpc>
              <a:spcBef>
                <a:spcPts val="90"/>
              </a:spcBef>
            </a:pPr>
            <a:r>
              <a:rPr dirty="0" sz="11300" spc="-335">
                <a:solidFill>
                  <a:srgbClr val="344028"/>
                </a:solidFill>
                <a:latin typeface="Cambria"/>
                <a:cs typeface="Cambria"/>
              </a:rPr>
              <a:t>3.</a:t>
            </a:r>
            <a:r>
              <a:rPr dirty="0" sz="113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570">
                <a:solidFill>
                  <a:srgbClr val="344028"/>
                </a:solidFill>
                <a:latin typeface="Cambria"/>
                <a:cs typeface="Cambria"/>
              </a:rPr>
              <a:t>Os</a:t>
            </a:r>
            <a:r>
              <a:rPr dirty="0" sz="11300" spc="3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235">
                <a:solidFill>
                  <a:srgbClr val="344028"/>
                </a:solidFill>
                <a:latin typeface="Cambria"/>
                <a:cs typeface="Cambria"/>
              </a:rPr>
              <a:t>surdos</a:t>
            </a:r>
            <a:r>
              <a:rPr dirty="0" sz="113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215">
                <a:solidFill>
                  <a:srgbClr val="344028"/>
                </a:solidFill>
                <a:latin typeface="Cambria"/>
                <a:cs typeface="Cambria"/>
              </a:rPr>
              <a:t>não</a:t>
            </a:r>
            <a:r>
              <a:rPr dirty="0" sz="11300" spc="33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150">
                <a:solidFill>
                  <a:srgbClr val="344028"/>
                </a:solidFill>
                <a:latin typeface="Cambria"/>
                <a:cs typeface="Cambria"/>
              </a:rPr>
              <a:t>se</a:t>
            </a:r>
            <a:endParaRPr sz="11300">
              <a:latin typeface="Cambria"/>
              <a:cs typeface="Cambria"/>
            </a:endParaRPr>
          </a:p>
          <a:p>
            <a:pPr algn="ctr">
              <a:lnSpc>
                <a:spcPts val="10435"/>
              </a:lnSpc>
            </a:pPr>
            <a:r>
              <a:rPr dirty="0" sz="11300" spc="355">
                <a:solidFill>
                  <a:srgbClr val="344028"/>
                </a:solidFill>
                <a:latin typeface="Cambria"/>
                <a:cs typeface="Cambria"/>
              </a:rPr>
              <a:t>comunicam</a:t>
            </a:r>
            <a:r>
              <a:rPr dirty="0" sz="11300" spc="3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195">
                <a:solidFill>
                  <a:srgbClr val="344028"/>
                </a:solidFill>
                <a:latin typeface="Cambria"/>
                <a:cs typeface="Cambria"/>
              </a:rPr>
              <a:t>apenas</a:t>
            </a:r>
            <a:r>
              <a:rPr dirty="0" sz="11300" spc="3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385">
                <a:solidFill>
                  <a:srgbClr val="344028"/>
                </a:solidFill>
                <a:latin typeface="Cambria"/>
                <a:cs typeface="Cambria"/>
              </a:rPr>
              <a:t>com</a:t>
            </a:r>
            <a:endParaRPr sz="11300">
              <a:latin typeface="Cambria"/>
              <a:cs typeface="Cambria"/>
            </a:endParaRPr>
          </a:p>
          <a:p>
            <a:pPr algn="ctr" marL="12700" marR="5080">
              <a:lnSpc>
                <a:spcPct val="77000"/>
              </a:lnSpc>
              <a:spcBef>
                <a:spcPts val="1560"/>
              </a:spcBef>
            </a:pPr>
            <a:r>
              <a:rPr dirty="0" sz="11300" spc="245">
                <a:solidFill>
                  <a:srgbClr val="344028"/>
                </a:solidFill>
                <a:latin typeface="Cambria"/>
                <a:cs typeface="Cambria"/>
              </a:rPr>
              <a:t>Letras</a:t>
            </a:r>
            <a:r>
              <a:rPr dirty="0" sz="11300" spc="3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185">
                <a:solidFill>
                  <a:srgbClr val="344028"/>
                </a:solidFill>
                <a:latin typeface="Cambria"/>
                <a:cs typeface="Cambria"/>
              </a:rPr>
              <a:t>feito</a:t>
            </a:r>
            <a:r>
              <a:rPr dirty="0" sz="113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409">
                <a:solidFill>
                  <a:srgbClr val="344028"/>
                </a:solidFill>
                <a:latin typeface="Cambria"/>
                <a:cs typeface="Cambria"/>
              </a:rPr>
              <a:t>com</a:t>
            </a:r>
            <a:r>
              <a:rPr dirty="0" sz="11300" spc="3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145">
                <a:solidFill>
                  <a:srgbClr val="344028"/>
                </a:solidFill>
                <a:latin typeface="Cambria"/>
                <a:cs typeface="Cambria"/>
              </a:rPr>
              <a:t>as</a:t>
            </a:r>
            <a:r>
              <a:rPr dirty="0" sz="11300" spc="3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235">
                <a:solidFill>
                  <a:srgbClr val="344028"/>
                </a:solidFill>
                <a:latin typeface="Cambria"/>
                <a:cs typeface="Cambria"/>
              </a:rPr>
              <a:t>mãos </a:t>
            </a:r>
            <a:r>
              <a:rPr dirty="0" sz="11300" spc="165">
                <a:solidFill>
                  <a:srgbClr val="344028"/>
                </a:solidFill>
                <a:latin typeface="Cambria"/>
                <a:cs typeface="Cambria"/>
              </a:rPr>
              <a:t>e</a:t>
            </a:r>
            <a:r>
              <a:rPr dirty="0" sz="11300" spc="3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1300" spc="305">
                <a:solidFill>
                  <a:srgbClr val="344028"/>
                </a:solidFill>
                <a:latin typeface="Cambria"/>
                <a:cs typeface="Cambria"/>
              </a:rPr>
              <a:t>mímicas</a:t>
            </a:r>
            <a:endParaRPr sz="113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0896" y="6692163"/>
            <a:ext cx="283807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7404" y="2390329"/>
            <a:ext cx="16333469" cy="5534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17500">
              <a:lnSpc>
                <a:spcPts val="15094"/>
              </a:lnSpc>
              <a:spcBef>
                <a:spcPts val="130"/>
              </a:spcBef>
            </a:pPr>
            <a:r>
              <a:rPr dirty="0" sz="14200">
                <a:solidFill>
                  <a:srgbClr val="344028"/>
                </a:solidFill>
                <a:latin typeface="Cambria"/>
                <a:cs typeface="Cambria"/>
              </a:rPr>
              <a:t>4.</a:t>
            </a:r>
            <a:r>
              <a:rPr dirty="0" sz="14200" spc="3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85">
                <a:solidFill>
                  <a:srgbClr val="344028"/>
                </a:solidFill>
                <a:latin typeface="Cambria"/>
                <a:cs typeface="Cambria"/>
              </a:rPr>
              <a:t>A</a:t>
            </a:r>
            <a:r>
              <a:rPr dirty="0" sz="14200" spc="3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35">
                <a:solidFill>
                  <a:srgbClr val="344028"/>
                </a:solidFill>
                <a:latin typeface="Cambria"/>
                <a:cs typeface="Cambria"/>
              </a:rPr>
              <a:t>LIBRAS</a:t>
            </a:r>
            <a:r>
              <a:rPr dirty="0" sz="14200" spc="3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00">
                <a:solidFill>
                  <a:srgbClr val="344028"/>
                </a:solidFill>
                <a:latin typeface="Cambria"/>
                <a:cs typeface="Cambria"/>
              </a:rPr>
              <a:t>não</a:t>
            </a:r>
            <a:r>
              <a:rPr dirty="0" sz="14200" spc="38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04">
                <a:solidFill>
                  <a:srgbClr val="344028"/>
                </a:solidFill>
                <a:latin typeface="Cambria"/>
                <a:cs typeface="Cambria"/>
              </a:rPr>
              <a:t>é</a:t>
            </a:r>
            <a:r>
              <a:rPr dirty="0" sz="14200" spc="38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175">
                <a:solidFill>
                  <a:srgbClr val="344028"/>
                </a:solidFill>
                <a:latin typeface="Cambria"/>
                <a:cs typeface="Cambria"/>
              </a:rPr>
              <a:t>o</a:t>
            </a:r>
            <a:endParaRPr sz="14200">
              <a:latin typeface="Cambria"/>
              <a:cs typeface="Cambria"/>
            </a:endParaRPr>
          </a:p>
          <a:p>
            <a:pPr marL="4935855" marR="5080" indent="-4923790">
              <a:lnSpc>
                <a:spcPct val="77200"/>
              </a:lnSpc>
              <a:spcBef>
                <a:spcPts val="1939"/>
              </a:spcBef>
            </a:pPr>
            <a:r>
              <a:rPr dirty="0" sz="14200" spc="310">
                <a:solidFill>
                  <a:srgbClr val="344028"/>
                </a:solidFill>
                <a:latin typeface="Cambria"/>
                <a:cs typeface="Cambria"/>
              </a:rPr>
              <a:t>português</a:t>
            </a:r>
            <a:r>
              <a:rPr dirty="0" sz="14200" spc="44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35">
                <a:solidFill>
                  <a:srgbClr val="344028"/>
                </a:solidFill>
                <a:latin typeface="Cambria"/>
                <a:cs typeface="Cambria"/>
              </a:rPr>
              <a:t>feito</a:t>
            </a:r>
            <a:r>
              <a:rPr dirty="0" sz="14200" spc="44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490">
                <a:solidFill>
                  <a:srgbClr val="344028"/>
                </a:solidFill>
                <a:latin typeface="Cambria"/>
                <a:cs typeface="Cambria"/>
              </a:rPr>
              <a:t>com </a:t>
            </a:r>
            <a:r>
              <a:rPr dirty="0" sz="14200" spc="185">
                <a:solidFill>
                  <a:srgbClr val="344028"/>
                </a:solidFill>
                <a:latin typeface="Cambria"/>
                <a:cs typeface="Cambria"/>
              </a:rPr>
              <a:t>as</a:t>
            </a:r>
            <a:r>
              <a:rPr dirty="0" sz="14200" spc="4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05">
                <a:solidFill>
                  <a:srgbClr val="344028"/>
                </a:solidFill>
                <a:latin typeface="Cambria"/>
                <a:cs typeface="Cambria"/>
              </a:rPr>
              <a:t>mãos</a:t>
            </a:r>
            <a:endParaRPr sz="14200">
              <a:latin typeface="Cambria"/>
              <a:cs typeface="Cambri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0896" y="6692163"/>
            <a:ext cx="283807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9204" y="1555290"/>
            <a:ext cx="16369665" cy="720470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5094"/>
              </a:lnSpc>
              <a:spcBef>
                <a:spcPts val="130"/>
              </a:spcBef>
            </a:pPr>
            <a:r>
              <a:rPr dirty="0" sz="14200" spc="-655">
                <a:solidFill>
                  <a:srgbClr val="344028"/>
                </a:solidFill>
                <a:latin typeface="Cambria"/>
                <a:cs typeface="Cambria"/>
              </a:rPr>
              <a:t>5.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95">
                <a:solidFill>
                  <a:srgbClr val="344028"/>
                </a:solidFill>
                <a:latin typeface="Cambria"/>
                <a:cs typeface="Cambria"/>
              </a:rPr>
              <a:t>Existe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545">
                <a:solidFill>
                  <a:srgbClr val="344028"/>
                </a:solidFill>
                <a:latin typeface="Cambria"/>
                <a:cs typeface="Cambria"/>
              </a:rPr>
              <a:t>um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60">
                <a:solidFill>
                  <a:srgbClr val="344028"/>
                </a:solidFill>
                <a:latin typeface="Cambria"/>
                <a:cs typeface="Cambria"/>
              </a:rPr>
              <a:t>sistema</a:t>
            </a:r>
            <a:endParaRPr sz="14200">
              <a:latin typeface="Cambria"/>
              <a:cs typeface="Cambria"/>
            </a:endParaRPr>
          </a:p>
          <a:p>
            <a:pPr algn="ctr">
              <a:lnSpc>
                <a:spcPts val="13150"/>
              </a:lnSpc>
            </a:pPr>
            <a:r>
              <a:rPr dirty="0" sz="14200" spc="254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80">
                <a:solidFill>
                  <a:srgbClr val="344028"/>
                </a:solidFill>
                <a:latin typeface="Cambria"/>
                <a:cs typeface="Cambria"/>
              </a:rPr>
              <a:t>escrita</a:t>
            </a:r>
            <a:r>
              <a:rPr dirty="0" sz="14200" spc="434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70">
                <a:solidFill>
                  <a:srgbClr val="344028"/>
                </a:solidFill>
                <a:latin typeface="Cambria"/>
                <a:cs typeface="Cambria"/>
              </a:rPr>
              <a:t>própria</a:t>
            </a:r>
            <a:endParaRPr sz="14200">
              <a:latin typeface="Cambria"/>
              <a:cs typeface="Cambria"/>
            </a:endParaRPr>
          </a:p>
          <a:p>
            <a:pPr algn="ctr" marL="654685" marR="647065">
              <a:lnSpc>
                <a:spcPct val="77200"/>
              </a:lnSpc>
              <a:spcBef>
                <a:spcPts val="1939"/>
              </a:spcBef>
            </a:pPr>
            <a:r>
              <a:rPr dirty="0" sz="14200" spc="245">
                <a:solidFill>
                  <a:srgbClr val="344028"/>
                </a:solidFill>
                <a:latin typeface="Cambria"/>
                <a:cs typeface="Cambria"/>
              </a:rPr>
              <a:t>para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185">
                <a:solidFill>
                  <a:srgbClr val="344028"/>
                </a:solidFill>
                <a:latin typeface="Cambria"/>
                <a:cs typeface="Cambria"/>
              </a:rPr>
              <a:t>as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80">
                <a:solidFill>
                  <a:srgbClr val="344028"/>
                </a:solidFill>
                <a:latin typeface="Cambria"/>
                <a:cs typeface="Cambria"/>
              </a:rPr>
              <a:t>Línguas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29">
                <a:solidFill>
                  <a:srgbClr val="344028"/>
                </a:solidFill>
                <a:latin typeface="Cambria"/>
                <a:cs typeface="Cambria"/>
              </a:rPr>
              <a:t>de </a:t>
            </a:r>
            <a:r>
              <a:rPr dirty="0" sz="14200" spc="300">
                <a:solidFill>
                  <a:srgbClr val="344028"/>
                </a:solidFill>
                <a:latin typeface="Cambria"/>
                <a:cs typeface="Cambria"/>
              </a:rPr>
              <a:t>Sinais</a:t>
            </a:r>
            <a:endParaRPr sz="14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976" y="0"/>
            <a:ext cx="10382249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1240" y="2390329"/>
            <a:ext cx="17005300" cy="5534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15094"/>
              </a:lnSpc>
              <a:spcBef>
                <a:spcPts val="130"/>
              </a:spcBef>
            </a:pPr>
            <a:r>
              <a:rPr dirty="0" sz="14200" spc="620">
                <a:solidFill>
                  <a:srgbClr val="344028"/>
                </a:solidFill>
                <a:latin typeface="Cambria"/>
                <a:cs typeface="Cambria"/>
              </a:rPr>
              <a:t>Quem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195">
                <a:solidFill>
                  <a:srgbClr val="344028"/>
                </a:solidFill>
                <a:latin typeface="Cambria"/>
                <a:cs typeface="Cambria"/>
              </a:rPr>
              <a:t>são</a:t>
            </a:r>
            <a:r>
              <a:rPr dirty="0" sz="14200" spc="43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04">
                <a:solidFill>
                  <a:srgbClr val="344028"/>
                </a:solidFill>
                <a:latin typeface="Cambria"/>
                <a:cs typeface="Cambria"/>
              </a:rPr>
              <a:t>os</a:t>
            </a:r>
            <a:endParaRPr sz="14200">
              <a:latin typeface="Cambria"/>
              <a:cs typeface="Cambria"/>
            </a:endParaRPr>
          </a:p>
          <a:p>
            <a:pPr algn="ctr" marL="12700" marR="5080">
              <a:lnSpc>
                <a:spcPct val="77200"/>
              </a:lnSpc>
              <a:spcBef>
                <a:spcPts val="1939"/>
              </a:spcBef>
            </a:pPr>
            <a:r>
              <a:rPr dirty="0" sz="14200" spc="275">
                <a:solidFill>
                  <a:srgbClr val="344028"/>
                </a:solidFill>
                <a:latin typeface="Cambria"/>
                <a:cs typeface="Cambria"/>
              </a:rPr>
              <a:t>usuários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225">
                <a:solidFill>
                  <a:srgbClr val="344028"/>
                </a:solidFill>
                <a:latin typeface="Cambria"/>
                <a:cs typeface="Cambria"/>
              </a:rPr>
              <a:t>das</a:t>
            </a:r>
            <a:r>
              <a:rPr dirty="0" sz="14200" spc="425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70">
                <a:solidFill>
                  <a:srgbClr val="344028"/>
                </a:solidFill>
                <a:latin typeface="Cambria"/>
                <a:cs typeface="Cambria"/>
              </a:rPr>
              <a:t>Línguas </a:t>
            </a:r>
            <a:r>
              <a:rPr dirty="0" sz="14200" spc="254">
                <a:solidFill>
                  <a:srgbClr val="344028"/>
                </a:solidFill>
                <a:latin typeface="Cambria"/>
                <a:cs typeface="Cambria"/>
              </a:rPr>
              <a:t>de</a:t>
            </a:r>
            <a:r>
              <a:rPr dirty="0" sz="14200" spc="420">
                <a:solidFill>
                  <a:srgbClr val="344028"/>
                </a:solidFill>
                <a:latin typeface="Cambria"/>
                <a:cs typeface="Cambria"/>
              </a:rPr>
              <a:t> </a:t>
            </a:r>
            <a:r>
              <a:rPr dirty="0" sz="14200" spc="325">
                <a:solidFill>
                  <a:srgbClr val="344028"/>
                </a:solidFill>
                <a:latin typeface="Cambria"/>
                <a:cs typeface="Cambria"/>
              </a:rPr>
              <a:t>Sinais?</a:t>
            </a:r>
            <a:endParaRPr sz="14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lorenavictoria29</dc:creator>
  <cp:keywords>DAGlH-m-Hnc,BAC2q485OMs,0</cp:keywords>
  <dc:title>Apresentação e Cultura Cultura</dc:title>
  <dcterms:created xsi:type="dcterms:W3CDTF">2025-04-24T11:40:42Z</dcterms:created>
  <dcterms:modified xsi:type="dcterms:W3CDTF">2025-04-24T11:40:42Z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2025-04-24T00:00:00Z</vt:filetime>
  </property>
  <property fmtid="{D5CDD505-2E9C-101B-9397-08002B2CF9AE}" pid="5" name="Producer">
    <vt:lpwstr>Canva</vt:lpwstr>
  </property>
</Properties>
</file>