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50" b="0" i="0">
                <a:solidFill>
                  <a:srgbClr val="34402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50" b="0" i="0">
                <a:solidFill>
                  <a:srgbClr val="34402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846430" y="2453205"/>
            <a:ext cx="10328275" cy="127635"/>
          </a:xfrm>
          <a:custGeom>
            <a:avLst/>
            <a:gdLst/>
            <a:ahLst/>
            <a:cxnLst/>
            <a:rect l="l" t="t" r="r" b="b"/>
            <a:pathLst>
              <a:path w="10328275" h="127635">
                <a:moveTo>
                  <a:pt x="10327835" y="127353"/>
                </a:moveTo>
                <a:lnTo>
                  <a:pt x="0" y="127353"/>
                </a:lnTo>
                <a:lnTo>
                  <a:pt x="0" y="0"/>
                </a:lnTo>
                <a:lnTo>
                  <a:pt x="10327835" y="0"/>
                </a:lnTo>
                <a:lnTo>
                  <a:pt x="10327835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604805" y="2453205"/>
            <a:ext cx="1837055" cy="127635"/>
          </a:xfrm>
          <a:custGeom>
            <a:avLst/>
            <a:gdLst/>
            <a:ahLst/>
            <a:cxnLst/>
            <a:rect l="l" t="t" r="r" b="b"/>
            <a:pathLst>
              <a:path w="1837055" h="127635">
                <a:moveTo>
                  <a:pt x="1836617" y="127353"/>
                </a:moveTo>
                <a:lnTo>
                  <a:pt x="0" y="127353"/>
                </a:lnTo>
                <a:lnTo>
                  <a:pt x="0" y="0"/>
                </a:lnTo>
                <a:lnTo>
                  <a:pt x="1836617" y="0"/>
                </a:lnTo>
                <a:lnTo>
                  <a:pt x="1836617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0" i="0">
                <a:solidFill>
                  <a:srgbClr val="34402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850" b="0" i="0">
                <a:solidFill>
                  <a:srgbClr val="34402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0" i="0">
                <a:solidFill>
                  <a:srgbClr val="34402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0" i="0">
                <a:solidFill>
                  <a:srgbClr val="34402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2832" y="1706943"/>
            <a:ext cx="15724859" cy="691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50" b="0" i="0">
                <a:solidFill>
                  <a:srgbClr val="34402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5819" y="2808956"/>
            <a:ext cx="15836360" cy="647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50" b="0" i="0">
                <a:solidFill>
                  <a:srgbClr val="34402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06733" y="1959273"/>
            <a:ext cx="11674475" cy="6048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6520"/>
              </a:lnSpc>
              <a:spcBef>
                <a:spcPts val="105"/>
              </a:spcBef>
            </a:pPr>
            <a:r>
              <a:rPr dirty="0" sz="15550" spc="340">
                <a:solidFill>
                  <a:srgbClr val="344028"/>
                </a:solidFill>
                <a:latin typeface="Cambria"/>
                <a:cs typeface="Cambria"/>
              </a:rPr>
              <a:t>Princípios</a:t>
            </a:r>
            <a:r>
              <a:rPr dirty="0" sz="15550" spc="45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5550" spc="220">
                <a:solidFill>
                  <a:srgbClr val="344028"/>
                </a:solidFill>
                <a:latin typeface="Cambria"/>
                <a:cs typeface="Cambria"/>
              </a:rPr>
              <a:t>da</a:t>
            </a:r>
            <a:endParaRPr sz="15550">
              <a:latin typeface="Cambria"/>
              <a:cs typeface="Cambria"/>
            </a:endParaRPr>
          </a:p>
          <a:p>
            <a:pPr algn="ctr" marL="884555" marR="876935">
              <a:lnSpc>
                <a:spcPct val="77000"/>
              </a:lnSpc>
              <a:spcBef>
                <a:spcPts val="2150"/>
              </a:spcBef>
            </a:pPr>
            <a:r>
              <a:rPr dirty="0" sz="15550" spc="305">
                <a:solidFill>
                  <a:srgbClr val="344028"/>
                </a:solidFill>
                <a:latin typeface="Cambria"/>
                <a:cs typeface="Cambria"/>
              </a:rPr>
              <a:t>Sinalização </a:t>
            </a:r>
            <a:r>
              <a:rPr dirty="0" sz="15550" spc="505">
                <a:solidFill>
                  <a:srgbClr val="344028"/>
                </a:solidFill>
                <a:latin typeface="Cambria"/>
                <a:cs typeface="Cambria"/>
              </a:rPr>
              <a:t>Correta</a:t>
            </a:r>
            <a:endParaRPr sz="15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39116" y="4554004"/>
            <a:ext cx="266065" cy="127635"/>
          </a:xfrm>
          <a:custGeom>
            <a:avLst/>
            <a:gdLst/>
            <a:ahLst/>
            <a:cxnLst/>
            <a:rect l="l" t="t" r="r" b="b"/>
            <a:pathLst>
              <a:path w="266065" h="127635">
                <a:moveTo>
                  <a:pt x="265936" y="127353"/>
                </a:moveTo>
                <a:lnTo>
                  <a:pt x="0" y="127353"/>
                </a:lnTo>
                <a:lnTo>
                  <a:pt x="0" y="0"/>
                </a:lnTo>
                <a:lnTo>
                  <a:pt x="265936" y="0"/>
                </a:lnTo>
                <a:lnTo>
                  <a:pt x="265936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233834" y="4554004"/>
            <a:ext cx="415290" cy="127635"/>
          </a:xfrm>
          <a:custGeom>
            <a:avLst/>
            <a:gdLst/>
            <a:ahLst/>
            <a:cxnLst/>
            <a:rect l="l" t="t" r="r" b="b"/>
            <a:pathLst>
              <a:path w="415290" h="127635">
                <a:moveTo>
                  <a:pt x="414823" y="127353"/>
                </a:moveTo>
                <a:lnTo>
                  <a:pt x="0" y="127353"/>
                </a:lnTo>
                <a:lnTo>
                  <a:pt x="0" y="0"/>
                </a:lnTo>
                <a:lnTo>
                  <a:pt x="414823" y="0"/>
                </a:lnTo>
                <a:lnTo>
                  <a:pt x="414823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17496" y="6090735"/>
            <a:ext cx="7252970" cy="127635"/>
          </a:xfrm>
          <a:custGeom>
            <a:avLst/>
            <a:gdLst/>
            <a:ahLst/>
            <a:cxnLst/>
            <a:rect l="l" t="t" r="r" b="b"/>
            <a:pathLst>
              <a:path w="7252970" h="127635">
                <a:moveTo>
                  <a:pt x="7252779" y="127353"/>
                </a:moveTo>
                <a:lnTo>
                  <a:pt x="0" y="127353"/>
                </a:lnTo>
                <a:lnTo>
                  <a:pt x="0" y="0"/>
                </a:lnTo>
                <a:lnTo>
                  <a:pt x="7252779" y="0"/>
                </a:lnTo>
                <a:lnTo>
                  <a:pt x="7252779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504796" y="3120124"/>
            <a:ext cx="7278370" cy="3186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440"/>
              </a:lnSpc>
              <a:spcBef>
                <a:spcPts val="105"/>
              </a:spcBef>
            </a:pPr>
            <a:r>
              <a:rPr dirty="0" sz="10650" spc="-25">
                <a:solidFill>
                  <a:srgbClr val="344028"/>
                </a:solidFill>
                <a:latin typeface="Cambria"/>
                <a:cs typeface="Cambria"/>
              </a:rPr>
              <a:t>4.</a:t>
            </a:r>
            <a:endParaRPr sz="10650">
              <a:latin typeface="Cambria"/>
              <a:cs typeface="Cambria"/>
            </a:endParaRPr>
          </a:p>
          <a:p>
            <a:pPr algn="ctr">
              <a:lnSpc>
                <a:spcPts val="12440"/>
              </a:lnSpc>
            </a:pPr>
            <a:r>
              <a:rPr dirty="0" sz="10650" spc="185">
                <a:solidFill>
                  <a:srgbClr val="344028"/>
                </a:solidFill>
                <a:latin typeface="Cambria"/>
                <a:cs typeface="Cambria"/>
              </a:rPr>
              <a:t>Movimento:</a:t>
            </a:r>
            <a:endParaRPr sz="10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89677" rIns="0" bIns="0" rtlCol="0" vert="horz">
            <a:spAutoFit/>
          </a:bodyPr>
          <a:lstStyle/>
          <a:p>
            <a:pPr marL="641985" marR="5080" indent="435609">
              <a:lnSpc>
                <a:spcPts val="10810"/>
              </a:lnSpc>
              <a:spcBef>
                <a:spcPts val="835"/>
              </a:spcBef>
            </a:pPr>
            <a:r>
              <a:rPr dirty="0" spc="145"/>
              <a:t>Pode</a:t>
            </a:r>
            <a:r>
              <a:rPr dirty="0" spc="280"/>
              <a:t> </a:t>
            </a:r>
            <a:r>
              <a:rPr dirty="0" spc="229"/>
              <a:t>modificar</a:t>
            </a:r>
            <a:r>
              <a:rPr dirty="0" spc="280"/>
              <a:t> </a:t>
            </a:r>
            <a:r>
              <a:rPr dirty="0" spc="365"/>
              <a:t>um</a:t>
            </a:r>
            <a:r>
              <a:rPr dirty="0" spc="280"/>
              <a:t> </a:t>
            </a:r>
            <a:r>
              <a:rPr dirty="0" spc="150"/>
              <a:t>sinal</a:t>
            </a:r>
            <a:r>
              <a:rPr dirty="0" spc="285"/>
              <a:t> </a:t>
            </a:r>
            <a:r>
              <a:rPr dirty="0" spc="85"/>
              <a:t>e </a:t>
            </a:r>
            <a:r>
              <a:rPr dirty="0" spc="175"/>
              <a:t>dar</a:t>
            </a:r>
            <a:r>
              <a:rPr dirty="0" spc="280"/>
              <a:t> </a:t>
            </a:r>
            <a:r>
              <a:rPr dirty="0" spc="225"/>
              <a:t>informações</a:t>
            </a:r>
            <a:r>
              <a:rPr dirty="0" spc="275"/>
              <a:t> </a:t>
            </a:r>
            <a:r>
              <a:rPr dirty="0" spc="180"/>
              <a:t>adicionais.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1874" y="514350"/>
            <a:ext cx="10866125" cy="92582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788615" y="4454682"/>
            <a:ext cx="386715" cy="127635"/>
          </a:xfrm>
          <a:custGeom>
            <a:avLst/>
            <a:gdLst/>
            <a:ahLst/>
            <a:cxnLst/>
            <a:rect l="l" t="t" r="r" b="b"/>
            <a:pathLst>
              <a:path w="386714" h="127635">
                <a:moveTo>
                  <a:pt x="386392" y="127353"/>
                </a:moveTo>
                <a:lnTo>
                  <a:pt x="0" y="127353"/>
                </a:lnTo>
                <a:lnTo>
                  <a:pt x="0" y="0"/>
                </a:lnTo>
                <a:lnTo>
                  <a:pt x="386392" y="0"/>
                </a:lnTo>
                <a:lnTo>
                  <a:pt x="386392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3727" y="5991414"/>
            <a:ext cx="1528445" cy="127635"/>
          </a:xfrm>
          <a:custGeom>
            <a:avLst/>
            <a:gdLst/>
            <a:ahLst/>
            <a:cxnLst/>
            <a:rect l="l" t="t" r="r" b="b"/>
            <a:pathLst>
              <a:path w="1528445" h="127635">
                <a:moveTo>
                  <a:pt x="1528160" y="127353"/>
                </a:moveTo>
                <a:lnTo>
                  <a:pt x="0" y="127353"/>
                </a:lnTo>
                <a:lnTo>
                  <a:pt x="0" y="0"/>
                </a:lnTo>
                <a:lnTo>
                  <a:pt x="1528160" y="0"/>
                </a:lnTo>
                <a:lnTo>
                  <a:pt x="1528160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233097" y="5991414"/>
            <a:ext cx="4911090" cy="127635"/>
          </a:xfrm>
          <a:custGeom>
            <a:avLst/>
            <a:gdLst/>
            <a:ahLst/>
            <a:cxnLst/>
            <a:rect l="l" t="t" r="r" b="b"/>
            <a:pathLst>
              <a:path w="4911090" h="127635">
                <a:moveTo>
                  <a:pt x="4910704" y="127353"/>
                </a:moveTo>
                <a:lnTo>
                  <a:pt x="0" y="127353"/>
                </a:lnTo>
                <a:lnTo>
                  <a:pt x="0" y="0"/>
                </a:lnTo>
                <a:lnTo>
                  <a:pt x="4910704" y="0"/>
                </a:lnTo>
                <a:lnTo>
                  <a:pt x="4910704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57204" y="7528145"/>
            <a:ext cx="4533265" cy="127635"/>
          </a:xfrm>
          <a:custGeom>
            <a:avLst/>
            <a:gdLst/>
            <a:ahLst/>
            <a:cxnLst/>
            <a:rect l="l" t="t" r="r" b="b"/>
            <a:pathLst>
              <a:path w="4533265" h="127634">
                <a:moveTo>
                  <a:pt x="4532986" y="127353"/>
                </a:moveTo>
                <a:lnTo>
                  <a:pt x="0" y="127353"/>
                </a:lnTo>
                <a:lnTo>
                  <a:pt x="0" y="0"/>
                </a:lnTo>
                <a:lnTo>
                  <a:pt x="4532986" y="0"/>
                </a:lnTo>
                <a:lnTo>
                  <a:pt x="4532986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91027" y="3020803"/>
            <a:ext cx="6865620" cy="4723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440"/>
              </a:lnSpc>
              <a:spcBef>
                <a:spcPts val="105"/>
              </a:spcBef>
            </a:pPr>
            <a:r>
              <a:rPr dirty="0" sz="10650" spc="-555">
                <a:solidFill>
                  <a:srgbClr val="344028"/>
                </a:solidFill>
                <a:latin typeface="Cambria"/>
                <a:cs typeface="Cambria"/>
              </a:rPr>
              <a:t>5.</a:t>
            </a:r>
            <a:endParaRPr sz="10650">
              <a:latin typeface="Cambria"/>
              <a:cs typeface="Cambria"/>
            </a:endParaRPr>
          </a:p>
          <a:p>
            <a:pPr algn="ctr" marL="12065" marR="5080">
              <a:lnSpc>
                <a:spcPts val="12100"/>
              </a:lnSpc>
              <a:spcBef>
                <a:spcPts val="440"/>
              </a:spcBef>
            </a:pPr>
            <a:r>
              <a:rPr dirty="0" sz="10650" spc="204">
                <a:solidFill>
                  <a:srgbClr val="344028"/>
                </a:solidFill>
                <a:latin typeface="Cambria"/>
                <a:cs typeface="Cambria"/>
              </a:rPr>
              <a:t>Expressões </a:t>
            </a:r>
            <a:r>
              <a:rPr dirty="0" sz="10650" spc="170">
                <a:solidFill>
                  <a:srgbClr val="344028"/>
                </a:solidFill>
                <a:latin typeface="Cambria"/>
                <a:cs typeface="Cambria"/>
              </a:rPr>
              <a:t>Faciais:</a:t>
            </a:r>
            <a:endParaRPr sz="10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44801" y="258873"/>
            <a:ext cx="15398750" cy="971550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algn="ctr" marL="12065" marR="5080">
              <a:lnSpc>
                <a:spcPts val="10810"/>
              </a:lnSpc>
              <a:spcBef>
                <a:spcPts val="990"/>
              </a:spcBef>
            </a:pPr>
            <a:r>
              <a:rPr dirty="0" sz="9550" spc="270">
                <a:solidFill>
                  <a:srgbClr val="344028"/>
                </a:solidFill>
                <a:latin typeface="Cambria"/>
                <a:cs typeface="Cambria"/>
              </a:rPr>
              <a:t>Uma</a:t>
            </a:r>
            <a:r>
              <a:rPr dirty="0" sz="955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40">
                <a:solidFill>
                  <a:srgbClr val="344028"/>
                </a:solidFill>
                <a:latin typeface="Cambria"/>
                <a:cs typeface="Cambria"/>
              </a:rPr>
              <a:t>pessoa</a:t>
            </a:r>
            <a:r>
              <a:rPr dirty="0" sz="9550" spc="2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85">
                <a:solidFill>
                  <a:srgbClr val="344028"/>
                </a:solidFill>
                <a:latin typeface="Cambria"/>
                <a:cs typeface="Cambria"/>
              </a:rPr>
              <a:t>surda</a:t>
            </a:r>
            <a:r>
              <a:rPr dirty="0" sz="955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55">
                <a:solidFill>
                  <a:srgbClr val="344028"/>
                </a:solidFill>
                <a:latin typeface="Cambria"/>
                <a:cs typeface="Cambria"/>
              </a:rPr>
              <a:t>olha</a:t>
            </a:r>
            <a:r>
              <a:rPr dirty="0" sz="955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80">
                <a:solidFill>
                  <a:srgbClr val="344028"/>
                </a:solidFill>
                <a:latin typeface="Cambria"/>
                <a:cs typeface="Cambria"/>
              </a:rPr>
              <a:t>mais </a:t>
            </a:r>
            <a:r>
              <a:rPr dirty="0" sz="9550" spc="140">
                <a:solidFill>
                  <a:srgbClr val="344028"/>
                </a:solidFill>
                <a:latin typeface="Cambria"/>
                <a:cs typeface="Cambria"/>
              </a:rPr>
              <a:t>para</a:t>
            </a:r>
            <a:r>
              <a:rPr dirty="0" sz="955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50">
                <a:solidFill>
                  <a:srgbClr val="344028"/>
                </a:solidFill>
                <a:latin typeface="Cambria"/>
                <a:cs typeface="Cambria"/>
              </a:rPr>
              <a:t>o</a:t>
            </a:r>
            <a:r>
              <a:rPr dirty="0" sz="955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70">
                <a:solidFill>
                  <a:srgbClr val="344028"/>
                </a:solidFill>
                <a:latin typeface="Cambria"/>
                <a:cs typeface="Cambria"/>
              </a:rPr>
              <a:t>rosto</a:t>
            </a:r>
            <a:r>
              <a:rPr dirty="0" sz="9550" spc="27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305">
                <a:solidFill>
                  <a:srgbClr val="344028"/>
                </a:solidFill>
                <a:latin typeface="Cambria"/>
                <a:cs typeface="Cambria"/>
              </a:rPr>
              <a:t>em</a:t>
            </a:r>
            <a:r>
              <a:rPr dirty="0" sz="955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95">
                <a:solidFill>
                  <a:srgbClr val="344028"/>
                </a:solidFill>
                <a:latin typeface="Cambria"/>
                <a:cs typeface="Cambria"/>
              </a:rPr>
              <a:t>busca</a:t>
            </a:r>
            <a:r>
              <a:rPr dirty="0" sz="955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35">
                <a:solidFill>
                  <a:srgbClr val="344028"/>
                </a:solidFill>
                <a:latin typeface="Cambria"/>
                <a:cs typeface="Cambria"/>
              </a:rPr>
              <a:t>de </a:t>
            </a:r>
            <a:r>
              <a:rPr dirty="0" sz="9550" spc="229">
                <a:solidFill>
                  <a:srgbClr val="344028"/>
                </a:solidFill>
                <a:latin typeface="Cambria"/>
                <a:cs typeface="Cambria"/>
              </a:rPr>
              <a:t>informações.</a:t>
            </a:r>
            <a:endParaRPr sz="9550">
              <a:latin typeface="Cambria"/>
              <a:cs typeface="Cambria"/>
            </a:endParaRPr>
          </a:p>
          <a:p>
            <a:pPr algn="ctr" marL="936625" marR="929005">
              <a:lnSpc>
                <a:spcPts val="10810"/>
              </a:lnSpc>
              <a:spcBef>
                <a:spcPts val="10650"/>
              </a:spcBef>
            </a:pPr>
            <a:r>
              <a:rPr dirty="0" sz="9550" spc="210">
                <a:solidFill>
                  <a:srgbClr val="344028"/>
                </a:solidFill>
                <a:latin typeface="Cambria"/>
                <a:cs typeface="Cambria"/>
              </a:rPr>
              <a:t>Acrescentar</a:t>
            </a:r>
            <a:r>
              <a:rPr dirty="0" sz="9550" spc="29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90">
                <a:solidFill>
                  <a:srgbClr val="344028"/>
                </a:solidFill>
                <a:latin typeface="Cambria"/>
                <a:cs typeface="Cambria"/>
              </a:rPr>
              <a:t>intensidade, </a:t>
            </a:r>
            <a:r>
              <a:rPr dirty="0" sz="9550" spc="235">
                <a:solidFill>
                  <a:srgbClr val="344028"/>
                </a:solidFill>
                <a:latin typeface="Cambria"/>
                <a:cs typeface="Cambria"/>
              </a:rPr>
              <a:t>modulação,</a:t>
            </a:r>
            <a:r>
              <a:rPr dirty="0" sz="9550" spc="29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70">
                <a:solidFill>
                  <a:srgbClr val="344028"/>
                </a:solidFill>
                <a:latin typeface="Cambria"/>
                <a:cs typeface="Cambria"/>
              </a:rPr>
              <a:t>distância</a:t>
            </a:r>
            <a:r>
              <a:rPr dirty="0" sz="9550" spc="29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80">
                <a:solidFill>
                  <a:srgbClr val="344028"/>
                </a:solidFill>
                <a:latin typeface="Cambria"/>
                <a:cs typeface="Cambria"/>
              </a:rPr>
              <a:t>ou </a:t>
            </a:r>
            <a:r>
              <a:rPr dirty="0" sz="9550" spc="240">
                <a:solidFill>
                  <a:srgbClr val="344028"/>
                </a:solidFill>
                <a:latin typeface="Cambria"/>
                <a:cs typeface="Cambria"/>
              </a:rPr>
              <a:t>tempo.</a:t>
            </a:r>
            <a:endParaRPr sz="9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13714" y="1198007"/>
            <a:ext cx="15861030" cy="791527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algn="ctr" marL="12700" marR="5080">
              <a:lnSpc>
                <a:spcPts val="10250"/>
              </a:lnSpc>
              <a:spcBef>
                <a:spcPts val="819"/>
              </a:spcBef>
            </a:pPr>
            <a:r>
              <a:rPr dirty="0" sz="9050" spc="260">
                <a:solidFill>
                  <a:srgbClr val="344028"/>
                </a:solidFill>
                <a:latin typeface="Cambria"/>
                <a:cs typeface="Cambria"/>
              </a:rPr>
              <a:t>É</a:t>
            </a:r>
            <a:r>
              <a:rPr dirty="0" sz="9050" spc="24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050" spc="185">
                <a:solidFill>
                  <a:srgbClr val="344028"/>
                </a:solidFill>
                <a:latin typeface="Cambria"/>
                <a:cs typeface="Cambria"/>
              </a:rPr>
              <a:t>importante</a:t>
            </a:r>
            <a:r>
              <a:rPr dirty="0" sz="9050" spc="26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050" spc="110">
                <a:solidFill>
                  <a:srgbClr val="344028"/>
                </a:solidFill>
                <a:latin typeface="Cambria"/>
                <a:cs typeface="Cambria"/>
              </a:rPr>
              <a:t>observar</a:t>
            </a:r>
            <a:r>
              <a:rPr dirty="0" sz="9050" spc="26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050" spc="130">
                <a:solidFill>
                  <a:srgbClr val="344028"/>
                </a:solidFill>
                <a:latin typeface="Cambria"/>
                <a:cs typeface="Cambria"/>
              </a:rPr>
              <a:t>que </a:t>
            </a:r>
            <a:r>
              <a:rPr dirty="0" sz="9050" spc="120">
                <a:solidFill>
                  <a:srgbClr val="344028"/>
                </a:solidFill>
                <a:latin typeface="Cambria"/>
                <a:cs typeface="Cambria"/>
              </a:rPr>
              <a:t>essas</a:t>
            </a:r>
            <a:r>
              <a:rPr dirty="0" sz="9050" spc="2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050" spc="170">
                <a:solidFill>
                  <a:srgbClr val="344028"/>
                </a:solidFill>
                <a:latin typeface="Cambria"/>
                <a:cs typeface="Cambria"/>
              </a:rPr>
              <a:t>expressões</a:t>
            </a:r>
            <a:r>
              <a:rPr dirty="0" sz="905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050" spc="155">
                <a:solidFill>
                  <a:srgbClr val="344028"/>
                </a:solidFill>
                <a:latin typeface="Cambria"/>
                <a:cs typeface="Cambria"/>
              </a:rPr>
              <a:t>faciais</a:t>
            </a:r>
            <a:r>
              <a:rPr dirty="0" sz="9050" spc="2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050" spc="85">
                <a:solidFill>
                  <a:srgbClr val="344028"/>
                </a:solidFill>
                <a:latin typeface="Cambria"/>
                <a:cs typeface="Cambria"/>
              </a:rPr>
              <a:t>são </a:t>
            </a:r>
            <a:r>
              <a:rPr dirty="0" sz="9050" spc="185">
                <a:solidFill>
                  <a:srgbClr val="344028"/>
                </a:solidFill>
                <a:latin typeface="Cambria"/>
                <a:cs typeface="Cambria"/>
              </a:rPr>
              <a:t>gramáticas</a:t>
            </a:r>
            <a:r>
              <a:rPr dirty="0" sz="9050" spc="27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050" spc="190">
                <a:solidFill>
                  <a:srgbClr val="344028"/>
                </a:solidFill>
                <a:latin typeface="Cambria"/>
                <a:cs typeface="Cambria"/>
              </a:rPr>
              <a:t>ou</a:t>
            </a:r>
            <a:r>
              <a:rPr dirty="0" sz="9050" spc="27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050" spc="195">
                <a:solidFill>
                  <a:srgbClr val="344028"/>
                </a:solidFill>
                <a:latin typeface="Cambria"/>
                <a:cs typeface="Cambria"/>
              </a:rPr>
              <a:t>moduladoras, </a:t>
            </a:r>
            <a:r>
              <a:rPr dirty="0" sz="9050" spc="175">
                <a:solidFill>
                  <a:srgbClr val="344028"/>
                </a:solidFill>
                <a:latin typeface="Cambria"/>
                <a:cs typeface="Cambria"/>
              </a:rPr>
              <a:t>diferente</a:t>
            </a:r>
            <a:r>
              <a:rPr dirty="0" sz="9050" spc="27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050" spc="160">
                <a:solidFill>
                  <a:srgbClr val="344028"/>
                </a:solidFill>
                <a:latin typeface="Cambria"/>
                <a:cs typeface="Cambria"/>
              </a:rPr>
              <a:t>de</a:t>
            </a:r>
            <a:r>
              <a:rPr dirty="0" sz="9050" spc="2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050" spc="155">
                <a:solidFill>
                  <a:srgbClr val="344028"/>
                </a:solidFill>
                <a:latin typeface="Cambria"/>
                <a:cs typeface="Cambria"/>
              </a:rPr>
              <a:t>outras</a:t>
            </a:r>
            <a:r>
              <a:rPr dirty="0" sz="9050" spc="2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050" spc="160">
                <a:solidFill>
                  <a:srgbClr val="344028"/>
                </a:solidFill>
                <a:latin typeface="Cambria"/>
                <a:cs typeface="Cambria"/>
              </a:rPr>
              <a:t>expressões </a:t>
            </a:r>
            <a:r>
              <a:rPr dirty="0" sz="9050" spc="155">
                <a:solidFill>
                  <a:srgbClr val="344028"/>
                </a:solidFill>
                <a:latin typeface="Cambria"/>
                <a:cs typeface="Cambria"/>
              </a:rPr>
              <a:t>faciais</a:t>
            </a:r>
            <a:r>
              <a:rPr dirty="0" sz="9050" spc="27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050" spc="155">
                <a:solidFill>
                  <a:srgbClr val="344028"/>
                </a:solidFill>
                <a:latin typeface="Cambria"/>
                <a:cs typeface="Cambria"/>
              </a:rPr>
              <a:t>que</a:t>
            </a:r>
            <a:r>
              <a:rPr dirty="0" sz="905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050" spc="229">
                <a:solidFill>
                  <a:srgbClr val="344028"/>
                </a:solidFill>
                <a:latin typeface="Cambria"/>
                <a:cs typeface="Cambria"/>
              </a:rPr>
              <a:t>indicam</a:t>
            </a:r>
            <a:r>
              <a:rPr dirty="0" sz="9050" spc="27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050" spc="215">
                <a:solidFill>
                  <a:srgbClr val="344028"/>
                </a:solidFill>
                <a:latin typeface="Cambria"/>
                <a:cs typeface="Cambria"/>
              </a:rPr>
              <a:t>emoções</a:t>
            </a:r>
            <a:r>
              <a:rPr dirty="0" sz="9050" spc="27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050" spc="80">
                <a:solidFill>
                  <a:srgbClr val="344028"/>
                </a:solidFill>
                <a:latin typeface="Cambria"/>
                <a:cs typeface="Cambria"/>
              </a:rPr>
              <a:t>e </a:t>
            </a:r>
            <a:r>
              <a:rPr dirty="0" sz="9050" spc="195">
                <a:solidFill>
                  <a:srgbClr val="344028"/>
                </a:solidFill>
                <a:latin typeface="Cambria"/>
                <a:cs typeface="Cambria"/>
              </a:rPr>
              <a:t>sentimentos.</a:t>
            </a:r>
            <a:endParaRPr sz="9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730" y="1019325"/>
            <a:ext cx="12620625" cy="1649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650" spc="175"/>
              <a:t>Estilo</a:t>
            </a:r>
            <a:r>
              <a:rPr dirty="0" sz="10650" spc="310"/>
              <a:t> </a:t>
            </a:r>
            <a:r>
              <a:rPr dirty="0" sz="10650" spc="190"/>
              <a:t>de</a:t>
            </a:r>
            <a:r>
              <a:rPr dirty="0" sz="10650" spc="320"/>
              <a:t> </a:t>
            </a:r>
            <a:r>
              <a:rPr dirty="0" sz="10650" spc="160"/>
              <a:t>sinalização:</a:t>
            </a:r>
            <a:endParaRPr sz="1065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2235" rIns="0" bIns="0" rtlCol="0" vert="horz">
            <a:spAutoFit/>
          </a:bodyPr>
          <a:lstStyle/>
          <a:p>
            <a:pPr algn="ctr" marL="12700" marR="5080">
              <a:lnSpc>
                <a:spcPts val="10040"/>
              </a:lnSpc>
              <a:spcBef>
                <a:spcPts val="805"/>
              </a:spcBef>
            </a:pPr>
            <a:r>
              <a:rPr dirty="0" spc="55"/>
              <a:t>A</a:t>
            </a:r>
            <a:r>
              <a:rPr dirty="0" spc="265"/>
              <a:t> </a:t>
            </a:r>
            <a:r>
              <a:rPr dirty="0" spc="210"/>
              <a:t>maneira</a:t>
            </a:r>
            <a:r>
              <a:rPr dirty="0" spc="265"/>
              <a:t> </a:t>
            </a:r>
            <a:r>
              <a:rPr dirty="0" spc="270"/>
              <a:t>como</a:t>
            </a:r>
            <a:r>
              <a:rPr dirty="0" spc="265"/>
              <a:t> </a:t>
            </a:r>
            <a:r>
              <a:rPr dirty="0" spc="204"/>
              <a:t>alguém </a:t>
            </a:r>
            <a:r>
              <a:rPr dirty="0" spc="145"/>
              <a:t>sinaliza</a:t>
            </a:r>
            <a:r>
              <a:rPr dirty="0" spc="260"/>
              <a:t> </a:t>
            </a:r>
            <a:r>
              <a:rPr dirty="0" spc="275"/>
              <a:t>numa</a:t>
            </a:r>
            <a:r>
              <a:rPr dirty="0" spc="260"/>
              <a:t> </a:t>
            </a:r>
            <a:r>
              <a:rPr dirty="0" spc="170"/>
              <a:t>conversa</a:t>
            </a:r>
            <a:r>
              <a:rPr dirty="0" spc="265"/>
              <a:t> </a:t>
            </a:r>
            <a:r>
              <a:rPr dirty="0" spc="165"/>
              <a:t>casual </a:t>
            </a:r>
            <a:r>
              <a:rPr dirty="0" spc="150"/>
              <a:t>seria</a:t>
            </a:r>
            <a:r>
              <a:rPr dirty="0" spc="275"/>
              <a:t> </a:t>
            </a:r>
            <a:r>
              <a:rPr dirty="0" spc="195"/>
              <a:t>diferente</a:t>
            </a:r>
            <a:r>
              <a:rPr dirty="0" spc="275"/>
              <a:t> </a:t>
            </a:r>
            <a:r>
              <a:rPr dirty="0" spc="135"/>
              <a:t>da</a:t>
            </a:r>
            <a:r>
              <a:rPr dirty="0" spc="275"/>
              <a:t> </a:t>
            </a:r>
            <a:r>
              <a:rPr dirty="0" spc="200"/>
              <a:t>maneira </a:t>
            </a:r>
            <a:r>
              <a:rPr dirty="0" spc="270"/>
              <a:t>como</a:t>
            </a:r>
            <a:r>
              <a:rPr dirty="0" spc="260"/>
              <a:t> </a:t>
            </a:r>
            <a:r>
              <a:rPr dirty="0" spc="150"/>
              <a:t>ele</a:t>
            </a:r>
            <a:r>
              <a:rPr dirty="0" spc="265"/>
              <a:t> </a:t>
            </a:r>
            <a:r>
              <a:rPr dirty="0" spc="145"/>
              <a:t>sinaliza</a:t>
            </a:r>
            <a:r>
              <a:rPr dirty="0" spc="260"/>
              <a:t> </a:t>
            </a:r>
            <a:r>
              <a:rPr dirty="0" spc="340"/>
              <a:t>num</a:t>
            </a:r>
            <a:r>
              <a:rPr dirty="0" spc="260"/>
              <a:t> </a:t>
            </a:r>
            <a:r>
              <a:rPr dirty="0" spc="190"/>
              <a:t>discurso </a:t>
            </a:r>
            <a:r>
              <a:rPr dirty="0" spc="275"/>
              <a:t>numa</a:t>
            </a:r>
            <a:r>
              <a:rPr dirty="0" spc="250"/>
              <a:t> </a:t>
            </a:r>
            <a:r>
              <a:rPr dirty="0" spc="190"/>
              <a:t>reunião</a:t>
            </a:r>
            <a:r>
              <a:rPr dirty="0" spc="265"/>
              <a:t> </a:t>
            </a:r>
            <a:r>
              <a:rPr dirty="0" spc="210"/>
              <a:t>na</a:t>
            </a:r>
            <a:r>
              <a:rPr dirty="0" spc="260"/>
              <a:t> </a:t>
            </a:r>
            <a:r>
              <a:rPr dirty="0" spc="229"/>
              <a:t>congregação.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63166" y="3129935"/>
            <a:ext cx="4686299" cy="4876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532409" y="5204599"/>
            <a:ext cx="5220335" cy="1649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650" spc="409">
                <a:solidFill>
                  <a:srgbClr val="344028"/>
                </a:solidFill>
                <a:latin typeface="Cambria"/>
                <a:cs typeface="Cambria"/>
              </a:rPr>
              <a:t>um</a:t>
            </a:r>
            <a:r>
              <a:rPr dirty="0" sz="10650" spc="30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650" spc="170">
                <a:solidFill>
                  <a:srgbClr val="344028"/>
                </a:solidFill>
                <a:latin typeface="Cambria"/>
                <a:cs typeface="Cambria"/>
              </a:rPr>
              <a:t>sinal</a:t>
            </a:r>
            <a:endParaRPr sz="106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2832" y="3195491"/>
            <a:ext cx="10099040" cy="2219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877300" algn="l"/>
              </a:tabLst>
            </a:pPr>
            <a:r>
              <a:rPr dirty="0" sz="10650" spc="229"/>
              <a:t>Elementos</a:t>
            </a:r>
            <a:r>
              <a:rPr dirty="0" sz="10650" spc="335"/>
              <a:t> </a:t>
            </a:r>
            <a:r>
              <a:rPr dirty="0" sz="10650" spc="165"/>
              <a:t>de</a:t>
            </a:r>
            <a:r>
              <a:rPr dirty="0" sz="10650"/>
              <a:t>	</a:t>
            </a:r>
            <a:r>
              <a:rPr dirty="0" baseline="-38966" sz="21600" spc="1837"/>
              <a:t>=</a:t>
            </a:r>
            <a:endParaRPr baseline="-38966" sz="2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1234" y="0"/>
            <a:ext cx="8029574" cy="10286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540283" y="4301615"/>
            <a:ext cx="842010" cy="127635"/>
          </a:xfrm>
          <a:custGeom>
            <a:avLst/>
            <a:gdLst/>
            <a:ahLst/>
            <a:cxnLst/>
            <a:rect l="l" t="t" r="r" b="b"/>
            <a:pathLst>
              <a:path w="842010" h="127635">
                <a:moveTo>
                  <a:pt x="841726" y="127353"/>
                </a:moveTo>
                <a:lnTo>
                  <a:pt x="0" y="127353"/>
                </a:lnTo>
                <a:lnTo>
                  <a:pt x="0" y="0"/>
                </a:lnTo>
                <a:lnTo>
                  <a:pt x="841726" y="0"/>
                </a:lnTo>
                <a:lnTo>
                  <a:pt x="841726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04821" y="5838347"/>
            <a:ext cx="3228340" cy="127635"/>
          </a:xfrm>
          <a:custGeom>
            <a:avLst/>
            <a:gdLst/>
            <a:ahLst/>
            <a:cxnLst/>
            <a:rect l="l" t="t" r="r" b="b"/>
            <a:pathLst>
              <a:path w="3228340" h="127635">
                <a:moveTo>
                  <a:pt x="3227844" y="127353"/>
                </a:moveTo>
                <a:lnTo>
                  <a:pt x="0" y="127353"/>
                </a:lnTo>
                <a:lnTo>
                  <a:pt x="0" y="0"/>
                </a:lnTo>
                <a:lnTo>
                  <a:pt x="3227844" y="0"/>
                </a:lnTo>
                <a:lnTo>
                  <a:pt x="3227844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790725" y="5838347"/>
            <a:ext cx="2183130" cy="127635"/>
          </a:xfrm>
          <a:custGeom>
            <a:avLst/>
            <a:gdLst/>
            <a:ahLst/>
            <a:cxnLst/>
            <a:rect l="l" t="t" r="r" b="b"/>
            <a:pathLst>
              <a:path w="2183129" h="127635">
                <a:moveTo>
                  <a:pt x="2182542" y="127353"/>
                </a:moveTo>
                <a:lnTo>
                  <a:pt x="0" y="127353"/>
                </a:lnTo>
                <a:lnTo>
                  <a:pt x="0" y="0"/>
                </a:lnTo>
                <a:lnTo>
                  <a:pt x="2182542" y="0"/>
                </a:lnTo>
                <a:lnTo>
                  <a:pt x="2182542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403795" y="5838354"/>
            <a:ext cx="1814195" cy="127635"/>
          </a:xfrm>
          <a:custGeom>
            <a:avLst/>
            <a:gdLst/>
            <a:ahLst/>
            <a:cxnLst/>
            <a:rect l="l" t="t" r="r" b="b"/>
            <a:pathLst>
              <a:path w="1814195" h="127635">
                <a:moveTo>
                  <a:pt x="1813674" y="0"/>
                </a:moveTo>
                <a:lnTo>
                  <a:pt x="1476717" y="0"/>
                </a:lnTo>
                <a:lnTo>
                  <a:pt x="0" y="0"/>
                </a:lnTo>
                <a:lnTo>
                  <a:pt x="0" y="127355"/>
                </a:lnTo>
                <a:lnTo>
                  <a:pt x="1476717" y="127355"/>
                </a:lnTo>
                <a:lnTo>
                  <a:pt x="1813674" y="127355"/>
                </a:lnTo>
                <a:lnTo>
                  <a:pt x="1813674" y="0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568692" y="7375078"/>
            <a:ext cx="4785360" cy="127635"/>
          </a:xfrm>
          <a:custGeom>
            <a:avLst/>
            <a:gdLst/>
            <a:ahLst/>
            <a:cxnLst/>
            <a:rect l="l" t="t" r="r" b="b"/>
            <a:pathLst>
              <a:path w="4785359" h="127634">
                <a:moveTo>
                  <a:pt x="4784775" y="127353"/>
                </a:moveTo>
                <a:lnTo>
                  <a:pt x="0" y="127353"/>
                </a:lnTo>
                <a:lnTo>
                  <a:pt x="0" y="0"/>
                </a:lnTo>
                <a:lnTo>
                  <a:pt x="4784775" y="0"/>
                </a:lnTo>
                <a:lnTo>
                  <a:pt x="4784775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92121" y="2867735"/>
            <a:ext cx="8201659" cy="4723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36550">
              <a:lnSpc>
                <a:spcPts val="12440"/>
              </a:lnSpc>
              <a:spcBef>
                <a:spcPts val="105"/>
              </a:spcBef>
            </a:pPr>
            <a:r>
              <a:rPr dirty="0" sz="10650" spc="-790">
                <a:solidFill>
                  <a:srgbClr val="344028"/>
                </a:solidFill>
                <a:latin typeface="Cambria"/>
                <a:cs typeface="Cambria"/>
              </a:rPr>
              <a:t>1.</a:t>
            </a:r>
            <a:endParaRPr sz="10650">
              <a:latin typeface="Cambria"/>
              <a:cs typeface="Cambria"/>
            </a:endParaRPr>
          </a:p>
          <a:p>
            <a:pPr algn="ctr" marL="12065" marR="5080">
              <a:lnSpc>
                <a:spcPts val="12100"/>
              </a:lnSpc>
              <a:spcBef>
                <a:spcPts val="440"/>
              </a:spcBef>
            </a:pPr>
            <a:r>
              <a:rPr dirty="0" sz="10650" spc="320">
                <a:solidFill>
                  <a:srgbClr val="344028"/>
                </a:solidFill>
                <a:latin typeface="Cambria"/>
                <a:cs typeface="Cambria"/>
              </a:rPr>
              <a:t>Configuração </a:t>
            </a:r>
            <a:r>
              <a:rPr dirty="0" sz="10650" spc="190">
                <a:solidFill>
                  <a:srgbClr val="344028"/>
                </a:solidFill>
                <a:latin typeface="Cambria"/>
                <a:cs typeface="Cambria"/>
              </a:rPr>
              <a:t>de</a:t>
            </a:r>
            <a:r>
              <a:rPr dirty="0" sz="10650" spc="30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650" spc="175">
                <a:solidFill>
                  <a:srgbClr val="344028"/>
                </a:solidFill>
                <a:latin typeface="Cambria"/>
                <a:cs typeface="Cambria"/>
              </a:rPr>
              <a:t>mão:</a:t>
            </a:r>
            <a:endParaRPr sz="10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2560" rIns="0" bIns="0" rtlCol="0" vert="horz">
            <a:spAutoFit/>
          </a:bodyPr>
          <a:lstStyle/>
          <a:p>
            <a:pPr algn="ctr" marL="589915" marR="5080">
              <a:lnSpc>
                <a:spcPts val="17770"/>
              </a:lnSpc>
              <a:spcBef>
                <a:spcPts val="1280"/>
              </a:spcBef>
            </a:pPr>
            <a:r>
              <a:rPr dirty="0" sz="15600" spc="290"/>
              <a:t>Alfabéticas, </a:t>
            </a:r>
            <a:r>
              <a:rPr dirty="0" sz="15600" spc="409"/>
              <a:t>numéricas</a:t>
            </a:r>
            <a:r>
              <a:rPr dirty="0" sz="15600" spc="450"/>
              <a:t> </a:t>
            </a:r>
            <a:r>
              <a:rPr dirty="0" sz="15600" spc="175"/>
              <a:t>e </a:t>
            </a:r>
            <a:r>
              <a:rPr dirty="0" sz="15600" spc="335"/>
              <a:t>outras.</a:t>
            </a:r>
            <a:endParaRPr sz="15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66484" y="1864858"/>
            <a:ext cx="13555344" cy="6587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628139" indent="-983615">
              <a:lnSpc>
                <a:spcPts val="13085"/>
              </a:lnSpc>
              <a:spcBef>
                <a:spcPts val="135"/>
              </a:spcBef>
              <a:buChar char="•"/>
              <a:tabLst>
                <a:tab pos="1628139" algn="l"/>
              </a:tabLst>
            </a:pPr>
            <a:r>
              <a:rPr dirty="0" sz="11200" spc="204">
                <a:solidFill>
                  <a:srgbClr val="344028"/>
                </a:solidFill>
                <a:latin typeface="Cambria"/>
                <a:cs typeface="Cambria"/>
              </a:rPr>
              <a:t>Apenas</a:t>
            </a:r>
            <a:r>
              <a:rPr dirty="0" sz="11200" spc="34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200" spc="320">
                <a:solidFill>
                  <a:srgbClr val="344028"/>
                </a:solidFill>
                <a:latin typeface="Cambria"/>
                <a:cs typeface="Cambria"/>
              </a:rPr>
              <a:t>uma</a:t>
            </a:r>
            <a:r>
              <a:rPr dirty="0" sz="11200" spc="34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200" spc="250">
                <a:solidFill>
                  <a:srgbClr val="344028"/>
                </a:solidFill>
                <a:latin typeface="Cambria"/>
                <a:cs typeface="Cambria"/>
              </a:rPr>
              <a:t>mão</a:t>
            </a:r>
            <a:endParaRPr sz="11200">
              <a:latin typeface="Cambria"/>
              <a:cs typeface="Cambria"/>
            </a:endParaRPr>
          </a:p>
          <a:p>
            <a:pPr lvl="1" marL="3787775" indent="-983615">
              <a:lnSpc>
                <a:spcPts val="12730"/>
              </a:lnSpc>
              <a:buChar char="•"/>
              <a:tabLst>
                <a:tab pos="3787775" algn="l"/>
              </a:tabLst>
            </a:pPr>
            <a:r>
              <a:rPr dirty="0" sz="11200" spc="315">
                <a:solidFill>
                  <a:srgbClr val="344028"/>
                </a:solidFill>
                <a:latin typeface="Cambria"/>
                <a:cs typeface="Cambria"/>
              </a:rPr>
              <a:t>Duas</a:t>
            </a:r>
            <a:r>
              <a:rPr dirty="0" sz="11200" spc="33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200" spc="235">
                <a:solidFill>
                  <a:srgbClr val="344028"/>
                </a:solidFill>
                <a:latin typeface="Cambria"/>
                <a:cs typeface="Cambria"/>
              </a:rPr>
              <a:t>mãos</a:t>
            </a:r>
            <a:endParaRPr sz="11200">
              <a:latin typeface="Cambria"/>
              <a:cs typeface="Cambria"/>
            </a:endParaRPr>
          </a:p>
          <a:p>
            <a:pPr marL="831215" marR="5080" indent="-819150">
              <a:lnSpc>
                <a:spcPts val="12730"/>
              </a:lnSpc>
              <a:spcBef>
                <a:spcPts val="459"/>
              </a:spcBef>
              <a:buChar char="•"/>
              <a:tabLst>
                <a:tab pos="831215" algn="l"/>
                <a:tab pos="995680" algn="l"/>
              </a:tabLst>
            </a:pPr>
            <a:r>
              <a:rPr dirty="0" sz="11200">
                <a:solidFill>
                  <a:srgbClr val="344028"/>
                </a:solidFill>
                <a:latin typeface="Cambria"/>
                <a:cs typeface="Cambria"/>
              </a:rPr>
              <a:t>	</a:t>
            </a:r>
            <a:r>
              <a:rPr dirty="0" sz="11200" spc="315">
                <a:solidFill>
                  <a:srgbClr val="344028"/>
                </a:solidFill>
                <a:latin typeface="Cambria"/>
                <a:cs typeface="Cambria"/>
              </a:rPr>
              <a:t>Duas</a:t>
            </a:r>
            <a:r>
              <a:rPr dirty="0" sz="11200" spc="33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200" spc="275">
                <a:solidFill>
                  <a:srgbClr val="344028"/>
                </a:solidFill>
                <a:latin typeface="Cambria"/>
                <a:cs typeface="Cambria"/>
              </a:rPr>
              <a:t>configurações </a:t>
            </a:r>
            <a:r>
              <a:rPr dirty="0" sz="11200" spc="260">
                <a:solidFill>
                  <a:srgbClr val="344028"/>
                </a:solidFill>
                <a:latin typeface="Cambria"/>
                <a:cs typeface="Cambria"/>
              </a:rPr>
              <a:t>de</a:t>
            </a:r>
            <a:r>
              <a:rPr dirty="0" sz="11200" spc="33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200" spc="275">
                <a:solidFill>
                  <a:srgbClr val="344028"/>
                </a:solidFill>
                <a:latin typeface="Cambria"/>
                <a:cs typeface="Cambria"/>
              </a:rPr>
              <a:t>mão</a:t>
            </a:r>
            <a:r>
              <a:rPr dirty="0" sz="11200" spc="34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200" spc="245">
                <a:solidFill>
                  <a:srgbClr val="344028"/>
                </a:solidFill>
                <a:latin typeface="Cambria"/>
                <a:cs typeface="Cambria"/>
              </a:rPr>
              <a:t>diferentes</a:t>
            </a:r>
            <a:endParaRPr sz="1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7283" y="5674298"/>
            <a:ext cx="2876549" cy="35813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50464" y="1913784"/>
            <a:ext cx="3581399" cy="287654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0695475" y="3351707"/>
            <a:ext cx="2181225" cy="619125"/>
          </a:xfrm>
          <a:custGeom>
            <a:avLst/>
            <a:gdLst/>
            <a:ahLst/>
            <a:cxnLst/>
            <a:rect l="l" t="t" r="r" b="b"/>
            <a:pathLst>
              <a:path w="2181225" h="619125">
                <a:moveTo>
                  <a:pt x="1463446" y="618812"/>
                </a:moveTo>
                <a:lnTo>
                  <a:pt x="1464495" y="615962"/>
                </a:lnTo>
                <a:lnTo>
                  <a:pt x="1467729" y="608202"/>
                </a:lnTo>
                <a:lnTo>
                  <a:pt x="1472646" y="596717"/>
                </a:lnTo>
                <a:lnTo>
                  <a:pt x="1478741" y="582695"/>
                </a:lnTo>
                <a:lnTo>
                  <a:pt x="1491188" y="552759"/>
                </a:lnTo>
                <a:lnTo>
                  <a:pt x="1512006" y="493771"/>
                </a:lnTo>
                <a:lnTo>
                  <a:pt x="1525168" y="442266"/>
                </a:lnTo>
                <a:lnTo>
                  <a:pt x="1534579" y="388195"/>
                </a:lnTo>
                <a:lnTo>
                  <a:pt x="1536189" y="371835"/>
                </a:lnTo>
                <a:lnTo>
                  <a:pt x="1536189" y="362565"/>
                </a:lnTo>
                <a:lnTo>
                  <a:pt x="0" y="362565"/>
                </a:lnTo>
                <a:lnTo>
                  <a:pt x="0" y="256249"/>
                </a:lnTo>
                <a:lnTo>
                  <a:pt x="1536189" y="256249"/>
                </a:lnTo>
                <a:lnTo>
                  <a:pt x="1536189" y="246979"/>
                </a:lnTo>
                <a:lnTo>
                  <a:pt x="1530520" y="204929"/>
                </a:lnTo>
                <a:lnTo>
                  <a:pt x="1519680" y="152124"/>
                </a:lnTo>
                <a:lnTo>
                  <a:pt x="1502393" y="96026"/>
                </a:lnTo>
                <a:lnTo>
                  <a:pt x="1478741" y="36120"/>
                </a:lnTo>
                <a:lnTo>
                  <a:pt x="1472640" y="22095"/>
                </a:lnTo>
                <a:lnTo>
                  <a:pt x="1467718" y="10610"/>
                </a:lnTo>
                <a:lnTo>
                  <a:pt x="1464476" y="2850"/>
                </a:lnTo>
                <a:lnTo>
                  <a:pt x="1463419" y="0"/>
                </a:lnTo>
                <a:lnTo>
                  <a:pt x="1473168" y="3916"/>
                </a:lnTo>
                <a:lnTo>
                  <a:pt x="1539338" y="31979"/>
                </a:lnTo>
                <a:lnTo>
                  <a:pt x="1590699" y="53946"/>
                </a:lnTo>
                <a:lnTo>
                  <a:pt x="1717328" y="108301"/>
                </a:lnTo>
                <a:lnTo>
                  <a:pt x="1858970" y="169286"/>
                </a:lnTo>
                <a:lnTo>
                  <a:pt x="1995391" y="228184"/>
                </a:lnTo>
                <a:lnTo>
                  <a:pt x="2055321" y="254125"/>
                </a:lnTo>
                <a:lnTo>
                  <a:pt x="2106358" y="276275"/>
                </a:lnTo>
                <a:lnTo>
                  <a:pt x="2145972" y="293544"/>
                </a:lnTo>
                <a:lnTo>
                  <a:pt x="2180816" y="309079"/>
                </a:lnTo>
                <a:lnTo>
                  <a:pt x="2171816" y="313322"/>
                </a:lnTo>
                <a:lnTo>
                  <a:pt x="2106823" y="341946"/>
                </a:lnTo>
                <a:lnTo>
                  <a:pt x="2055889" y="364143"/>
                </a:lnTo>
                <a:lnTo>
                  <a:pt x="1996035" y="390139"/>
                </a:lnTo>
                <a:lnTo>
                  <a:pt x="1859689" y="449161"/>
                </a:lnTo>
                <a:lnTo>
                  <a:pt x="1718021" y="510277"/>
                </a:lnTo>
                <a:lnTo>
                  <a:pt x="1651515" y="538890"/>
                </a:lnTo>
                <a:lnTo>
                  <a:pt x="1591267" y="564749"/>
                </a:lnTo>
                <a:lnTo>
                  <a:pt x="1539807" y="586764"/>
                </a:lnTo>
                <a:lnTo>
                  <a:pt x="1499663" y="603840"/>
                </a:lnTo>
                <a:lnTo>
                  <a:pt x="1473367" y="614887"/>
                </a:lnTo>
                <a:lnTo>
                  <a:pt x="1463446" y="618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466524" y="4301615"/>
            <a:ext cx="989330" cy="127635"/>
          </a:xfrm>
          <a:custGeom>
            <a:avLst/>
            <a:gdLst/>
            <a:ahLst/>
            <a:cxnLst/>
            <a:rect l="l" t="t" r="r" b="b"/>
            <a:pathLst>
              <a:path w="989329" h="127635">
                <a:moveTo>
                  <a:pt x="989244" y="127353"/>
                </a:moveTo>
                <a:lnTo>
                  <a:pt x="0" y="127353"/>
                </a:lnTo>
                <a:lnTo>
                  <a:pt x="0" y="0"/>
                </a:lnTo>
                <a:lnTo>
                  <a:pt x="989244" y="0"/>
                </a:lnTo>
                <a:lnTo>
                  <a:pt x="989244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02831" y="5838347"/>
            <a:ext cx="4812665" cy="127635"/>
          </a:xfrm>
          <a:custGeom>
            <a:avLst/>
            <a:gdLst/>
            <a:ahLst/>
            <a:cxnLst/>
            <a:rect l="l" t="t" r="r" b="b"/>
            <a:pathLst>
              <a:path w="4812665" h="127635">
                <a:moveTo>
                  <a:pt x="4812477" y="127353"/>
                </a:moveTo>
                <a:lnTo>
                  <a:pt x="0" y="127353"/>
                </a:lnTo>
                <a:lnTo>
                  <a:pt x="0" y="0"/>
                </a:lnTo>
                <a:lnTo>
                  <a:pt x="4812477" y="0"/>
                </a:lnTo>
                <a:lnTo>
                  <a:pt x="4812477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945850" y="5838347"/>
            <a:ext cx="3274060" cy="127635"/>
          </a:xfrm>
          <a:custGeom>
            <a:avLst/>
            <a:gdLst/>
            <a:ahLst/>
            <a:cxnLst/>
            <a:rect l="l" t="t" r="r" b="b"/>
            <a:pathLst>
              <a:path w="3274059" h="127635">
                <a:moveTo>
                  <a:pt x="3273611" y="127353"/>
                </a:moveTo>
                <a:lnTo>
                  <a:pt x="0" y="127353"/>
                </a:lnTo>
                <a:lnTo>
                  <a:pt x="0" y="0"/>
                </a:lnTo>
                <a:lnTo>
                  <a:pt x="3273611" y="0"/>
                </a:lnTo>
                <a:lnTo>
                  <a:pt x="3273611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919843" y="7375079"/>
            <a:ext cx="1905" cy="127635"/>
          </a:xfrm>
          <a:custGeom>
            <a:avLst/>
            <a:gdLst/>
            <a:ahLst/>
            <a:cxnLst/>
            <a:rect l="l" t="t" r="r" b="b"/>
            <a:pathLst>
              <a:path w="1905" h="127634">
                <a:moveTo>
                  <a:pt x="1830" y="127353"/>
                </a:moveTo>
                <a:lnTo>
                  <a:pt x="0" y="127353"/>
                </a:lnTo>
                <a:lnTo>
                  <a:pt x="0" y="0"/>
                </a:lnTo>
                <a:lnTo>
                  <a:pt x="1830" y="0"/>
                </a:lnTo>
                <a:lnTo>
                  <a:pt x="1830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322882" y="7375079"/>
            <a:ext cx="3679825" cy="127635"/>
          </a:xfrm>
          <a:custGeom>
            <a:avLst/>
            <a:gdLst/>
            <a:ahLst/>
            <a:cxnLst/>
            <a:rect l="l" t="t" r="r" b="b"/>
            <a:pathLst>
              <a:path w="3679825" h="127634">
                <a:moveTo>
                  <a:pt x="3679434" y="127353"/>
                </a:moveTo>
                <a:lnTo>
                  <a:pt x="0" y="127353"/>
                </a:lnTo>
                <a:lnTo>
                  <a:pt x="0" y="0"/>
                </a:lnTo>
                <a:lnTo>
                  <a:pt x="3679434" y="0"/>
                </a:lnTo>
                <a:lnTo>
                  <a:pt x="3679434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90131" y="2867735"/>
            <a:ext cx="8542655" cy="4723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440"/>
              </a:lnSpc>
              <a:spcBef>
                <a:spcPts val="105"/>
              </a:spcBef>
            </a:pPr>
            <a:r>
              <a:rPr dirty="0" sz="10650" spc="-25">
                <a:solidFill>
                  <a:srgbClr val="344028"/>
                </a:solidFill>
                <a:latin typeface="Cambria"/>
                <a:cs typeface="Cambria"/>
              </a:rPr>
              <a:t>2.</a:t>
            </a:r>
            <a:endParaRPr sz="10650">
              <a:latin typeface="Cambria"/>
              <a:cs typeface="Cambria"/>
            </a:endParaRPr>
          </a:p>
          <a:p>
            <a:pPr algn="ctr" marL="12065" marR="5080">
              <a:lnSpc>
                <a:spcPts val="12100"/>
              </a:lnSpc>
              <a:spcBef>
                <a:spcPts val="440"/>
              </a:spcBef>
            </a:pPr>
            <a:r>
              <a:rPr dirty="0" sz="10650" spc="280">
                <a:solidFill>
                  <a:srgbClr val="344028"/>
                </a:solidFill>
                <a:latin typeface="Cambria"/>
                <a:cs typeface="Cambria"/>
              </a:rPr>
              <a:t>Orientação</a:t>
            </a:r>
            <a:r>
              <a:rPr dirty="0" sz="10650" spc="32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650" spc="140">
                <a:solidFill>
                  <a:srgbClr val="344028"/>
                </a:solidFill>
                <a:latin typeface="Cambria"/>
                <a:cs typeface="Cambria"/>
              </a:rPr>
              <a:t>da </a:t>
            </a:r>
            <a:r>
              <a:rPr dirty="0" sz="10650" spc="170">
                <a:solidFill>
                  <a:srgbClr val="344028"/>
                </a:solidFill>
                <a:latin typeface="Cambria"/>
                <a:cs typeface="Cambria"/>
              </a:rPr>
              <a:t>palma:</a:t>
            </a:r>
            <a:endParaRPr sz="10650">
              <a:latin typeface="Cambria"/>
              <a:cs typeface="Cambri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477276" y="1748811"/>
            <a:ext cx="2181225" cy="619125"/>
          </a:xfrm>
          <a:custGeom>
            <a:avLst/>
            <a:gdLst/>
            <a:ahLst/>
            <a:cxnLst/>
            <a:rect l="l" t="t" r="r" b="b"/>
            <a:pathLst>
              <a:path w="2181225" h="619125">
                <a:moveTo>
                  <a:pt x="717370" y="0"/>
                </a:moveTo>
                <a:lnTo>
                  <a:pt x="716321" y="2850"/>
                </a:lnTo>
                <a:lnTo>
                  <a:pt x="713087" y="10610"/>
                </a:lnTo>
                <a:lnTo>
                  <a:pt x="708170" y="22095"/>
                </a:lnTo>
                <a:lnTo>
                  <a:pt x="702075" y="36116"/>
                </a:lnTo>
                <a:lnTo>
                  <a:pt x="689628" y="66053"/>
                </a:lnTo>
                <a:lnTo>
                  <a:pt x="668810" y="125041"/>
                </a:lnTo>
                <a:lnTo>
                  <a:pt x="655647" y="176546"/>
                </a:lnTo>
                <a:lnTo>
                  <a:pt x="646237" y="230617"/>
                </a:lnTo>
                <a:lnTo>
                  <a:pt x="644627" y="246976"/>
                </a:lnTo>
                <a:lnTo>
                  <a:pt x="644627" y="256246"/>
                </a:lnTo>
                <a:lnTo>
                  <a:pt x="2180816" y="256246"/>
                </a:lnTo>
                <a:lnTo>
                  <a:pt x="2180816" y="362562"/>
                </a:lnTo>
                <a:lnTo>
                  <a:pt x="644627" y="362562"/>
                </a:lnTo>
                <a:lnTo>
                  <a:pt x="644627" y="371832"/>
                </a:lnTo>
                <a:lnTo>
                  <a:pt x="650296" y="413882"/>
                </a:lnTo>
                <a:lnTo>
                  <a:pt x="661135" y="466688"/>
                </a:lnTo>
                <a:lnTo>
                  <a:pt x="678423" y="522785"/>
                </a:lnTo>
                <a:lnTo>
                  <a:pt x="702075" y="582692"/>
                </a:lnTo>
                <a:lnTo>
                  <a:pt x="708175" y="596717"/>
                </a:lnTo>
                <a:lnTo>
                  <a:pt x="713098" y="608202"/>
                </a:lnTo>
                <a:lnTo>
                  <a:pt x="716339" y="615962"/>
                </a:lnTo>
                <a:lnTo>
                  <a:pt x="717397" y="618812"/>
                </a:lnTo>
                <a:lnTo>
                  <a:pt x="707647" y="614895"/>
                </a:lnTo>
                <a:lnTo>
                  <a:pt x="641478" y="586833"/>
                </a:lnTo>
                <a:lnTo>
                  <a:pt x="590117" y="564866"/>
                </a:lnTo>
                <a:lnTo>
                  <a:pt x="463488" y="510511"/>
                </a:lnTo>
                <a:lnTo>
                  <a:pt x="321846" y="449525"/>
                </a:lnTo>
                <a:lnTo>
                  <a:pt x="185424" y="390628"/>
                </a:lnTo>
                <a:lnTo>
                  <a:pt x="125495" y="364686"/>
                </a:lnTo>
                <a:lnTo>
                  <a:pt x="74458" y="342537"/>
                </a:lnTo>
                <a:lnTo>
                  <a:pt x="34844" y="325268"/>
                </a:lnTo>
                <a:lnTo>
                  <a:pt x="0" y="309733"/>
                </a:lnTo>
                <a:lnTo>
                  <a:pt x="8999" y="305489"/>
                </a:lnTo>
                <a:lnTo>
                  <a:pt x="73993" y="276865"/>
                </a:lnTo>
                <a:lnTo>
                  <a:pt x="124927" y="254669"/>
                </a:lnTo>
                <a:lnTo>
                  <a:pt x="184780" y="228673"/>
                </a:lnTo>
                <a:lnTo>
                  <a:pt x="321126" y="169650"/>
                </a:lnTo>
                <a:lnTo>
                  <a:pt x="462794" y="108534"/>
                </a:lnTo>
                <a:lnTo>
                  <a:pt x="529300" y="79921"/>
                </a:lnTo>
                <a:lnTo>
                  <a:pt x="589548" y="54062"/>
                </a:lnTo>
                <a:lnTo>
                  <a:pt x="641009" y="32048"/>
                </a:lnTo>
                <a:lnTo>
                  <a:pt x="681152" y="14971"/>
                </a:lnTo>
                <a:lnTo>
                  <a:pt x="707449" y="3924"/>
                </a:lnTo>
                <a:lnTo>
                  <a:pt x="717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6639561" y="5992180"/>
            <a:ext cx="619125" cy="2181225"/>
          </a:xfrm>
          <a:custGeom>
            <a:avLst/>
            <a:gdLst/>
            <a:ahLst/>
            <a:cxnLst/>
            <a:rect l="l" t="t" r="r" b="b"/>
            <a:pathLst>
              <a:path w="619125" h="2181225">
                <a:moveTo>
                  <a:pt x="618812" y="717370"/>
                </a:moveTo>
                <a:lnTo>
                  <a:pt x="615962" y="716321"/>
                </a:lnTo>
                <a:lnTo>
                  <a:pt x="608202" y="713087"/>
                </a:lnTo>
                <a:lnTo>
                  <a:pt x="596717" y="708170"/>
                </a:lnTo>
                <a:lnTo>
                  <a:pt x="582695" y="702075"/>
                </a:lnTo>
                <a:lnTo>
                  <a:pt x="552759" y="689628"/>
                </a:lnTo>
                <a:lnTo>
                  <a:pt x="493771" y="668810"/>
                </a:lnTo>
                <a:lnTo>
                  <a:pt x="442266" y="655647"/>
                </a:lnTo>
                <a:lnTo>
                  <a:pt x="388195" y="646237"/>
                </a:lnTo>
                <a:lnTo>
                  <a:pt x="371835" y="644627"/>
                </a:lnTo>
                <a:lnTo>
                  <a:pt x="362565" y="644627"/>
                </a:lnTo>
                <a:lnTo>
                  <a:pt x="362565" y="2180816"/>
                </a:lnTo>
                <a:lnTo>
                  <a:pt x="256249" y="2180816"/>
                </a:lnTo>
                <a:lnTo>
                  <a:pt x="256249" y="644627"/>
                </a:lnTo>
                <a:lnTo>
                  <a:pt x="246979" y="644627"/>
                </a:lnTo>
                <a:lnTo>
                  <a:pt x="204929" y="650296"/>
                </a:lnTo>
                <a:lnTo>
                  <a:pt x="152124" y="661135"/>
                </a:lnTo>
                <a:lnTo>
                  <a:pt x="96026" y="678423"/>
                </a:lnTo>
                <a:lnTo>
                  <a:pt x="36120" y="702075"/>
                </a:lnTo>
                <a:lnTo>
                  <a:pt x="22095" y="708175"/>
                </a:lnTo>
                <a:lnTo>
                  <a:pt x="10610" y="713098"/>
                </a:lnTo>
                <a:lnTo>
                  <a:pt x="2850" y="716339"/>
                </a:lnTo>
                <a:lnTo>
                  <a:pt x="0" y="717397"/>
                </a:lnTo>
                <a:lnTo>
                  <a:pt x="3916" y="707647"/>
                </a:lnTo>
                <a:lnTo>
                  <a:pt x="31979" y="641478"/>
                </a:lnTo>
                <a:lnTo>
                  <a:pt x="53946" y="590117"/>
                </a:lnTo>
                <a:lnTo>
                  <a:pt x="108301" y="463488"/>
                </a:lnTo>
                <a:lnTo>
                  <a:pt x="169286" y="321846"/>
                </a:lnTo>
                <a:lnTo>
                  <a:pt x="228184" y="185424"/>
                </a:lnTo>
                <a:lnTo>
                  <a:pt x="254125" y="125495"/>
                </a:lnTo>
                <a:lnTo>
                  <a:pt x="276275" y="74458"/>
                </a:lnTo>
                <a:lnTo>
                  <a:pt x="293544" y="34844"/>
                </a:lnTo>
                <a:lnTo>
                  <a:pt x="309079" y="0"/>
                </a:lnTo>
                <a:lnTo>
                  <a:pt x="313322" y="8999"/>
                </a:lnTo>
                <a:lnTo>
                  <a:pt x="341946" y="73993"/>
                </a:lnTo>
                <a:lnTo>
                  <a:pt x="364143" y="124927"/>
                </a:lnTo>
                <a:lnTo>
                  <a:pt x="390139" y="184780"/>
                </a:lnTo>
                <a:lnTo>
                  <a:pt x="449161" y="321126"/>
                </a:lnTo>
                <a:lnTo>
                  <a:pt x="510277" y="462794"/>
                </a:lnTo>
                <a:lnTo>
                  <a:pt x="538890" y="529300"/>
                </a:lnTo>
                <a:lnTo>
                  <a:pt x="564749" y="589548"/>
                </a:lnTo>
                <a:lnTo>
                  <a:pt x="586764" y="641009"/>
                </a:lnTo>
                <a:lnTo>
                  <a:pt x="603840" y="681152"/>
                </a:lnTo>
                <a:lnTo>
                  <a:pt x="614887" y="707449"/>
                </a:lnTo>
                <a:lnTo>
                  <a:pt x="618812" y="717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5036666" y="6210378"/>
            <a:ext cx="619125" cy="2181225"/>
          </a:xfrm>
          <a:custGeom>
            <a:avLst/>
            <a:gdLst/>
            <a:ahLst/>
            <a:cxnLst/>
            <a:rect l="l" t="t" r="r" b="b"/>
            <a:pathLst>
              <a:path w="619125" h="2181225">
                <a:moveTo>
                  <a:pt x="0" y="1463446"/>
                </a:moveTo>
                <a:lnTo>
                  <a:pt x="2850" y="1464495"/>
                </a:lnTo>
                <a:lnTo>
                  <a:pt x="10610" y="1467729"/>
                </a:lnTo>
                <a:lnTo>
                  <a:pt x="22095" y="1472646"/>
                </a:lnTo>
                <a:lnTo>
                  <a:pt x="36116" y="1478741"/>
                </a:lnTo>
                <a:lnTo>
                  <a:pt x="66053" y="1491188"/>
                </a:lnTo>
                <a:lnTo>
                  <a:pt x="125041" y="1512006"/>
                </a:lnTo>
                <a:lnTo>
                  <a:pt x="176546" y="1525168"/>
                </a:lnTo>
                <a:lnTo>
                  <a:pt x="230617" y="1534579"/>
                </a:lnTo>
                <a:lnTo>
                  <a:pt x="246976" y="1536189"/>
                </a:lnTo>
                <a:lnTo>
                  <a:pt x="256246" y="1536189"/>
                </a:lnTo>
                <a:lnTo>
                  <a:pt x="256246" y="0"/>
                </a:lnTo>
                <a:lnTo>
                  <a:pt x="362562" y="0"/>
                </a:lnTo>
                <a:lnTo>
                  <a:pt x="362562" y="1536189"/>
                </a:lnTo>
                <a:lnTo>
                  <a:pt x="371832" y="1536189"/>
                </a:lnTo>
                <a:lnTo>
                  <a:pt x="413882" y="1530520"/>
                </a:lnTo>
                <a:lnTo>
                  <a:pt x="466688" y="1519680"/>
                </a:lnTo>
                <a:lnTo>
                  <a:pt x="522785" y="1502393"/>
                </a:lnTo>
                <a:lnTo>
                  <a:pt x="582692" y="1478741"/>
                </a:lnTo>
                <a:lnTo>
                  <a:pt x="596717" y="1472640"/>
                </a:lnTo>
                <a:lnTo>
                  <a:pt x="608202" y="1467718"/>
                </a:lnTo>
                <a:lnTo>
                  <a:pt x="615962" y="1464476"/>
                </a:lnTo>
                <a:lnTo>
                  <a:pt x="618812" y="1463419"/>
                </a:lnTo>
                <a:lnTo>
                  <a:pt x="614895" y="1473168"/>
                </a:lnTo>
                <a:lnTo>
                  <a:pt x="586833" y="1539338"/>
                </a:lnTo>
                <a:lnTo>
                  <a:pt x="564866" y="1590699"/>
                </a:lnTo>
                <a:lnTo>
                  <a:pt x="510511" y="1717328"/>
                </a:lnTo>
                <a:lnTo>
                  <a:pt x="449525" y="1858970"/>
                </a:lnTo>
                <a:lnTo>
                  <a:pt x="390628" y="1995391"/>
                </a:lnTo>
                <a:lnTo>
                  <a:pt x="364686" y="2055321"/>
                </a:lnTo>
                <a:lnTo>
                  <a:pt x="342537" y="2106358"/>
                </a:lnTo>
                <a:lnTo>
                  <a:pt x="325268" y="2145972"/>
                </a:lnTo>
                <a:lnTo>
                  <a:pt x="309733" y="2180816"/>
                </a:lnTo>
                <a:lnTo>
                  <a:pt x="305489" y="2171816"/>
                </a:lnTo>
                <a:lnTo>
                  <a:pt x="276865" y="2106823"/>
                </a:lnTo>
                <a:lnTo>
                  <a:pt x="254669" y="2055889"/>
                </a:lnTo>
                <a:lnTo>
                  <a:pt x="228673" y="1996035"/>
                </a:lnTo>
                <a:lnTo>
                  <a:pt x="169650" y="1859689"/>
                </a:lnTo>
                <a:lnTo>
                  <a:pt x="108534" y="1718021"/>
                </a:lnTo>
                <a:lnTo>
                  <a:pt x="79921" y="1651515"/>
                </a:lnTo>
                <a:lnTo>
                  <a:pt x="54062" y="1591267"/>
                </a:lnTo>
                <a:lnTo>
                  <a:pt x="32048" y="1539807"/>
                </a:lnTo>
                <a:lnTo>
                  <a:pt x="14971" y="1499663"/>
                </a:lnTo>
                <a:lnTo>
                  <a:pt x="3924" y="1473367"/>
                </a:lnTo>
                <a:lnTo>
                  <a:pt x="0" y="1463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86821" rIns="0" bIns="0" rtlCol="0" vert="horz">
            <a:spAutoFit/>
          </a:bodyPr>
          <a:lstStyle/>
          <a:p>
            <a:pPr algn="ctr" marL="589915" marR="5080">
              <a:lnSpc>
                <a:spcPts val="12730"/>
              </a:lnSpc>
              <a:spcBef>
                <a:spcPts val="950"/>
              </a:spcBef>
            </a:pPr>
            <a:r>
              <a:rPr dirty="0" sz="11200" spc="125"/>
              <a:t>As</a:t>
            </a:r>
            <a:r>
              <a:rPr dirty="0" sz="11200" spc="340"/>
              <a:t> </a:t>
            </a:r>
            <a:r>
              <a:rPr dirty="0" sz="11200" spc="254"/>
              <a:t>mãos</a:t>
            </a:r>
            <a:r>
              <a:rPr dirty="0" sz="11200" spc="345"/>
              <a:t> </a:t>
            </a:r>
            <a:r>
              <a:rPr dirty="0" sz="11200" spc="280"/>
              <a:t>precisam</a:t>
            </a:r>
            <a:r>
              <a:rPr dirty="0" sz="11200" spc="340"/>
              <a:t> </a:t>
            </a:r>
            <a:r>
              <a:rPr dirty="0" sz="11200" spc="180"/>
              <a:t>estar </a:t>
            </a:r>
            <a:r>
              <a:rPr dirty="0" sz="11200" spc="225"/>
              <a:t>posicionadas</a:t>
            </a:r>
            <a:r>
              <a:rPr dirty="0" sz="11200" spc="335"/>
              <a:t> </a:t>
            </a:r>
            <a:r>
              <a:rPr dirty="0" sz="11200" spc="260"/>
              <a:t>de</a:t>
            </a:r>
            <a:r>
              <a:rPr dirty="0" sz="11200" spc="335"/>
              <a:t> </a:t>
            </a:r>
            <a:r>
              <a:rPr dirty="0" sz="11200" spc="240"/>
              <a:t>certa </a:t>
            </a:r>
            <a:r>
              <a:rPr dirty="0" sz="11200" spc="325"/>
              <a:t>forma.</a:t>
            </a:r>
            <a:endParaRPr sz="1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223846" y="4554004"/>
            <a:ext cx="396240" cy="127635"/>
          </a:xfrm>
          <a:custGeom>
            <a:avLst/>
            <a:gdLst/>
            <a:ahLst/>
            <a:cxnLst/>
            <a:rect l="l" t="t" r="r" b="b"/>
            <a:pathLst>
              <a:path w="396240" h="127635">
                <a:moveTo>
                  <a:pt x="395758" y="127353"/>
                </a:moveTo>
                <a:lnTo>
                  <a:pt x="0" y="127353"/>
                </a:lnTo>
                <a:lnTo>
                  <a:pt x="0" y="0"/>
                </a:lnTo>
                <a:lnTo>
                  <a:pt x="395758" y="0"/>
                </a:lnTo>
                <a:lnTo>
                  <a:pt x="395758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442411" y="6090736"/>
            <a:ext cx="5135880" cy="127635"/>
          </a:xfrm>
          <a:custGeom>
            <a:avLst/>
            <a:gdLst/>
            <a:ahLst/>
            <a:cxnLst/>
            <a:rect l="l" t="t" r="r" b="b"/>
            <a:pathLst>
              <a:path w="5135880" h="127635">
                <a:moveTo>
                  <a:pt x="5135875" y="127353"/>
                </a:moveTo>
                <a:lnTo>
                  <a:pt x="0" y="127353"/>
                </a:lnTo>
                <a:lnTo>
                  <a:pt x="0" y="0"/>
                </a:lnTo>
                <a:lnTo>
                  <a:pt x="5135875" y="0"/>
                </a:lnTo>
                <a:lnTo>
                  <a:pt x="5135875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008828" y="6090736"/>
            <a:ext cx="1837055" cy="127635"/>
          </a:xfrm>
          <a:custGeom>
            <a:avLst/>
            <a:gdLst/>
            <a:ahLst/>
            <a:cxnLst/>
            <a:rect l="l" t="t" r="r" b="b"/>
            <a:pathLst>
              <a:path w="1837054" h="127635">
                <a:moveTo>
                  <a:pt x="1836666" y="127353"/>
                </a:moveTo>
                <a:lnTo>
                  <a:pt x="0" y="127353"/>
                </a:lnTo>
                <a:lnTo>
                  <a:pt x="0" y="0"/>
                </a:lnTo>
                <a:lnTo>
                  <a:pt x="1836666" y="0"/>
                </a:lnTo>
                <a:lnTo>
                  <a:pt x="1836666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429711" y="3120124"/>
            <a:ext cx="7428865" cy="3186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440"/>
              </a:lnSpc>
              <a:spcBef>
                <a:spcPts val="105"/>
              </a:spcBef>
            </a:pPr>
            <a:r>
              <a:rPr dirty="0" sz="10650" spc="-350">
                <a:solidFill>
                  <a:srgbClr val="344028"/>
                </a:solidFill>
                <a:latin typeface="Cambria"/>
                <a:cs typeface="Cambria"/>
              </a:rPr>
              <a:t>3.</a:t>
            </a:r>
            <a:endParaRPr sz="10650">
              <a:latin typeface="Cambria"/>
              <a:cs typeface="Cambria"/>
            </a:endParaRPr>
          </a:p>
          <a:p>
            <a:pPr algn="ctr">
              <a:lnSpc>
                <a:spcPts val="12440"/>
              </a:lnSpc>
            </a:pPr>
            <a:r>
              <a:rPr dirty="0" sz="10650" spc="200">
                <a:solidFill>
                  <a:srgbClr val="344028"/>
                </a:solidFill>
                <a:latin typeface="Cambria"/>
                <a:cs typeface="Cambria"/>
              </a:rPr>
              <a:t>Localização:</a:t>
            </a:r>
            <a:endParaRPr sz="10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8175" y="945214"/>
            <a:ext cx="15492094" cy="8343265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algn="ctr" marL="635000" marR="627380">
              <a:lnSpc>
                <a:spcPts val="10810"/>
              </a:lnSpc>
              <a:spcBef>
                <a:spcPts val="990"/>
              </a:spcBef>
            </a:pPr>
            <a:r>
              <a:rPr dirty="0" sz="9550" spc="810">
                <a:solidFill>
                  <a:srgbClr val="344028"/>
                </a:solidFill>
                <a:latin typeface="Cambria"/>
                <a:cs typeface="Cambria"/>
              </a:rPr>
              <a:t>O</a:t>
            </a:r>
            <a:r>
              <a:rPr dirty="0" sz="955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95">
                <a:solidFill>
                  <a:srgbClr val="344028"/>
                </a:solidFill>
                <a:latin typeface="Cambria"/>
                <a:cs typeface="Cambria"/>
              </a:rPr>
              <a:t>lugar</a:t>
            </a:r>
            <a:r>
              <a:rPr dirty="0" sz="955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200">
                <a:solidFill>
                  <a:srgbClr val="344028"/>
                </a:solidFill>
                <a:latin typeface="Cambria"/>
                <a:cs typeface="Cambria"/>
              </a:rPr>
              <a:t>onde</a:t>
            </a:r>
            <a:r>
              <a:rPr dirty="0" sz="955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25">
                <a:solidFill>
                  <a:srgbClr val="344028"/>
                </a:solidFill>
                <a:latin typeface="Cambria"/>
                <a:cs typeface="Cambria"/>
              </a:rPr>
              <a:t>você</a:t>
            </a:r>
            <a:r>
              <a:rPr dirty="0" sz="955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55">
                <a:solidFill>
                  <a:srgbClr val="344028"/>
                </a:solidFill>
                <a:latin typeface="Cambria"/>
                <a:cs typeface="Cambria"/>
              </a:rPr>
              <a:t>faz</a:t>
            </a:r>
            <a:r>
              <a:rPr dirty="0" sz="955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340">
                <a:solidFill>
                  <a:srgbClr val="344028"/>
                </a:solidFill>
                <a:latin typeface="Cambria"/>
                <a:cs typeface="Cambria"/>
              </a:rPr>
              <a:t>um </a:t>
            </a:r>
            <a:r>
              <a:rPr dirty="0" sz="9550" spc="150">
                <a:solidFill>
                  <a:srgbClr val="344028"/>
                </a:solidFill>
                <a:latin typeface="Cambria"/>
                <a:cs typeface="Cambria"/>
              </a:rPr>
              <a:t>sinal</a:t>
            </a:r>
            <a:r>
              <a:rPr dirty="0" sz="9550" spc="2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20">
                <a:solidFill>
                  <a:srgbClr val="344028"/>
                </a:solidFill>
                <a:latin typeface="Cambria"/>
                <a:cs typeface="Cambria"/>
              </a:rPr>
              <a:t>afeta</a:t>
            </a:r>
            <a:r>
              <a:rPr dirty="0" sz="9550" spc="2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85">
                <a:solidFill>
                  <a:srgbClr val="344028"/>
                </a:solidFill>
                <a:latin typeface="Cambria"/>
                <a:cs typeface="Cambria"/>
              </a:rPr>
              <a:t>seu</a:t>
            </a:r>
            <a:r>
              <a:rPr dirty="0" sz="955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204">
                <a:solidFill>
                  <a:srgbClr val="344028"/>
                </a:solidFill>
                <a:latin typeface="Cambria"/>
                <a:cs typeface="Cambria"/>
              </a:rPr>
              <a:t>significado.</a:t>
            </a:r>
            <a:endParaRPr sz="9550">
              <a:latin typeface="Cambria"/>
              <a:cs typeface="Cambria"/>
            </a:endParaRPr>
          </a:p>
          <a:p>
            <a:pPr algn="ctr" marL="12700" marR="5080">
              <a:lnSpc>
                <a:spcPts val="10810"/>
              </a:lnSpc>
              <a:spcBef>
                <a:spcPts val="10650"/>
              </a:spcBef>
            </a:pPr>
            <a:r>
              <a:rPr dirty="0" sz="9550" spc="55">
                <a:solidFill>
                  <a:srgbClr val="344028"/>
                </a:solidFill>
                <a:latin typeface="Cambria"/>
                <a:cs typeface="Cambria"/>
              </a:rPr>
              <a:t>A</a:t>
            </a:r>
            <a:r>
              <a:rPr dirty="0" sz="9550" spc="29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60">
                <a:solidFill>
                  <a:srgbClr val="344028"/>
                </a:solidFill>
                <a:latin typeface="Cambria"/>
                <a:cs typeface="Cambria"/>
              </a:rPr>
              <a:t>localização</a:t>
            </a:r>
            <a:r>
              <a:rPr dirty="0" sz="9550" spc="29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225">
                <a:solidFill>
                  <a:srgbClr val="344028"/>
                </a:solidFill>
                <a:latin typeface="Cambria"/>
                <a:cs typeface="Cambria"/>
              </a:rPr>
              <a:t>inclui</a:t>
            </a:r>
            <a:r>
              <a:rPr dirty="0" sz="9550" spc="29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200">
                <a:solidFill>
                  <a:srgbClr val="344028"/>
                </a:solidFill>
                <a:latin typeface="Cambria"/>
                <a:cs typeface="Cambria"/>
              </a:rPr>
              <a:t>onde</a:t>
            </a:r>
            <a:r>
              <a:rPr dirty="0" sz="955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340">
                <a:solidFill>
                  <a:srgbClr val="344028"/>
                </a:solidFill>
                <a:latin typeface="Cambria"/>
                <a:cs typeface="Cambria"/>
              </a:rPr>
              <a:t>um </a:t>
            </a:r>
            <a:r>
              <a:rPr dirty="0" sz="9550" spc="150">
                <a:solidFill>
                  <a:srgbClr val="344028"/>
                </a:solidFill>
                <a:latin typeface="Cambria"/>
                <a:cs typeface="Cambria"/>
              </a:rPr>
              <a:t>sinal</a:t>
            </a:r>
            <a:r>
              <a:rPr dirty="0" sz="955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270">
                <a:solidFill>
                  <a:srgbClr val="344028"/>
                </a:solidFill>
                <a:latin typeface="Cambria"/>
                <a:cs typeface="Cambria"/>
              </a:rPr>
              <a:t>começa</a:t>
            </a:r>
            <a:r>
              <a:rPr dirty="0" sz="9550" spc="2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35">
                <a:solidFill>
                  <a:srgbClr val="344028"/>
                </a:solidFill>
                <a:latin typeface="Cambria"/>
                <a:cs typeface="Cambria"/>
              </a:rPr>
              <a:t>e</a:t>
            </a:r>
            <a:r>
              <a:rPr dirty="0" sz="955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550" spc="180">
                <a:solidFill>
                  <a:srgbClr val="344028"/>
                </a:solidFill>
                <a:latin typeface="Cambria"/>
                <a:cs typeface="Cambria"/>
              </a:rPr>
              <a:t>onde </a:t>
            </a:r>
            <a:r>
              <a:rPr dirty="0" sz="9550" spc="225">
                <a:solidFill>
                  <a:srgbClr val="344028"/>
                </a:solidFill>
                <a:latin typeface="Cambria"/>
                <a:cs typeface="Cambria"/>
              </a:rPr>
              <a:t>termina.</a:t>
            </a:r>
            <a:endParaRPr sz="9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lorenavictoria29</dc:creator>
  <cp:keywords>DAGlH-m-Hnc,BAC2q485OMs,0</cp:keywords>
  <dc:title>Apresentação e Cultura Cultura</dc:title>
  <dcterms:created xsi:type="dcterms:W3CDTF">2025-04-27T18:36:13Z</dcterms:created>
  <dcterms:modified xsi:type="dcterms:W3CDTF">2025-04-27T18:36:13Z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2025-04-27T00:00:00Z</vt:filetime>
  </property>
  <property fmtid="{D5CDD505-2E9C-101B-9397-08002B2CF9AE}" pid="3" name="Creator">
    <vt:lpwstr>Canva</vt:lpwstr>
  </property>
  <property fmtid="{D5CDD505-2E9C-101B-9397-08002B2CF9AE}" pid="4" name="LastSaved">
    <vt:filetime>2025-04-27T00:00:00Z</vt:filetime>
  </property>
  <property fmtid="{D5CDD505-2E9C-101B-9397-08002B2CF9AE}" pid="5" name="Producer">
    <vt:lpwstr>Canva</vt:lpwstr>
  </property>
</Properties>
</file>