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_rels/notesSlide5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14.png" ContentType="image/png"/>
  <Override PartName="/ppt/media/image10.png" ContentType="image/png"/>
  <Override PartName="/ppt/media/image2.jpeg" ContentType="image/jpeg"/>
  <Override PartName="/ppt/media/image5.jpeg" ContentType="image/jpeg"/>
  <Override PartName="/ppt/media/image15.png" ContentType="image/png"/>
  <Override PartName="/ppt/media/image3.jpeg" ContentType="image/jpeg"/>
  <Override PartName="/ppt/media/image4.jpeg" ContentType="image/jpeg"/>
  <Override PartName="/ppt/media/image6.png" ContentType="image/png"/>
  <Override PartName="/ppt/media/image11.png" ContentType="image/png"/>
  <Override PartName="/ppt/media/image1.jpeg" ContentType="image/jpeg"/>
  <Override PartName="/ppt/media/image7.png" ContentType="image/png"/>
  <Override PartName="/ppt/media/image12.png" ContentType="image/png"/>
  <Override PartName="/ppt/media/image8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+mj-lt"/>
              <a:ea typeface="Roboto Light" pitchFamily="2" charset="0"/>
              <a:cs typeface="Arial" panose="020B0604020202020204" pitchFamily="34" charset="0"/>
            </a:rPr>
            <a:t>Begrüßung</a:t>
          </a:r>
          <a:endParaRPr lang="en-US" sz="1800" b="1" dirty="0">
            <a:latin typeface="+mj-lt"/>
            <a:ea typeface="Roboto Light" pitchFamily="2" charset="0"/>
            <a:cs typeface="Arial" panose="020B0604020202020204" pitchFamily="34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+mj-lt"/>
              <a:ea typeface="Roboto Light" pitchFamily="2" charset="0"/>
              <a:cs typeface="Arial" panose="020B0604020202020204" pitchFamily="34" charset="0"/>
            </a:rPr>
            <a:t>Tagesordnungspunkt</a:t>
          </a:r>
          <a:r>
            <a:rPr lang="en-US" sz="1800" b="1" dirty="0" smtClean="0">
              <a:latin typeface="+mj-lt"/>
              <a:ea typeface="Roboto Light" pitchFamily="2" charset="0"/>
              <a:cs typeface="Arial" panose="020B0604020202020204" pitchFamily="34" charset="0"/>
            </a:rPr>
            <a:t> 3</a:t>
          </a:r>
          <a:endParaRPr lang="en-US" sz="1800" b="1" dirty="0">
            <a:latin typeface="+mj-lt"/>
            <a:ea typeface="Roboto Light" pitchFamily="2" charset="0"/>
            <a:cs typeface="Arial" panose="020B0604020202020204" pitchFamily="34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+mj-lt"/>
              <a:ea typeface="Roboto Light" pitchFamily="2" charset="0"/>
              <a:cs typeface="Arial" panose="020B0604020202020204" pitchFamily="34" charset="0"/>
            </a:rPr>
            <a:t>Diskussion</a:t>
          </a:r>
          <a:endParaRPr lang="en-US" sz="1800" b="1" dirty="0">
            <a:latin typeface="+mj-lt"/>
            <a:ea typeface="Roboto Light" pitchFamily="2" charset="0"/>
            <a:cs typeface="Arial" panose="020B0604020202020204" pitchFamily="34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+mj-lt"/>
              <a:ea typeface="Roboto Light" pitchFamily="2" charset="0"/>
              <a:cs typeface="Arial" panose="020B0604020202020204" pitchFamily="34" charset="0"/>
            </a:rPr>
            <a:t>Tagesordnungspunkt</a:t>
          </a:r>
          <a:r>
            <a:rPr lang="en-US" sz="1800" b="1" dirty="0" smtClean="0">
              <a:latin typeface="+mj-lt"/>
              <a:ea typeface="Roboto Light" pitchFamily="2" charset="0"/>
              <a:cs typeface="Arial" panose="020B0604020202020204" pitchFamily="34" charset="0"/>
            </a:rPr>
            <a:t> 2</a:t>
          </a:r>
          <a:endParaRPr lang="en-US" sz="1800" b="1" dirty="0">
            <a:latin typeface="+mj-lt"/>
            <a:ea typeface="Roboto Light" pitchFamily="2" charset="0"/>
            <a:cs typeface="Arial" panose="020B0604020202020204" pitchFamily="34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err="1" smtClean="0">
              <a:latin typeface="+mj-lt"/>
              <a:ea typeface="Roboto Light" pitchFamily="2" charset="0"/>
              <a:cs typeface="Arial" panose="020B0604020202020204" pitchFamily="34" charset="0"/>
            </a:rPr>
            <a:t>Tagesordnungspunkt</a:t>
          </a:r>
          <a:r>
            <a:rPr lang="en-US" sz="1800" b="1" dirty="0" smtClean="0">
              <a:latin typeface="+mj-lt"/>
              <a:ea typeface="Roboto Light" pitchFamily="2" charset="0"/>
              <a:cs typeface="Arial" panose="020B0604020202020204" pitchFamily="34" charset="0"/>
            </a:rPr>
            <a:t> 1</a:t>
          </a:r>
          <a:endParaRPr lang="en-US" sz="1800" b="1" dirty="0">
            <a:latin typeface="+mj-lt"/>
            <a:ea typeface="Roboto Light" pitchFamily="2" charset="0"/>
            <a:cs typeface="Arial" panose="020B0604020202020204" pitchFamily="34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ln>
          <a:noFill/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ln>
          <a:noFill/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ln>
          <a:noFill/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ln>
          <a:noFill/>
        </a:ln>
      </dgm:spPr>
      <dgm:t>
        <a:bodyPr/>
        <a:lstStyle/>
        <a:p>
          <a:endParaRPr lang="de-DE"/>
        </a:p>
      </dgm:t>
    </dgm:pt>
    <dgm:pt modelId="{E9C68CE2-7CED-4A32-AFD1-90E1034BEEC2}" type="pres">
      <dgm:prSet presAssocID="{99B1E2E9-05C1-42CF-ADC7-707C5720F23D}" presName="text_5" presStyleLbl="node1" presStyleIdx="4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186CC4F2-CF7E-4223-9256-BB757D63F2E9}" type="pres">
      <dgm:prSet presAssocID="{99B1E2E9-05C1-42CF-ADC7-707C5720F23D}" presName="accent_5" presStyleCnt="0"/>
      <dgm:spPr/>
    </dgm:pt>
    <dgm:pt modelId="{789B16A4-6702-4D8A-8B3A-9A68C1617B77}" type="pres">
      <dgm:prSet presAssocID="{99B1E2E9-05C1-42CF-ADC7-707C5720F23D}" presName="accentRepeatNode" presStyleLbl="solidFgAcc1" presStyleIdx="4" presStyleCnt="5"/>
      <dgm:spPr>
        <a:ln>
          <a:noFill/>
        </a:ln>
      </dgm:spPr>
      <dgm:t>
        <a:bodyPr/>
        <a:lstStyle/>
        <a:p>
          <a:endParaRPr lang="de-DE"/>
        </a:p>
      </dgm:t>
    </dgm:pt>
  </dgm:ptLst>
  <dgm:cxnLst>
    <dgm:cxn modelId="{635D0457-9043-4800-BED1-9978755435B9}" type="presOf" srcId="{99B1E2E9-05C1-42CF-ADC7-707C5720F23D}" destId="{E9C68CE2-7CED-4A32-AFD1-90E1034BEEC2}" srcOrd="0" destOrd="0" presId="urn:microsoft.com/office/officeart/2008/layout/VerticalCurvedList"/>
    <dgm:cxn modelId="{246E30CE-134D-451A-B821-C2DBA895AB19}" type="presOf" srcId="{D016C784-A624-4B5D-8D93-96F8437C6913}" destId="{AE111450-2127-4B78-BB35-4B9C56F44C7A}" srcOrd="0" destOrd="0" presId="urn:microsoft.com/office/officeart/2008/layout/VerticalCurvedList"/>
    <dgm:cxn modelId="{882B0194-DB53-4AFB-839D-789648CF7018}" type="presOf" srcId="{AC45A8E1-22C5-4ED3-8B4C-E4A1538E11B7}" destId="{6E0B8608-9CAE-4B83-B0A5-3D7FDC6E258F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FD63E905-C946-4D51-8D5A-4D8F7BE975CD}" type="presOf" srcId="{03DD70EB-6644-43E5-95A2-110AFC32452D}" destId="{8091B3EC-F3D9-4F4E-A795-EEAD0508367B}" srcOrd="0" destOrd="0" presId="urn:microsoft.com/office/officeart/2008/layout/VerticalCurvedList"/>
    <dgm:cxn modelId="{2BFB1F17-CF95-44D7-BCAE-3940EF28803A}" srcId="{B6813A49-D63D-4CB6-BD9E-8210BEF8732B}" destId="{99B1E2E9-05C1-42CF-ADC7-707C5720F23D}" srcOrd="4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50E0D2C0-274B-457E-BE3B-3BAD62CF19FC}" type="presOf" srcId="{B6813A49-D63D-4CB6-BD9E-8210BEF8732B}" destId="{BC20CBC0-BDED-4852-95E4-D74383D57390}" srcOrd="0" destOrd="0" presId="urn:microsoft.com/office/officeart/2008/layout/VerticalCurvedList"/>
    <dgm:cxn modelId="{4EBAD9DC-E69F-4182-8756-2DBB19BFF64D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560F5541-5346-4E61-81AF-51F972CA33DA}" type="presOf" srcId="{A38D9F13-4DB4-4AA3-BDCE-F486F77FD89A}" destId="{8EDBD1FC-5635-4256-9843-C4F21D5D2987}" srcOrd="0" destOrd="0" presId="urn:microsoft.com/office/officeart/2008/layout/VerticalCurvedList"/>
    <dgm:cxn modelId="{87546AD4-94F5-4013-A2B2-52B35A91C216}" type="presParOf" srcId="{BC20CBC0-BDED-4852-95E4-D74383D57390}" destId="{4DEE34CD-9E05-4EAE-892E-DCDFE68F18C2}" srcOrd="0" destOrd="0" presId="urn:microsoft.com/office/officeart/2008/layout/VerticalCurvedList"/>
    <dgm:cxn modelId="{0F220E81-0301-4099-B3D0-A6B095B18982}" type="presParOf" srcId="{4DEE34CD-9E05-4EAE-892E-DCDFE68F18C2}" destId="{D0882D72-27DE-4720-B7F6-18E7B6AF2050}" srcOrd="0" destOrd="0" presId="urn:microsoft.com/office/officeart/2008/layout/VerticalCurvedList"/>
    <dgm:cxn modelId="{40F50732-0E20-4671-A9CA-42216CD371AD}" type="presParOf" srcId="{D0882D72-27DE-4720-B7F6-18E7B6AF2050}" destId="{0FA0DB12-2E83-47D1-9317-A5196229707F}" srcOrd="0" destOrd="0" presId="urn:microsoft.com/office/officeart/2008/layout/VerticalCurvedList"/>
    <dgm:cxn modelId="{9933982D-3077-49C1-9D97-0E91591B48BF}" type="presParOf" srcId="{D0882D72-27DE-4720-B7F6-18E7B6AF2050}" destId="{100E8889-8820-4F40-BD92-5CA8010DB304}" srcOrd="1" destOrd="0" presId="urn:microsoft.com/office/officeart/2008/layout/VerticalCurvedList"/>
    <dgm:cxn modelId="{EDFDA5DB-77A7-45B1-907A-0A55C6303F4A}" type="presParOf" srcId="{D0882D72-27DE-4720-B7F6-18E7B6AF2050}" destId="{5D2F7B7E-4CBA-4AFE-B1BC-1294C2CED026}" srcOrd="2" destOrd="0" presId="urn:microsoft.com/office/officeart/2008/layout/VerticalCurvedList"/>
    <dgm:cxn modelId="{27850AC9-B224-4419-A6DB-A5940F1E7185}" type="presParOf" srcId="{D0882D72-27DE-4720-B7F6-18E7B6AF2050}" destId="{C956D72E-AB0A-486A-88F8-17287E77C9C0}" srcOrd="3" destOrd="0" presId="urn:microsoft.com/office/officeart/2008/layout/VerticalCurvedList"/>
    <dgm:cxn modelId="{FC07263D-1751-49F9-86B7-BD23E45B547E}" type="presParOf" srcId="{4DEE34CD-9E05-4EAE-892E-DCDFE68F18C2}" destId="{6E0B8608-9CAE-4B83-B0A5-3D7FDC6E258F}" srcOrd="1" destOrd="0" presId="urn:microsoft.com/office/officeart/2008/layout/VerticalCurvedList"/>
    <dgm:cxn modelId="{8401024A-E93A-4119-8DBD-E922C8868474}" type="presParOf" srcId="{4DEE34CD-9E05-4EAE-892E-DCDFE68F18C2}" destId="{7F31CEDD-5211-4547-8C06-32D406D2A2F9}" srcOrd="2" destOrd="0" presId="urn:microsoft.com/office/officeart/2008/layout/VerticalCurvedList"/>
    <dgm:cxn modelId="{9F7C2444-79DE-43A9-9E9E-0BA8DB3484B5}" type="presParOf" srcId="{7F31CEDD-5211-4547-8C06-32D406D2A2F9}" destId="{CBFD9BEF-2C29-47DC-A1E5-B34CEE2B2C9E}" srcOrd="0" destOrd="0" presId="urn:microsoft.com/office/officeart/2008/layout/VerticalCurvedList"/>
    <dgm:cxn modelId="{98E1C922-CB4A-45FF-A862-200DA5E91F80}" type="presParOf" srcId="{4DEE34CD-9E05-4EAE-892E-DCDFE68F18C2}" destId="{8091B3EC-F3D9-4F4E-A795-EEAD0508367B}" srcOrd="3" destOrd="0" presId="urn:microsoft.com/office/officeart/2008/layout/VerticalCurvedList"/>
    <dgm:cxn modelId="{909103F1-1F6E-4B5F-AE76-2CE6951D2054}" type="presParOf" srcId="{4DEE34CD-9E05-4EAE-892E-DCDFE68F18C2}" destId="{57E70E6B-7E57-4E6D-B867-6ED9A7569E0C}" srcOrd="4" destOrd="0" presId="urn:microsoft.com/office/officeart/2008/layout/VerticalCurvedList"/>
    <dgm:cxn modelId="{EE4B253F-AFA7-49C4-A40F-9A383AC630B8}" type="presParOf" srcId="{57E70E6B-7E57-4E6D-B867-6ED9A7569E0C}" destId="{1952247A-4821-407F-B013-EEEB39F88C78}" srcOrd="0" destOrd="0" presId="urn:microsoft.com/office/officeart/2008/layout/VerticalCurvedList"/>
    <dgm:cxn modelId="{27F3E67F-6E5C-46F5-B061-CEC76580BE76}" type="presParOf" srcId="{4DEE34CD-9E05-4EAE-892E-DCDFE68F18C2}" destId="{8EDBD1FC-5635-4256-9843-C4F21D5D2987}" srcOrd="5" destOrd="0" presId="urn:microsoft.com/office/officeart/2008/layout/VerticalCurvedList"/>
    <dgm:cxn modelId="{E9C052B4-C26C-4B77-9AFD-60F0EB936F54}" type="presParOf" srcId="{4DEE34CD-9E05-4EAE-892E-DCDFE68F18C2}" destId="{C676FEF8-FF84-479F-B110-DB12CCB468A2}" srcOrd="6" destOrd="0" presId="urn:microsoft.com/office/officeart/2008/layout/VerticalCurvedList"/>
    <dgm:cxn modelId="{05B3097D-B32A-4EC5-AA89-75AA4574F0B3}" type="presParOf" srcId="{C676FEF8-FF84-479F-B110-DB12CCB468A2}" destId="{86FC79F2-DF18-487D-B562-E3BFD33701AF}" srcOrd="0" destOrd="0" presId="urn:microsoft.com/office/officeart/2008/layout/VerticalCurvedList"/>
    <dgm:cxn modelId="{6BAA43EC-E502-4BB9-92AC-077B12068B88}" type="presParOf" srcId="{4DEE34CD-9E05-4EAE-892E-DCDFE68F18C2}" destId="{AE111450-2127-4B78-BB35-4B9C56F44C7A}" srcOrd="7" destOrd="0" presId="urn:microsoft.com/office/officeart/2008/layout/VerticalCurvedList"/>
    <dgm:cxn modelId="{0CC78AA1-E457-4566-988C-6768980CCB27}" type="presParOf" srcId="{4DEE34CD-9E05-4EAE-892E-DCDFE68F18C2}" destId="{C4DFD25E-FF3A-4F13-A836-3D78AEBBCC2E}" srcOrd="8" destOrd="0" presId="urn:microsoft.com/office/officeart/2008/layout/VerticalCurvedList"/>
    <dgm:cxn modelId="{A4A21A18-2640-4C35-8F38-CD1F92DCB6B1}" type="presParOf" srcId="{C4DFD25E-FF3A-4F13-A836-3D78AEBBCC2E}" destId="{0013BDED-379B-4FE3-86B6-E90587A69C4D}" srcOrd="0" destOrd="0" presId="urn:microsoft.com/office/officeart/2008/layout/VerticalCurvedList"/>
    <dgm:cxn modelId="{7EDB2F35-6510-44DB-BB95-AD61B1753471}" type="presParOf" srcId="{4DEE34CD-9E05-4EAE-892E-DCDFE68F18C2}" destId="{E9C68CE2-7CED-4A32-AFD1-90E1034BEEC2}" srcOrd="9" destOrd="0" presId="urn:microsoft.com/office/officeart/2008/layout/VerticalCurvedList"/>
    <dgm:cxn modelId="{4274C99E-CC06-4242-938A-878433E3ECC5}" type="presParOf" srcId="{4DEE34CD-9E05-4EAE-892E-DCDFE68F18C2}" destId="{186CC4F2-CF7E-4223-9256-BB757D63F2E9}" srcOrd="10" destOrd="0" presId="urn:microsoft.com/office/officeart/2008/layout/VerticalCurvedList"/>
    <dgm:cxn modelId="{1E097D8F-E0CA-44A9-9375-AC46C20606DF}" type="presParOf" srcId="{186CC4F2-CF7E-4223-9256-BB757D63F2E9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4324251" y="-663347"/>
          <a:ext cx="5151974" cy="5151974"/>
        </a:xfrm>
        <a:prstGeom prst="blockArc">
          <a:avLst>
            <a:gd name="adj1" fmla="val 18900000"/>
            <a:gd name="adj2" fmla="val 2700000"/>
            <a:gd name="adj3" fmla="val 419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362478" y="204029"/>
          <a:ext cx="6765456" cy="478312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661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+mj-lt"/>
              <a:ea typeface="Roboto Light" pitchFamily="2" charset="0"/>
              <a:cs typeface="Arial" panose="020B0604020202020204" pitchFamily="34" charset="0"/>
            </a:rPr>
            <a:t>Begrüßung</a:t>
          </a:r>
          <a:endParaRPr lang="en-US" sz="1800" b="1" kern="1200" dirty="0">
            <a:latin typeface="+mj-lt"/>
            <a:ea typeface="Roboto Light" pitchFamily="2" charset="0"/>
            <a:cs typeface="Arial" panose="020B0604020202020204" pitchFamily="34" charset="0"/>
          </a:endParaRPr>
        </a:p>
      </dsp:txBody>
      <dsp:txXfrm>
        <a:off x="385827" y="227378"/>
        <a:ext cx="6718758" cy="431614"/>
      </dsp:txXfrm>
    </dsp:sp>
    <dsp:sp modelId="{CBFD9BEF-2C29-47DC-A1E5-B34CEE2B2C9E}">
      <dsp:nvSpPr>
        <dsp:cNvPr id="0" name=""/>
        <dsp:cNvSpPr/>
      </dsp:nvSpPr>
      <dsp:spPr>
        <a:xfrm>
          <a:off x="63533" y="179214"/>
          <a:ext cx="597891" cy="597891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705223" y="938756"/>
          <a:ext cx="6422711" cy="478312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661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+mj-lt"/>
              <a:ea typeface="Roboto Light" pitchFamily="2" charset="0"/>
              <a:cs typeface="Arial" panose="020B0604020202020204" pitchFamily="34" charset="0"/>
            </a:rPr>
            <a:t>Tagesordnungspunkt</a:t>
          </a:r>
          <a:r>
            <a:rPr lang="en-US" sz="1800" b="1" kern="1200" dirty="0" smtClean="0">
              <a:latin typeface="+mj-lt"/>
              <a:ea typeface="Roboto Light" pitchFamily="2" charset="0"/>
              <a:cs typeface="Arial" panose="020B0604020202020204" pitchFamily="34" charset="0"/>
            </a:rPr>
            <a:t> 1</a:t>
          </a:r>
          <a:endParaRPr lang="en-US" sz="1800" b="1" kern="1200" dirty="0">
            <a:latin typeface="+mj-lt"/>
            <a:ea typeface="Roboto Light" pitchFamily="2" charset="0"/>
            <a:cs typeface="Arial" panose="020B0604020202020204" pitchFamily="34" charset="0"/>
          </a:endParaRPr>
        </a:p>
      </dsp:txBody>
      <dsp:txXfrm>
        <a:off x="728572" y="962105"/>
        <a:ext cx="6376013" cy="431614"/>
      </dsp:txXfrm>
    </dsp:sp>
    <dsp:sp modelId="{1952247A-4821-407F-B013-EEEB39F88C78}">
      <dsp:nvSpPr>
        <dsp:cNvPr id="0" name=""/>
        <dsp:cNvSpPr/>
      </dsp:nvSpPr>
      <dsp:spPr>
        <a:xfrm>
          <a:off x="406278" y="896454"/>
          <a:ext cx="597891" cy="597891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810419" y="1673483"/>
          <a:ext cx="6317516" cy="478312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661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+mj-lt"/>
              <a:ea typeface="Roboto Light" pitchFamily="2" charset="0"/>
              <a:cs typeface="Arial" panose="020B0604020202020204" pitchFamily="34" charset="0"/>
            </a:rPr>
            <a:t>Tagesordnungspunkt</a:t>
          </a:r>
          <a:r>
            <a:rPr lang="en-US" sz="1800" b="1" kern="1200" dirty="0" smtClean="0">
              <a:latin typeface="+mj-lt"/>
              <a:ea typeface="Roboto Light" pitchFamily="2" charset="0"/>
              <a:cs typeface="Arial" panose="020B0604020202020204" pitchFamily="34" charset="0"/>
            </a:rPr>
            <a:t> 2</a:t>
          </a:r>
          <a:endParaRPr lang="en-US" sz="1800" b="1" kern="1200" dirty="0">
            <a:latin typeface="+mj-lt"/>
            <a:ea typeface="Roboto Light" pitchFamily="2" charset="0"/>
            <a:cs typeface="Arial" panose="020B0604020202020204" pitchFamily="34" charset="0"/>
          </a:endParaRPr>
        </a:p>
      </dsp:txBody>
      <dsp:txXfrm>
        <a:off x="833768" y="1696832"/>
        <a:ext cx="6270818" cy="431614"/>
      </dsp:txXfrm>
    </dsp:sp>
    <dsp:sp modelId="{86FC79F2-DF18-487D-B562-E3BFD33701AF}">
      <dsp:nvSpPr>
        <dsp:cNvPr id="0" name=""/>
        <dsp:cNvSpPr/>
      </dsp:nvSpPr>
      <dsp:spPr>
        <a:xfrm>
          <a:off x="511473" y="1613693"/>
          <a:ext cx="597891" cy="597891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705223" y="2390722"/>
          <a:ext cx="6422711" cy="478312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661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+mj-lt"/>
              <a:ea typeface="Roboto Light" pitchFamily="2" charset="0"/>
              <a:cs typeface="Arial" panose="020B0604020202020204" pitchFamily="34" charset="0"/>
            </a:rPr>
            <a:t>Tagesordnungspunkt</a:t>
          </a:r>
          <a:r>
            <a:rPr lang="en-US" sz="1800" b="1" kern="1200" dirty="0" smtClean="0">
              <a:latin typeface="+mj-lt"/>
              <a:ea typeface="Roboto Light" pitchFamily="2" charset="0"/>
              <a:cs typeface="Arial" panose="020B0604020202020204" pitchFamily="34" charset="0"/>
            </a:rPr>
            <a:t> 3</a:t>
          </a:r>
          <a:endParaRPr lang="en-US" sz="1800" b="1" kern="1200" dirty="0">
            <a:latin typeface="+mj-lt"/>
            <a:ea typeface="Roboto Light" pitchFamily="2" charset="0"/>
            <a:cs typeface="Arial" panose="020B0604020202020204" pitchFamily="34" charset="0"/>
          </a:endParaRPr>
        </a:p>
      </dsp:txBody>
      <dsp:txXfrm>
        <a:off x="728572" y="2414071"/>
        <a:ext cx="6376013" cy="431614"/>
      </dsp:txXfrm>
    </dsp:sp>
    <dsp:sp modelId="{0013BDED-379B-4FE3-86B6-E90587A69C4D}">
      <dsp:nvSpPr>
        <dsp:cNvPr id="0" name=""/>
        <dsp:cNvSpPr/>
      </dsp:nvSpPr>
      <dsp:spPr>
        <a:xfrm>
          <a:off x="406278" y="2330933"/>
          <a:ext cx="597891" cy="597891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C68CE2-7CED-4A32-AFD1-90E1034BEEC2}">
      <dsp:nvSpPr>
        <dsp:cNvPr id="0" name=""/>
        <dsp:cNvSpPr/>
      </dsp:nvSpPr>
      <dsp:spPr>
        <a:xfrm>
          <a:off x="362478" y="3107962"/>
          <a:ext cx="6765456" cy="478312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661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>
              <a:latin typeface="+mj-lt"/>
              <a:ea typeface="Roboto Light" pitchFamily="2" charset="0"/>
              <a:cs typeface="Arial" panose="020B0604020202020204" pitchFamily="34" charset="0"/>
            </a:rPr>
            <a:t>Diskussion</a:t>
          </a:r>
          <a:endParaRPr lang="en-US" sz="1800" b="1" kern="1200" dirty="0">
            <a:latin typeface="+mj-lt"/>
            <a:ea typeface="Roboto Light" pitchFamily="2" charset="0"/>
            <a:cs typeface="Arial" panose="020B0604020202020204" pitchFamily="34" charset="0"/>
          </a:endParaRPr>
        </a:p>
      </dsp:txBody>
      <dsp:txXfrm>
        <a:off x="385827" y="3131311"/>
        <a:ext cx="6718758" cy="431614"/>
      </dsp:txXfrm>
    </dsp:sp>
    <dsp:sp modelId="{789B16A4-6702-4D8A-8B3A-9A68C1617B77}">
      <dsp:nvSpPr>
        <dsp:cNvPr id="0" name=""/>
        <dsp:cNvSpPr/>
      </dsp:nvSpPr>
      <dsp:spPr>
        <a:xfrm>
          <a:off x="63533" y="3048173"/>
          <a:ext cx="597891" cy="597891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Folie </a:t>
            </a:r>
            <a:r>
              <a:rPr b="0" lang="de-DE" sz="4400" spc="-1" strike="noStrike">
                <a:latin typeface="Arial"/>
              </a:rPr>
              <a:t>mittels </a:t>
            </a:r>
            <a:r>
              <a:rPr b="0" lang="de-DE" sz="4400" spc="-1" strike="noStrike">
                <a:latin typeface="Arial"/>
              </a:rPr>
              <a:t>Klicken </a:t>
            </a:r>
            <a:r>
              <a:rPr b="0" lang="de-DE" sz="4400" spc="-1" strike="noStrike">
                <a:latin typeface="Arial"/>
              </a:rPr>
              <a:t>verschiebe</a:t>
            </a:r>
            <a:r>
              <a:rPr b="0" lang="de-DE" sz="4400" spc="-1" strike="noStrike">
                <a:latin typeface="Arial"/>
              </a:rPr>
              <a:t>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2000" spc="-1" strike="noStrike">
                <a:latin typeface="Arial"/>
              </a:rPr>
              <a:t>Format der Notizen mittels Klicken bearbeiten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1400" spc="-1" strike="noStrike">
                <a:latin typeface="Times New Roman"/>
              </a:rPr>
              <a:t>&lt;Kopfzeile&gt;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de-DE" sz="1400" spc="-1" strike="noStrike">
                <a:latin typeface="Times New Roman"/>
              </a:rPr>
              <a:t>&lt;Datum/Uhrzeit&gt;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de-DE" sz="1400" spc="-1" strike="noStrike">
                <a:latin typeface="Times New Roman"/>
              </a:rPr>
              <a:t>&lt;Fußzeile&gt;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98C7F47-EA74-4B09-9A8E-C7872D5EF0B7}" type="slidenum">
              <a:rPr b="0" lang="de-DE" sz="1400" spc="-1" strike="noStrike">
                <a:latin typeface="Times New Roman"/>
              </a:rPr>
              <a:t>&lt;Foliennummer&gt;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038CFBB-BF70-4BC4-B914-3B34E4B486F4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de-DE" sz="2000" spc="-1" strike="noStrike">
                <a:latin typeface="Arial"/>
              </a:rPr>
              <a:t>Why is python good for these things?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874DB8A-4FE3-476D-9782-90C3DCF50392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&lt;Foliennummer&gt;</a:t>
            </a:fld>
            <a:endParaRPr b="0" lang="de-DE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860360"/>
            <a:ext cx="9143280" cy="2826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2" descr=""/>
          <p:cNvPicPr/>
          <p:nvPr/>
        </p:nvPicPr>
        <p:blipFill>
          <a:blip r:embed="rId2"/>
          <a:stretch/>
        </p:blipFill>
        <p:spPr>
          <a:xfrm>
            <a:off x="7946640" y="278280"/>
            <a:ext cx="812880" cy="59652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des Titeltextes </a:t>
            </a:r>
            <a:r>
              <a:rPr b="0" lang="de-DE" sz="4400" spc="-1" strike="noStrike">
                <a:latin typeface="Arial"/>
              </a:rPr>
              <a:t>durch Klicken </a:t>
            </a:r>
            <a:r>
              <a:rPr b="0" lang="de-DE" sz="4400" spc="-1" strike="noStrike">
                <a:latin typeface="Arial"/>
              </a:rPr>
              <a:t>bearbeiten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4860360"/>
            <a:ext cx="9143280" cy="2826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7946640" y="278280"/>
            <a:ext cx="812880" cy="596520"/>
          </a:xfrm>
          <a:prstGeom prst="rect">
            <a:avLst/>
          </a:prstGeom>
          <a:ln>
            <a:noFill/>
          </a:ln>
        </p:spPr>
      </p:pic>
      <p:sp>
        <p:nvSpPr>
          <p:cNvPr id="42" name="Line 2"/>
          <p:cNvSpPr/>
          <p:nvPr/>
        </p:nvSpPr>
        <p:spPr>
          <a:xfrm flipV="1">
            <a:off x="636120" y="798840"/>
            <a:ext cx="7157880" cy="792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3" name="Line 3"/>
          <p:cNvSpPr/>
          <p:nvPr/>
        </p:nvSpPr>
        <p:spPr>
          <a:xfrm>
            <a:off x="636120" y="798840"/>
            <a:ext cx="715788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Format </a:t>
            </a:r>
            <a:r>
              <a:rPr b="0" lang="de-DE" sz="4400" spc="-1" strike="noStrike">
                <a:latin typeface="Arial"/>
              </a:rPr>
              <a:t>des </a:t>
            </a:r>
            <a:r>
              <a:rPr b="0" lang="de-DE" sz="4400" spc="-1" strike="noStrike">
                <a:latin typeface="Arial"/>
              </a:rPr>
              <a:t>Titeltex</a:t>
            </a:r>
            <a:r>
              <a:rPr b="0" lang="de-DE" sz="4400" spc="-1" strike="noStrike">
                <a:latin typeface="Arial"/>
              </a:rPr>
              <a:t>tes </a:t>
            </a:r>
            <a:r>
              <a:rPr b="0" lang="de-DE" sz="4400" spc="-1" strike="noStrike">
                <a:latin typeface="Arial"/>
              </a:rPr>
              <a:t>durch </a:t>
            </a:r>
            <a:r>
              <a:rPr b="0" lang="de-DE" sz="4400" spc="-1" strike="noStrike">
                <a:latin typeface="Arial"/>
              </a:rPr>
              <a:t>Klicken </a:t>
            </a:r>
            <a:r>
              <a:rPr b="0" lang="de-DE" sz="4400" spc="-1" strike="noStrike">
                <a:latin typeface="Arial"/>
              </a:rPr>
              <a:t>bearbe</a:t>
            </a:r>
            <a:r>
              <a:rPr b="0" lang="de-DE" sz="4400" spc="-1" strike="noStrike">
                <a:latin typeface="Arial"/>
              </a:rPr>
              <a:t>iten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Format des Gliederungstextes durch Klicken bearbeiten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Zweite Gliederungsebene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Dritte Gliederungsebene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Vierte Gliederungsebene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Fünfte Gliederungsebene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Sechste Gliederungsebene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Siebte Gliederungsebene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4860360"/>
            <a:ext cx="9143640" cy="28296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2" descr=""/>
          <p:cNvPicPr/>
          <p:nvPr/>
        </p:nvPicPr>
        <p:blipFill>
          <a:blip r:embed="rId2"/>
          <a:stretch/>
        </p:blipFill>
        <p:spPr>
          <a:xfrm>
            <a:off x="7946640" y="278280"/>
            <a:ext cx="813240" cy="596880"/>
          </a:xfrm>
          <a:prstGeom prst="rect">
            <a:avLst/>
          </a:prstGeom>
          <a:ln>
            <a:noFill/>
          </a:ln>
        </p:spPr>
      </p:pic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36480" y="957960"/>
            <a:ext cx="7886160" cy="3537360"/>
          </a:xfrm>
          <a:prstGeom prst="rect">
            <a:avLst/>
          </a:prstGeom>
        </p:spPr>
        <p:txBody>
          <a:bodyPr lIns="0" tIns="0">
            <a:noAutofit/>
          </a:bodyPr>
          <a:p>
            <a:pPr marL="343080" indent="-342720">
              <a:lnSpc>
                <a:spcPct val="90000"/>
              </a:lnSpc>
              <a:spcBef>
                <a:spcPts val="751"/>
              </a:spcBef>
              <a:buClr>
                <a:srgbClr val="002e4f"/>
              </a:buClr>
              <a:buSzPct val="50000"/>
              <a:buFont typeface="Wingdings 3" charset="2"/>
              <a:buChar char="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Textmasterformat bearbeiten</a:t>
            </a:r>
            <a:endParaRPr b="0" lang="de-DE" sz="2400" spc="-1" strike="noStrike">
              <a:solidFill>
                <a:srgbClr val="002e4f"/>
              </a:solidFill>
              <a:latin typeface="Roboto Light"/>
            </a:endParaRPr>
          </a:p>
          <a:p>
            <a:pPr lvl="1" marL="533520" indent="-174240">
              <a:lnSpc>
                <a:spcPct val="90000"/>
              </a:lnSpc>
              <a:spcBef>
                <a:spcPts val="374"/>
              </a:spcBef>
              <a:buClr>
                <a:srgbClr val="002e4f"/>
              </a:buClr>
              <a:buSzPct val="50000"/>
              <a:buFont typeface="Wingdings 3" charset="2"/>
              <a:buChar char=""/>
            </a:pPr>
            <a:r>
              <a:rPr b="0" lang="de-DE" sz="2000" spc="-1" strike="noStrike">
                <a:solidFill>
                  <a:srgbClr val="002e4f"/>
                </a:solidFill>
                <a:latin typeface="Roboto Light"/>
                <a:ea typeface="Roboto Light"/>
              </a:rPr>
              <a:t>Zweite Ebene</a:t>
            </a:r>
            <a:endParaRPr b="0" lang="de-DE" sz="2000" spc="-1" strike="noStrike">
              <a:solidFill>
                <a:srgbClr val="002e4f"/>
              </a:solidFill>
              <a:latin typeface="Roboto Light"/>
            </a:endParaRPr>
          </a:p>
          <a:p>
            <a:pPr lvl="2" marL="719280" indent="-185400">
              <a:lnSpc>
                <a:spcPct val="90000"/>
              </a:lnSpc>
              <a:spcBef>
                <a:spcPts val="374"/>
              </a:spcBef>
              <a:buClr>
                <a:srgbClr val="002e4f"/>
              </a:buClr>
              <a:buSzPct val="50000"/>
              <a:buFont typeface="Wingdings 3" charset="2"/>
              <a:buChar char=""/>
            </a:pPr>
            <a:r>
              <a:rPr b="0" lang="de-DE" sz="1800" spc="-1" strike="noStrike">
                <a:solidFill>
                  <a:srgbClr val="002e4f"/>
                </a:solidFill>
                <a:latin typeface="Roboto Light"/>
                <a:ea typeface="Roboto Light"/>
              </a:rPr>
              <a:t>Dritte Ebene</a:t>
            </a:r>
            <a:endParaRPr b="0" lang="de-DE" sz="1800" spc="-1" strike="noStrike">
              <a:solidFill>
                <a:srgbClr val="002e4f"/>
              </a:solidFill>
              <a:latin typeface="Roboto Light"/>
            </a:endParaRPr>
          </a:p>
          <a:p>
            <a:pPr lvl="3" marL="892080" indent="-172800">
              <a:lnSpc>
                <a:spcPct val="90000"/>
              </a:lnSpc>
              <a:spcBef>
                <a:spcPts val="374"/>
              </a:spcBef>
              <a:buClr>
                <a:srgbClr val="002e4f"/>
              </a:buClr>
              <a:buSzPct val="50000"/>
              <a:buFont typeface="Wingdings 3" charset="2"/>
              <a:buChar char=""/>
            </a:pPr>
            <a:r>
              <a:rPr b="0" lang="de-DE" sz="1600" spc="-1" strike="noStrike">
                <a:solidFill>
                  <a:srgbClr val="002e4f"/>
                </a:solidFill>
                <a:latin typeface="Roboto Light"/>
                <a:ea typeface="Roboto Light"/>
              </a:rPr>
              <a:t>Vierte Ebene</a:t>
            </a:r>
            <a:endParaRPr b="0" lang="de-DE" sz="1600" spc="-1" strike="noStrike">
              <a:solidFill>
                <a:srgbClr val="002e4f"/>
              </a:solidFill>
              <a:latin typeface="Roboto Light"/>
            </a:endParaRPr>
          </a:p>
          <a:p>
            <a:pPr lvl="4" marL="1077840" indent="-185400">
              <a:lnSpc>
                <a:spcPct val="90000"/>
              </a:lnSpc>
              <a:spcBef>
                <a:spcPts val="374"/>
              </a:spcBef>
              <a:buClr>
                <a:srgbClr val="002e4f"/>
              </a:buClr>
              <a:buSzPct val="50000"/>
              <a:buFont typeface="Wingdings 3" charset="2"/>
              <a:buChar char=""/>
            </a:pPr>
            <a:r>
              <a:rPr b="0" lang="de-DE" sz="1400" spc="-1" strike="noStrike">
                <a:solidFill>
                  <a:srgbClr val="002e4f"/>
                </a:solidFill>
                <a:latin typeface="Roboto Light"/>
                <a:ea typeface="Roboto Light"/>
              </a:rPr>
              <a:t>Fünfte Ebene</a:t>
            </a:r>
            <a:endParaRPr b="0" lang="de-DE" sz="1400" spc="-1" strike="noStrike">
              <a:solidFill>
                <a:srgbClr val="002e4f"/>
              </a:solidFill>
              <a:latin typeface="Roboto Light"/>
            </a:endParaRPr>
          </a:p>
        </p:txBody>
      </p:sp>
      <p:sp>
        <p:nvSpPr>
          <p:cNvPr id="85" name="Line 3"/>
          <p:cNvSpPr/>
          <p:nvPr/>
        </p:nvSpPr>
        <p:spPr>
          <a:xfrm flipV="1">
            <a:off x="636120" y="798840"/>
            <a:ext cx="7157880" cy="792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628560" y="486036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E1C0933-C511-4E1D-9894-0F85D94B91E9}" type="datetime1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18.05.2022</a:t>
            </a:fld>
            <a:endParaRPr b="0" lang="de-DE" sz="9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3029040" y="486036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R</a:t>
            </a: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e</a:t>
            </a: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i</a:t>
            </a: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n</a:t>
            </a: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e</a:t>
            </a: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r </a:t>
            </a: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L</a:t>
            </a: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e</a:t>
            </a: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m</a:t>
            </a: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o</a:t>
            </a: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i</a:t>
            </a: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n</a:t>
            </a: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e </a:t>
            </a: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I</a:t>
            </a: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n</a:t>
            </a: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s</a:t>
            </a: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t</a:t>
            </a: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i</a:t>
            </a: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t</a:t>
            </a: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u</a:t>
            </a: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t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6458040" y="486036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A1ED83A-BEC0-49C5-9A2B-BD05A0F2ECFA}" type="slidenum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&lt;Foliennummer&gt;</a:t>
            </a:fld>
            <a:endParaRPr b="0" lang="de-DE" sz="900" spc="-1" strike="noStrike">
              <a:latin typeface="Times New Roman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title"/>
          </p:nvPr>
        </p:nvSpPr>
        <p:spPr>
          <a:xfrm>
            <a:off x="628560" y="277560"/>
            <a:ext cx="7165080" cy="520920"/>
          </a:xfrm>
          <a:prstGeom prst="rect">
            <a:avLst/>
          </a:prstGeom>
        </p:spPr>
        <p:txBody>
          <a:bodyPr lIns="0" anchor="ctr">
            <a:noAutofit/>
          </a:bodyPr>
          <a:p>
            <a:pPr>
              <a:lnSpc>
                <a:spcPct val="90000"/>
              </a:lnSpc>
            </a:pPr>
            <a:r>
              <a:rPr b="1" lang="de-DE" sz="2400" spc="-1" strike="noStrike">
                <a:solidFill>
                  <a:srgbClr val="002e4f"/>
                </a:solidFill>
                <a:latin typeface="Roboto"/>
                <a:ea typeface="Roboto"/>
              </a:rPr>
              <a:t>Titelmasterformat durch Klicken bearbeiten</a:t>
            </a:r>
            <a:endParaRPr b="0" lang="de-DE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90" name="Line 8"/>
          <p:cNvSpPr/>
          <p:nvPr/>
        </p:nvSpPr>
        <p:spPr>
          <a:xfrm>
            <a:off x="636120" y="798840"/>
            <a:ext cx="715788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28560" y="2775600"/>
            <a:ext cx="3188880" cy="193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>
            <a:noAutofit/>
          </a:bodyPr>
          <a:p>
            <a:pPr>
              <a:lnSpc>
                <a:spcPct val="12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i="1" lang="de-DE" sz="1800" spc="-1" strike="noStrike">
                <a:solidFill>
                  <a:srgbClr val="002e50"/>
                </a:solidFill>
                <a:latin typeface="Vollkorn"/>
                <a:ea typeface="Vollkorn"/>
              </a:rPr>
              <a:t>—  </a:t>
            </a:r>
            <a:r>
              <a:rPr b="0" i="1" lang="de-DE" sz="1800" spc="-1" strike="noStrike">
                <a:solidFill>
                  <a:srgbClr val="002e50"/>
                </a:solidFill>
                <a:latin typeface="Roboto Light"/>
                <a:ea typeface="Roboto Light"/>
              </a:rPr>
              <a:t>Moritz Schiel 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628560" y="1525320"/>
            <a:ext cx="3599640" cy="110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>
            <a:normAutofit/>
          </a:bodyPr>
          <a:p>
            <a:pPr>
              <a:lnSpc>
                <a:spcPct val="90000"/>
              </a:lnSpc>
            </a:pPr>
            <a:r>
              <a:rPr b="1" lang="de-DE" sz="2400" spc="-1" strike="noStrike">
                <a:solidFill>
                  <a:srgbClr val="002e50"/>
                </a:solidFill>
                <a:latin typeface="Roboto"/>
                <a:ea typeface="Roboto"/>
              </a:rPr>
              <a:t>Introduction to Python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 rot="2700000">
            <a:off x="5040720" y="-1168200"/>
            <a:ext cx="1972440" cy="3111840"/>
          </a:xfrm>
          <a:custGeom>
            <a:avLst/>
            <a:gdLst/>
            <a:ahLst/>
            <a:rect l="l" t="t" r="r" b="b"/>
            <a:pathLst>
              <a:path w="1973323" h="3112630">
                <a:moveTo>
                  <a:pt x="0" y="1972064"/>
                </a:moveTo>
                <a:lnTo>
                  <a:pt x="1973119" y="0"/>
                </a:lnTo>
                <a:cubicBezTo>
                  <a:pt x="1974658" y="1025228"/>
                  <a:pt x="1966961" y="2087402"/>
                  <a:pt x="1968500" y="3112630"/>
                </a:cubicBezTo>
                <a:lnTo>
                  <a:pt x="0" y="3112630"/>
                </a:lnTo>
                <a:lnTo>
                  <a:pt x="0" y="1972064"/>
                </a:lnTo>
                <a:close/>
              </a:path>
            </a:pathLst>
          </a:cu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6" name="Group 4"/>
          <p:cNvGrpSpPr/>
          <p:nvPr/>
        </p:nvGrpSpPr>
        <p:grpSpPr>
          <a:xfrm>
            <a:off x="2738880" y="864000"/>
            <a:ext cx="6035400" cy="6870600"/>
            <a:chOff x="2738880" y="864000"/>
            <a:chExt cx="6035400" cy="6870600"/>
          </a:xfrm>
        </p:grpSpPr>
        <p:sp>
          <p:nvSpPr>
            <p:cNvPr id="137" name="CustomShape 5"/>
            <p:cNvSpPr/>
            <p:nvPr/>
          </p:nvSpPr>
          <p:spPr>
            <a:xfrm rot="18900000">
              <a:off x="6241320" y="1206000"/>
              <a:ext cx="1967760" cy="2413080"/>
            </a:xfrm>
            <a:prstGeom prst="rect">
              <a:avLst/>
            </a:prstGeom>
            <a:blipFill rotWithShape="0">
              <a:blip r:embed="rId1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" name="CustomShape 6"/>
            <p:cNvSpPr/>
            <p:nvPr/>
          </p:nvSpPr>
          <p:spPr>
            <a:xfrm rot="18900000">
              <a:off x="3413160" y="3235680"/>
              <a:ext cx="4058640" cy="3589200"/>
            </a:xfrm>
            <a:custGeom>
              <a:avLst/>
              <a:gdLst/>
              <a:ahLst/>
              <a:rect l="l" t="t" r="r" b="b"/>
              <a:pathLst>
                <a:path w="4059359" h="3589962">
                  <a:moveTo>
                    <a:pt x="0" y="0"/>
                  </a:moveTo>
                  <a:lnTo>
                    <a:pt x="4059359" y="0"/>
                  </a:lnTo>
                  <a:lnTo>
                    <a:pt x="4059359" y="3581400"/>
                  </a:lnTo>
                  <a:lnTo>
                    <a:pt x="3617825" y="3589962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9" name="CustomShape 7"/>
          <p:cNvSpPr/>
          <p:nvPr/>
        </p:nvSpPr>
        <p:spPr>
          <a:xfrm rot="18900000">
            <a:off x="7795800" y="2881080"/>
            <a:ext cx="2457000" cy="2018520"/>
          </a:xfrm>
          <a:custGeom>
            <a:avLst/>
            <a:gdLst/>
            <a:ahLst/>
            <a:rect l="l" t="t" r="r" b="b"/>
            <a:pathLst>
              <a:path w="2457755" h="2019133">
                <a:moveTo>
                  <a:pt x="14842" y="0"/>
                </a:moveTo>
                <a:lnTo>
                  <a:pt x="2457755" y="1"/>
                </a:lnTo>
                <a:lnTo>
                  <a:pt x="421593" y="2019133"/>
                </a:lnTo>
                <a:lnTo>
                  <a:pt x="157" y="1600571"/>
                </a:lnTo>
                <a:cubicBezTo>
                  <a:pt x="-1898" y="1076735"/>
                  <a:pt x="16897" y="523836"/>
                  <a:pt x="14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Line 8"/>
          <p:cNvSpPr/>
          <p:nvPr/>
        </p:nvSpPr>
        <p:spPr>
          <a:xfrm>
            <a:off x="0" y="1325520"/>
            <a:ext cx="36954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28560" y="277560"/>
            <a:ext cx="7902000" cy="520920"/>
          </a:xfrm>
          <a:prstGeom prst="rect">
            <a:avLst/>
          </a:prstGeom>
          <a:noFill/>
          <a:ln>
            <a:noFill/>
          </a:ln>
        </p:spPr>
        <p:txBody>
          <a:bodyPr lIns="0" anchor="ctr">
            <a:noAutofit/>
          </a:bodyPr>
          <a:p>
            <a:pPr>
              <a:lnSpc>
                <a:spcPct val="90000"/>
              </a:lnSpc>
            </a:pPr>
            <a:r>
              <a:rPr b="1" lang="de-DE" sz="2400" spc="-1" strike="noStrike">
                <a:solidFill>
                  <a:srgbClr val="002e4f"/>
                </a:solidFill>
                <a:latin typeface="Roboto"/>
                <a:ea typeface="Roboto"/>
              </a:rPr>
              <a:t>Workshop Agenda</a:t>
            </a:r>
            <a:endParaRPr b="0" lang="de-DE" sz="2400" spc="-1" strike="noStrike">
              <a:solidFill>
                <a:srgbClr val="000000"/>
              </a:solidFill>
              <a:latin typeface="Roboto Light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628560" y="486036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B4EEFD6-380E-4B40-B26B-2B816490FDE7}" type="datetime1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18.05.2022</a:t>
            </a:fld>
            <a:endParaRPr b="0" lang="de-DE" sz="900" spc="-1" strike="noStrike">
              <a:latin typeface="Times New Roman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3029040" y="4860360"/>
            <a:ext cx="3085920" cy="273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Reiner Lemoine Institut</a:t>
            </a:r>
            <a:endParaRPr b="0" lang="de-DE" sz="900" spc="-1" strike="noStrike">
              <a:latin typeface="Times New Roman"/>
            </a:endParaRPr>
          </a:p>
        </p:txBody>
      </p:sp>
      <p:sp>
        <p:nvSpPr>
          <p:cNvPr id="144" name="TextShape 4"/>
          <p:cNvSpPr txBox="1"/>
          <p:nvPr/>
        </p:nvSpPr>
        <p:spPr>
          <a:xfrm>
            <a:off x="6458040" y="4860360"/>
            <a:ext cx="2057040" cy="2736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82D6236-84D5-4EA5-BA4A-7C48CD543016}" type="slidenum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1</a:t>
            </a:fld>
            <a:endParaRPr b="0" lang="de-DE" sz="900" spc="-1" strike="noStrike">
              <a:latin typeface="Times New Roman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366503078"/>
              </p:ext>
            </p:extLst>
          </p:nvPr>
        </p:nvGraphicFramePr>
        <p:xfrm>
          <a:off x="669240" y="888120"/>
          <a:ext cx="7179120" cy="382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rafik 20" descr=""/>
          <p:cNvPicPr/>
          <p:nvPr/>
        </p:nvPicPr>
        <p:blipFill>
          <a:blip r:embed="rId1"/>
          <a:stretch/>
        </p:blipFill>
        <p:spPr>
          <a:xfrm>
            <a:off x="628560" y="970200"/>
            <a:ext cx="1673640" cy="1673640"/>
          </a:xfrm>
          <a:prstGeom prst="rect">
            <a:avLst/>
          </a:prstGeom>
          <a:ln>
            <a:noFill/>
          </a:ln>
        </p:spPr>
      </p:pic>
      <p:sp>
        <p:nvSpPr>
          <p:cNvPr id="146" name="CustomShape 1"/>
          <p:cNvSpPr/>
          <p:nvPr/>
        </p:nvSpPr>
        <p:spPr>
          <a:xfrm>
            <a:off x="628560" y="4860360"/>
            <a:ext cx="20566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73AD5B96-23E6-48DE-9BF5-3FFCB48099AD}" type="datetime1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18.05.2022</a:t>
            </a:fld>
            <a:endParaRPr b="0" lang="de-DE" sz="9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029040" y="4860360"/>
            <a:ext cx="308556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Reiner Lemoine Institut</a:t>
            </a:r>
            <a:endParaRPr b="0" lang="de-DE" sz="9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6458040" y="4860360"/>
            <a:ext cx="20566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E0250596-F521-4A41-967E-CDF944F6B18F}" type="slidenum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&lt;Foliennummer&gt;</a:t>
            </a:fld>
            <a:endParaRPr b="0" lang="de-DE" sz="900" spc="-1" strike="noStrike"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628560" y="277560"/>
            <a:ext cx="716472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de-DE" sz="2400" spc="-1" strike="noStrike">
                <a:solidFill>
                  <a:srgbClr val="002e4f"/>
                </a:solidFill>
                <a:latin typeface="Roboto"/>
                <a:ea typeface="Roboto"/>
              </a:rPr>
              <a:t>1. Programming at RLI</a:t>
            </a:r>
            <a:endParaRPr b="0" lang="de-DE" sz="2400" spc="-1" strike="noStrike">
              <a:latin typeface="Arial"/>
            </a:endParaRPr>
          </a:p>
        </p:txBody>
      </p:sp>
      <p:pic>
        <p:nvPicPr>
          <p:cNvPr id="150" name="Grafik 1" descr=""/>
          <p:cNvPicPr/>
          <p:nvPr/>
        </p:nvPicPr>
        <p:blipFill>
          <a:blip r:embed="rId2"/>
          <a:stretch/>
        </p:blipFill>
        <p:spPr>
          <a:xfrm>
            <a:off x="628560" y="2571840"/>
            <a:ext cx="1694160" cy="442080"/>
          </a:xfrm>
          <a:prstGeom prst="rect">
            <a:avLst/>
          </a:prstGeom>
          <a:ln>
            <a:noFill/>
          </a:ln>
        </p:spPr>
      </p:pic>
      <p:pic>
        <p:nvPicPr>
          <p:cNvPr id="151" name="Grafik 21" descr=""/>
          <p:cNvPicPr/>
          <p:nvPr/>
        </p:nvPicPr>
        <p:blipFill>
          <a:blip r:embed="rId3"/>
          <a:stretch/>
        </p:blipFill>
        <p:spPr>
          <a:xfrm>
            <a:off x="2907720" y="1081800"/>
            <a:ext cx="2225160" cy="2225160"/>
          </a:xfrm>
          <a:prstGeom prst="rect">
            <a:avLst/>
          </a:prstGeom>
          <a:ln>
            <a:noFill/>
          </a:ln>
        </p:spPr>
      </p:pic>
      <p:pic>
        <p:nvPicPr>
          <p:cNvPr id="152" name="Grafik 25" descr=""/>
          <p:cNvPicPr/>
          <p:nvPr/>
        </p:nvPicPr>
        <p:blipFill>
          <a:blip r:embed="rId4"/>
          <a:stretch/>
        </p:blipFill>
        <p:spPr>
          <a:xfrm>
            <a:off x="5396400" y="1455480"/>
            <a:ext cx="2963880" cy="1478160"/>
          </a:xfrm>
          <a:prstGeom prst="rect">
            <a:avLst/>
          </a:prstGeom>
          <a:ln>
            <a:noFill/>
          </a:ln>
        </p:spPr>
      </p:pic>
      <p:sp>
        <p:nvSpPr>
          <p:cNvPr id="153" name="CustomShape 5"/>
          <p:cNvSpPr/>
          <p:nvPr/>
        </p:nvSpPr>
        <p:spPr>
          <a:xfrm>
            <a:off x="628560" y="3599640"/>
            <a:ext cx="185076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2e4f"/>
                </a:solidFill>
                <a:latin typeface="Roboto Light"/>
                <a:ea typeface="DejaVu Sans"/>
              </a:rPr>
              <a:t>Version-control software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54" name="CustomShape 6"/>
          <p:cNvSpPr/>
          <p:nvPr/>
        </p:nvSpPr>
        <p:spPr>
          <a:xfrm>
            <a:off x="2892240" y="3599640"/>
            <a:ext cx="185076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2e4f"/>
                </a:solidFill>
                <a:latin typeface="Roboto Light"/>
                <a:ea typeface="DejaVu Sans"/>
              </a:rPr>
              <a:t>Integrated Development Environment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55" name="CustomShape 7"/>
          <p:cNvSpPr/>
          <p:nvPr/>
        </p:nvSpPr>
        <p:spPr>
          <a:xfrm>
            <a:off x="5535720" y="3599640"/>
            <a:ext cx="2343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2e4f"/>
                </a:solidFill>
                <a:latin typeface="Roboto Light"/>
                <a:ea typeface="DejaVu Sans"/>
              </a:rPr>
              <a:t>Python distribution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628560" y="4860360"/>
            <a:ext cx="20566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3FCA7011-8DA7-4747-BB73-87024879B1A8}" type="datetime1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18.05.2022</a:t>
            </a:fld>
            <a:endParaRPr b="0" lang="de-DE" sz="9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029040" y="4860360"/>
            <a:ext cx="308556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Reiner Lemoine Institut</a:t>
            </a:r>
            <a:endParaRPr b="0" lang="de-DE" sz="9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6458040" y="4860360"/>
            <a:ext cx="20566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248F0118-2252-4AC5-A116-B5085156BEEE}" type="slidenum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&lt;Foliennummer&gt;</a:t>
            </a:fld>
            <a:endParaRPr b="0" lang="de-DE" sz="900" spc="-1" strike="noStrike"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628560" y="277560"/>
            <a:ext cx="716472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de-DE" sz="2400" spc="-1" strike="noStrike">
                <a:solidFill>
                  <a:srgbClr val="002e4f"/>
                </a:solidFill>
                <a:latin typeface="Roboto"/>
                <a:ea typeface="Roboto"/>
              </a:rPr>
              <a:t>1. Programming at RLI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3837240" y="3065400"/>
            <a:ext cx="18507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2e4f"/>
                </a:solidFill>
                <a:latin typeface="Roboto Light"/>
                <a:ea typeface="DejaVu Sans"/>
              </a:rPr>
              <a:t>SMOOTH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1872000" y="3744000"/>
            <a:ext cx="41040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2e4f"/>
                </a:solidFill>
                <a:latin typeface="Roboto Light"/>
                <a:ea typeface="DejaVu Sans"/>
              </a:rPr>
              <a:t>SimBEV, ebus toolbox, </a:t>
            </a:r>
            <a:r>
              <a:rPr b="0" lang="de-DE" sz="1800" spc="-1" strike="noStrike">
                <a:solidFill>
                  <a:srgbClr val="002e4f"/>
                </a:solidFill>
                <a:latin typeface="Roboto Light"/>
                <a:ea typeface="DejaVu Sans"/>
              </a:rPr>
              <a:t>Schienentool, etc.</a:t>
            </a:r>
            <a:endParaRPr b="0" lang="de-DE" sz="1800" spc="-1" strike="noStrike">
              <a:latin typeface="Arial"/>
            </a:endParaRPr>
          </a:p>
        </p:txBody>
      </p:sp>
      <p:grpSp>
        <p:nvGrpSpPr>
          <p:cNvPr id="162" name="Group 7"/>
          <p:cNvGrpSpPr/>
          <p:nvPr/>
        </p:nvGrpSpPr>
        <p:grpSpPr>
          <a:xfrm>
            <a:off x="1863360" y="1944000"/>
            <a:ext cx="944640" cy="1112040"/>
            <a:chOff x="1863360" y="1944000"/>
            <a:chExt cx="944640" cy="1112040"/>
          </a:xfrm>
        </p:grpSpPr>
        <p:grpSp>
          <p:nvGrpSpPr>
            <p:cNvPr id="163" name="Group 8"/>
            <p:cNvGrpSpPr/>
            <p:nvPr/>
          </p:nvGrpSpPr>
          <p:grpSpPr>
            <a:xfrm>
              <a:off x="1863360" y="1944000"/>
              <a:ext cx="944640" cy="1112040"/>
              <a:chOff x="1863360" y="1944000"/>
              <a:chExt cx="944640" cy="1112040"/>
            </a:xfrm>
          </p:grpSpPr>
          <p:sp>
            <p:nvSpPr>
              <p:cNvPr id="164" name="CustomShape 9"/>
              <p:cNvSpPr/>
              <p:nvPr/>
            </p:nvSpPr>
            <p:spPr>
              <a:xfrm>
                <a:off x="1863360" y="1944000"/>
                <a:ext cx="944640" cy="945720"/>
              </a:xfrm>
              <a:prstGeom prst="ellipse">
                <a:avLst/>
              </a:prstGeom>
              <a:solidFill>
                <a:srgbClr val="1f56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5" name="CustomShape 10"/>
              <p:cNvSpPr/>
              <p:nvPr/>
            </p:nvSpPr>
            <p:spPr>
              <a:xfrm>
                <a:off x="2022840" y="2100600"/>
                <a:ext cx="619920" cy="6206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166" name="CustomShape 11"/>
              <p:cNvSpPr/>
              <p:nvPr/>
            </p:nvSpPr>
            <p:spPr>
              <a:xfrm>
                <a:off x="2022840" y="2417040"/>
                <a:ext cx="619920" cy="47268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7" name="CustomShape 12"/>
              <p:cNvSpPr/>
              <p:nvPr/>
            </p:nvSpPr>
            <p:spPr>
              <a:xfrm>
                <a:off x="1910520" y="2783880"/>
                <a:ext cx="850320" cy="2721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de-DE" sz="1200" spc="-1" strike="noStrike">
                    <a:solidFill>
                      <a:srgbClr val="000000"/>
                    </a:solidFill>
                    <a:latin typeface="Roboto Black"/>
                    <a:ea typeface="Roboto Black"/>
                  </a:rPr>
                  <a:t>SpiceEV</a:t>
                </a:r>
                <a:endParaRPr b="0" lang="de-DE" sz="1200" spc="-1" strike="noStrike">
                  <a:latin typeface="Arial"/>
                </a:endParaRPr>
              </a:p>
            </p:txBody>
          </p:sp>
        </p:grpSp>
        <p:pic>
          <p:nvPicPr>
            <p:cNvPr id="168" name="Grafik 15_0" descr=""/>
            <p:cNvPicPr/>
            <p:nvPr/>
          </p:nvPicPr>
          <p:blipFill>
            <a:blip r:embed="rId1"/>
            <a:srcRect l="4190" t="72066" r="83310" b="11302"/>
            <a:stretch/>
          </p:blipFill>
          <p:spPr>
            <a:xfrm>
              <a:off x="2144880" y="2618640"/>
              <a:ext cx="383760" cy="233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69" name="CustomShape 13"/>
            <p:cNvSpPr/>
            <p:nvPr/>
          </p:nvSpPr>
          <p:spPr>
            <a:xfrm>
              <a:off x="2075040" y="2221920"/>
              <a:ext cx="182520" cy="188640"/>
            </a:xfrm>
            <a:prstGeom prst="snipRoundRect">
              <a:avLst>
                <a:gd name="adj1" fmla="val 46097"/>
                <a:gd name="adj2" fmla="val 47363"/>
              </a:avLst>
            </a:prstGeom>
            <a:blipFill rotWithShape="0">
              <a:blip r:embed="rId2"/>
              <a:stretch>
                <a:fillRect l="301171" t="470312" r="752343" b="530859"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CustomShape 14"/>
            <p:cNvSpPr/>
            <p:nvPr/>
          </p:nvSpPr>
          <p:spPr>
            <a:xfrm>
              <a:off x="2203200" y="2113920"/>
              <a:ext cx="258840" cy="303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de-DE" sz="1400" spc="-1" strike="noStrike">
                  <a:solidFill>
                    <a:srgbClr val="000000"/>
                  </a:solidFill>
                  <a:latin typeface="Roboto Black"/>
                  <a:ea typeface="Roboto Black"/>
                </a:rPr>
                <a:t>€</a:t>
              </a:r>
              <a:endParaRPr b="0" lang="de-DE" sz="1400" spc="-1" strike="noStrike">
                <a:latin typeface="Arial"/>
              </a:endParaRPr>
            </a:p>
          </p:txBody>
        </p:sp>
        <p:pic>
          <p:nvPicPr>
            <p:cNvPr id="171" name="Grafik 24_0" descr=""/>
            <p:cNvPicPr/>
            <p:nvPr/>
          </p:nvPicPr>
          <p:blipFill>
            <a:blip r:embed="rId3"/>
            <a:stretch/>
          </p:blipFill>
          <p:spPr>
            <a:xfrm>
              <a:off x="2236680" y="2379600"/>
              <a:ext cx="232560" cy="2257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2" name="Grafik 25_0" descr=""/>
            <p:cNvPicPr/>
            <p:nvPr/>
          </p:nvPicPr>
          <p:blipFill>
            <a:blip r:embed="rId4"/>
            <a:stretch/>
          </p:blipFill>
          <p:spPr>
            <a:xfrm>
              <a:off x="2410560" y="2246040"/>
              <a:ext cx="185760" cy="1976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73" name="Group 15"/>
          <p:cNvGrpSpPr/>
          <p:nvPr/>
        </p:nvGrpSpPr>
        <p:grpSpPr>
          <a:xfrm>
            <a:off x="3828600" y="1152000"/>
            <a:ext cx="1288080" cy="1913400"/>
            <a:chOff x="3828600" y="1152000"/>
            <a:chExt cx="1288080" cy="1913400"/>
          </a:xfrm>
        </p:grpSpPr>
        <p:sp>
          <p:nvSpPr>
            <p:cNvPr id="174" name="CustomShape 16"/>
            <p:cNvSpPr/>
            <p:nvPr/>
          </p:nvSpPr>
          <p:spPr>
            <a:xfrm>
              <a:off x="4281480" y="1152000"/>
              <a:ext cx="835200" cy="3304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4000" bIns="45000" anchor="ctr">
              <a:noAutofit/>
            </a:bodyPr>
            <a:p>
              <a:pPr algn="just">
                <a:lnSpc>
                  <a:spcPts val="799"/>
                </a:lnSpc>
                <a:spcBef>
                  <a:spcPts val="1001"/>
                </a:spcBef>
                <a:tabLst>
                  <a:tab algn="l" pos="0"/>
                </a:tabLst>
              </a:pPr>
              <a:endParaRPr b="0" lang="de-DE" sz="1800" spc="-1" strike="noStrike">
                <a:latin typeface="Arial"/>
              </a:endParaRPr>
            </a:p>
            <a:p>
              <a:pPr algn="just">
                <a:lnSpc>
                  <a:spcPts val="799"/>
                </a:lnSpc>
                <a:spcBef>
                  <a:spcPts val="1001"/>
                </a:spcBef>
                <a:tabLst>
                  <a:tab algn="l" pos="0"/>
                </a:tabLst>
              </a:pPr>
              <a:r>
                <a:rPr b="1" lang="en-GB" sz="1200" spc="-1" strike="noStrike">
                  <a:solidFill>
                    <a:srgbClr val="ffffff"/>
                  </a:solidFill>
                  <a:latin typeface="Roboto Light"/>
                  <a:ea typeface="Roboto Light"/>
                </a:rPr>
                <a:t>SMOOTH</a:t>
              </a:r>
              <a:endParaRPr b="0" lang="de-DE" sz="1200" spc="-1" strike="noStrike">
                <a:latin typeface="Arial"/>
              </a:endParaRPr>
            </a:p>
          </p:txBody>
        </p:sp>
        <p:pic>
          <p:nvPicPr>
            <p:cNvPr id="175" name="Grafik 46_0" descr=""/>
            <p:cNvPicPr/>
            <p:nvPr/>
          </p:nvPicPr>
          <p:blipFill>
            <a:blip r:embed="rId5"/>
            <a:stretch/>
          </p:blipFill>
          <p:spPr>
            <a:xfrm>
              <a:off x="3828600" y="1800000"/>
              <a:ext cx="1252080" cy="126540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76" name="" descr=""/>
          <p:cNvPicPr/>
          <p:nvPr/>
        </p:nvPicPr>
        <p:blipFill>
          <a:blip r:embed="rId6"/>
          <a:stretch/>
        </p:blipFill>
        <p:spPr>
          <a:xfrm>
            <a:off x="6077880" y="1872000"/>
            <a:ext cx="1410120" cy="1410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28560" y="4860360"/>
            <a:ext cx="20566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65FDE1CA-5844-43E2-8AC7-A2C6CE0FABF2}" type="datetime1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18.05.2022</a:t>
            </a:fld>
            <a:endParaRPr b="0" lang="de-DE" sz="9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029040" y="4860360"/>
            <a:ext cx="308556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Reiner Lemoine Institut</a:t>
            </a:r>
            <a:endParaRPr b="0" lang="de-DE" sz="9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6458040" y="4860360"/>
            <a:ext cx="20566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003F542-C6D6-45E0-81C7-65448432DACF}" type="slidenum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&lt;Foliennummer&gt;</a:t>
            </a:fld>
            <a:endParaRPr b="0" lang="de-DE" sz="900" spc="-1" strike="noStrike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628560" y="277560"/>
            <a:ext cx="716472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de-DE" sz="2400" spc="-1" strike="noStrike">
                <a:solidFill>
                  <a:srgbClr val="002e4f"/>
                </a:solidFill>
                <a:latin typeface="Roboto"/>
                <a:ea typeface="Roboto"/>
              </a:rPr>
              <a:t>2. Python Use Cases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636480" y="957960"/>
            <a:ext cx="7885800" cy="353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>
            <a:normAutofit/>
          </a:bodyPr>
          <a:p>
            <a:pPr>
              <a:lnSpc>
                <a:spcPct val="90000"/>
              </a:lnSpc>
              <a:spcBef>
                <a:spcPts val="751"/>
              </a:spcBef>
            </a:pPr>
            <a:endParaRPr b="0" lang="de-DE" sz="18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Running a python tool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de-DE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Data analysis and visualization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de-DE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Developing a python tool</a:t>
            </a:r>
            <a:endParaRPr b="0" lang="de-DE" sz="2400" spc="-1" strike="noStrike">
              <a:latin typeface="Arial"/>
            </a:endParaRPr>
          </a:p>
          <a:p>
            <a:pPr lvl="1" marL="533520" indent="-1738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de-DE" sz="2000" spc="-1" strike="noStrike">
                <a:solidFill>
                  <a:srgbClr val="002e4f"/>
                </a:solidFill>
                <a:latin typeface="Roboto Light"/>
                <a:ea typeface="Roboto Light"/>
              </a:rPr>
              <a:t>Adding functions you need</a:t>
            </a:r>
            <a:endParaRPr b="0" lang="de-DE" sz="2000" spc="-1" strike="noStrike">
              <a:latin typeface="Arial"/>
            </a:endParaRPr>
          </a:p>
          <a:p>
            <a:pPr lvl="1" marL="533520" indent="-1738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de-DE" sz="2000" spc="-1" strike="noStrike">
                <a:solidFill>
                  <a:srgbClr val="002e4f"/>
                </a:solidFill>
                <a:latin typeface="Roboto Light"/>
                <a:ea typeface="Roboto Light"/>
              </a:rPr>
              <a:t>Fitting the tool to your use case</a:t>
            </a:r>
            <a:endParaRPr b="0" lang="de-DE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628560" y="4860360"/>
            <a:ext cx="20566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C2A395AC-6651-4425-B583-F3903B6D349E}" type="datetime1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18.05.2022</a:t>
            </a:fld>
            <a:endParaRPr b="0" lang="de-DE" sz="9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029040" y="4860360"/>
            <a:ext cx="308556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Reiner Lemoine Institut</a:t>
            </a:r>
            <a:endParaRPr b="0" lang="de-DE" sz="9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6458040" y="4860360"/>
            <a:ext cx="2056680" cy="27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B32C448C-543F-4C4D-B8BB-3092101237AA}" type="slidenum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5</a:t>
            </a:fld>
            <a:endParaRPr b="0" lang="de-DE" sz="900" spc="-1" strike="noStrike"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628560" y="277560"/>
            <a:ext cx="716472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de-DE" sz="2400" spc="-1" strike="noStrike">
                <a:solidFill>
                  <a:srgbClr val="002e4f"/>
                </a:solidFill>
                <a:latin typeface="Roboto"/>
                <a:ea typeface="Roboto"/>
              </a:rPr>
              <a:t>3. What do I have to learn?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86" name="CustomShape 5"/>
          <p:cNvSpPr/>
          <p:nvPr/>
        </p:nvSpPr>
        <p:spPr>
          <a:xfrm>
            <a:off x="636480" y="957960"/>
            <a:ext cx="7885800" cy="353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>
            <a:normAutofit/>
          </a:bodyPr>
          <a:p>
            <a:pPr marL="343080" indent="-342360">
              <a:lnSpc>
                <a:spcPct val="90000"/>
              </a:lnSpc>
              <a:spcBef>
                <a:spcPts val="751"/>
              </a:spcBef>
              <a:buClr>
                <a:srgbClr val="002e4f"/>
              </a:buClr>
              <a:buSzPct val="50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Setup the software and environments</a:t>
            </a:r>
            <a:endParaRPr b="0" lang="de-DE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751"/>
              </a:spcBef>
              <a:buClr>
                <a:srgbClr val="002e4f"/>
              </a:buClr>
              <a:buSzPct val="50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Read code</a:t>
            </a:r>
            <a:endParaRPr b="0" lang="de-DE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751"/>
              </a:spcBef>
              <a:buClr>
                <a:srgbClr val="002e4f"/>
              </a:buClr>
              <a:buSzPct val="50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Repurpose existing code</a:t>
            </a:r>
            <a:endParaRPr b="0" lang="de-DE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751"/>
              </a:spcBef>
              <a:buClr>
                <a:srgbClr val="002e4f"/>
              </a:buClr>
              <a:buSzPct val="50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Plan before writing</a:t>
            </a:r>
            <a:endParaRPr b="0" lang="de-DE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751"/>
              </a:spcBef>
              <a:buClr>
                <a:srgbClr val="002e4f"/>
              </a:buClr>
              <a:buSzPct val="50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Trial and error</a:t>
            </a:r>
            <a:endParaRPr b="0" lang="de-DE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Debugging!</a:t>
            </a:r>
            <a:endParaRPr b="0" lang="de-DE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751"/>
              </a:spcBef>
              <a:buClr>
                <a:srgbClr val="002e4f"/>
              </a:buClr>
              <a:buSzPct val="50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Use documentations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</a:pPr>
            <a:endParaRPr b="0" lang="de-DE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Übersicht Schnellladegesetz</Template>
  <TotalTime>31</TotalTime>
  <Application>LibreOffice/6.4.7.2$Linux_X86_64 LibreOffice_project/40$Build-2</Application>
  <Words>171</Words>
  <Paragraphs>61</Paragraphs>
  <Company>Reiner Lemoine Institut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2021-03-02T08:45:21Z</dcterms:created>
  <dc:creator>Moritz Schiel</dc:creator>
  <dc:description/>
  <dc:language>de-DE</dc:language>
  <cp:lastModifiedBy/>
  <cp:lastPrinted>2017-12-10T08:48:30Z</cp:lastPrinted>
  <dcterms:modified xsi:type="dcterms:W3CDTF">2022-05-18T14:44:10Z</dcterms:modified>
  <cp:revision>59</cp:revision>
  <dc:subject/>
  <dc:title>Übersicht über den SchnellLG-Entwurf vom 10.02.2021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Reiner Lemoine Institut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Bildschirmpräsentation (16:9)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7</vt:i4>
  </property>
</Properties>
</file>