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89" r:id="rId2"/>
    <p:sldId id="319" r:id="rId3"/>
    <p:sldId id="339" r:id="rId4"/>
    <p:sldId id="346" r:id="rId5"/>
    <p:sldId id="340" r:id="rId6"/>
    <p:sldId id="345" r:id="rId7"/>
    <p:sldId id="347" r:id="rId8"/>
  </p:sldIdLst>
  <p:sldSz cx="9144000" cy="5143500" type="screen16x9"/>
  <p:notesSz cx="6858000" cy="9144000"/>
  <p:defaultTextStyle>
    <a:defPPr>
      <a:defRPr lang="de-DE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E50"/>
    <a:srgbClr val="002E4F"/>
    <a:srgbClr val="D1DEF0"/>
    <a:srgbClr val="D7D7D7"/>
    <a:srgbClr val="1C2D51"/>
    <a:srgbClr val="F1F0F0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890" autoAdjust="0"/>
  </p:normalViewPr>
  <p:slideViewPr>
    <p:cSldViewPr snapToGrid="0" snapToObjects="1">
      <p:cViewPr varScale="1">
        <p:scale>
          <a:sx n="126" d="100"/>
          <a:sy n="126" d="100"/>
        </p:scale>
        <p:origin x="1216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11D3B-DADA-9042-8997-28ACE677BFD3}" type="datetimeFigureOut">
              <a:rPr lang="de-DE" smtClean="0"/>
              <a:t>06.04.2022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58A51-5952-5047-839D-0803ED9D6A3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71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4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Patterns </a:t>
            </a:r>
            <a:r>
              <a:rPr lang="de-DE" dirty="0" err="1" smtClean="0"/>
              <a:t>vs</a:t>
            </a:r>
            <a:r>
              <a:rPr lang="de-DE" dirty="0" smtClean="0"/>
              <a:t> </a:t>
            </a:r>
            <a:r>
              <a:rPr lang="de-DE" dirty="0" err="1" smtClean="0"/>
              <a:t>syntax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Skill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learned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repitition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Reading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code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is</a:t>
            </a:r>
            <a:r>
              <a:rPr lang="de-DE" baseline="0" dirty="0" smtClean="0"/>
              <a:t> </a:t>
            </a:r>
            <a:r>
              <a:rPr lang="de-DE" baseline="0" dirty="0" err="1" smtClean="0"/>
              <a:t>important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633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good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things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E58A51-5952-5047-839D-0803ED9D6A3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212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flächiges Hintergrund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28651" y="2113590"/>
            <a:ext cx="3702190" cy="1241822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002E50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&lt;Untertitel&gt;</a:t>
            </a:r>
            <a:endParaRPr lang="en-US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>
          <a:xfrm>
            <a:off x="628650" y="1423873"/>
            <a:ext cx="4071169" cy="561898"/>
          </a:xfrm>
        </p:spPr>
        <p:txBody>
          <a:bodyPr>
            <a:normAutofit/>
          </a:bodyPr>
          <a:lstStyle>
            <a:lvl1pPr>
              <a:defRPr sz="2400" b="0" i="0">
                <a:solidFill>
                  <a:srgbClr val="002E50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de-DE" dirty="0" smtClean="0"/>
              <a:t>&lt;Titel in 24 Pt&gt;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70B448A-1D6A-E24A-A1E9-1358C251502C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4474030" y="4794935"/>
            <a:ext cx="4571546" cy="327025"/>
          </a:xfrm>
        </p:spPr>
        <p:txBody>
          <a:bodyPr>
            <a:norm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08FD-2D0F-3941-9CAC-F6D1FD0F0B26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22226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0"/>
            <a:ext cx="3857626" cy="3648109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34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50" y="2586568"/>
            <a:ext cx="3857626" cy="2042581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50" y="2203301"/>
            <a:ext cx="3852863" cy="21030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8650" y="981039"/>
            <a:ext cx="7886700" cy="353653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21" name="Gerade Verbindung 20"/>
          <p:cNvCxnSpPr/>
          <p:nvPr userDrawn="1"/>
        </p:nvCxnSpPr>
        <p:spPr>
          <a:xfrm>
            <a:off x="785191" y="535435"/>
            <a:ext cx="7730159" cy="263022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448A-1D6A-E24A-A1E9-1358C251502C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28650" y="4517571"/>
            <a:ext cx="7886700" cy="187326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0717C2-87C6-344F-AE4B-E79B840EF847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3809535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672361" y="984420"/>
            <a:ext cx="3842990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D9648-B68E-DE44-9939-52DA309A829B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014855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955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_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97F89-5888-6C41-93F4-FE01C8133CD0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28650" y="984420"/>
            <a:ext cx="2515993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3321752" y="984420"/>
            <a:ext cx="5193597" cy="3660672"/>
          </a:xfrm>
          <a:ln>
            <a:noFill/>
          </a:ln>
        </p:spPr>
        <p:txBody>
          <a:bodyPr lIns="0"/>
          <a:lstStyle>
            <a:lvl1pPr>
              <a:defRPr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agrammplatzhalter 5"/>
          <p:cNvSpPr>
            <a:spLocks noGrp="1"/>
          </p:cNvSpPr>
          <p:nvPr>
            <p:ph type="chart" sz="quarter" idx="16"/>
          </p:nvPr>
        </p:nvSpPr>
        <p:spPr>
          <a:xfrm>
            <a:off x="4637990" y="1329168"/>
            <a:ext cx="3877359" cy="3124431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21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8"/>
            <a:ext cx="3877359" cy="3112204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D34CF89-90EA-BE4D-BB6C-FFF8A221C66A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2" name="Subtitle 2"/>
          <p:cNvSpPr>
            <a:spLocks noGrp="1"/>
          </p:cNvSpPr>
          <p:nvPr>
            <p:ph type="subTitle" idx="22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8651" y="4441372"/>
            <a:ext cx="3877358" cy="17283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24" hasCustomPrompt="1"/>
          </p:nvPr>
        </p:nvSpPr>
        <p:spPr>
          <a:xfrm>
            <a:off x="4647523" y="4453599"/>
            <a:ext cx="3877358" cy="17283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Diagramm_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Datumsplatzhalt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EBBB5-E0AF-4B46-8006-674514980437}" type="datetime1">
              <a:rPr lang="de-DE" smtClean="0"/>
              <a:t>06.04.2022</a:t>
            </a:fld>
            <a:endParaRPr lang="de-DE"/>
          </a:p>
        </p:txBody>
      </p:sp>
      <p:sp>
        <p:nvSpPr>
          <p:cNvPr id="24" name="Fußzeilenplatzhalt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/>
          </a:p>
        </p:txBody>
      </p:sp>
      <p:sp>
        <p:nvSpPr>
          <p:cNvPr id="25" name="Foliennummernplatzhalt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Diagrammplatzhalter 5"/>
          <p:cNvSpPr>
            <a:spLocks noGrp="1"/>
          </p:cNvSpPr>
          <p:nvPr>
            <p:ph type="chart" sz="quarter" idx="17"/>
          </p:nvPr>
        </p:nvSpPr>
        <p:spPr>
          <a:xfrm>
            <a:off x="628650" y="1329169"/>
            <a:ext cx="3877359" cy="3112204"/>
          </a:xfrm>
        </p:spPr>
        <p:txBody>
          <a:bodyPr lIns="0"/>
          <a:lstStyle/>
          <a:p>
            <a:r>
              <a:rPr lang="de-DE" smtClean="0"/>
              <a:t>Diagramm durch Klicken auf Symbol hinzufügen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9"/>
          </p:nvPr>
        </p:nvSpPr>
        <p:spPr>
          <a:xfrm>
            <a:off x="4642338" y="1329329"/>
            <a:ext cx="3873012" cy="3298942"/>
          </a:xfrm>
        </p:spPr>
        <p:txBody>
          <a:bodyPr l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cxnSp>
        <p:nvCxnSpPr>
          <p:cNvPr id="11" name="Gerade Verbindung 10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3" name="Subtitle 2"/>
          <p:cNvSpPr>
            <a:spLocks noGrp="1"/>
          </p:cNvSpPr>
          <p:nvPr>
            <p:ph type="subTitle" idx="20" hasCustomPrompt="1"/>
          </p:nvPr>
        </p:nvSpPr>
        <p:spPr>
          <a:xfrm>
            <a:off x="628650" y="90821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14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628651" y="4441372"/>
            <a:ext cx="3877358" cy="17283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tertitel/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/>
          <p:cNvSpPr>
            <a:spLocks noGrp="1"/>
          </p:cNvSpPr>
          <p:nvPr>
            <p:ph sz="quarter" idx="19"/>
          </p:nvPr>
        </p:nvSpPr>
        <p:spPr>
          <a:xfrm>
            <a:off x="2680305" y="1418079"/>
            <a:ext cx="3798887" cy="2763837"/>
          </a:xfrm>
        </p:spPr>
        <p:txBody>
          <a:bodyPr l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8" hasCustomPrompt="1"/>
          </p:nvPr>
        </p:nvSpPr>
        <p:spPr>
          <a:xfrm>
            <a:off x="628650" y="979650"/>
            <a:ext cx="4636777" cy="319644"/>
          </a:xfrm>
        </p:spPr>
        <p:txBody>
          <a:bodyPr lIns="0">
            <a:norm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FB216E38-2760-1142-85DE-EF6E70E43B93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1" name="Gerade Verbindung 10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909636" y="4345878"/>
            <a:ext cx="3877358" cy="17283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448A-1D6A-E24A-A1E9-1358C251502C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7" name="Tabellenplatzhalter 6"/>
          <p:cNvSpPr>
            <a:spLocks noGrp="1"/>
          </p:cNvSpPr>
          <p:nvPr>
            <p:ph type="tbl" sz="quarter" idx="13"/>
          </p:nvPr>
        </p:nvSpPr>
        <p:spPr>
          <a:xfrm>
            <a:off x="628650" y="1012370"/>
            <a:ext cx="8123464" cy="3505201"/>
          </a:xfrm>
        </p:spPr>
        <p:txBody>
          <a:bodyPr/>
          <a:lstStyle/>
          <a:p>
            <a:r>
              <a:rPr lang="de-DE" smtClean="0"/>
              <a:t>Tabelle durch Klicken auf Symbol hinzufügen</a:t>
            </a:r>
            <a:endParaRPr lang="de-DE"/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628650" y="798892"/>
            <a:ext cx="716552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platzhalt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797878" y="4528460"/>
            <a:ext cx="3954235" cy="17283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89801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213A4-6A25-E448-B9E0-2F45CAA9233B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381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grüßung_/_Eröff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42950" y="1775123"/>
            <a:ext cx="7902198" cy="520913"/>
          </a:xfrm>
        </p:spPr>
        <p:txBody>
          <a:bodyPr/>
          <a:lstStyle>
            <a:lvl1pPr>
              <a:defRPr i="1" baseline="0">
                <a:solidFill>
                  <a:srgbClr val="002E50"/>
                </a:solidFill>
              </a:defRPr>
            </a:lvl1pPr>
          </a:lstStyle>
          <a:p>
            <a:r>
              <a:rPr lang="de-DE" dirty="0" smtClean="0"/>
              <a:t>&lt; Begrüßung , Zitat oder Kommentar... &gt;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E9601-A401-E54F-9A18-EB96CB4E6881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427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Untertitel/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C1742-76A5-C34C-84DA-5998FB842B12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7" name="Gerade Verbindung 6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Subtitle 2"/>
          <p:cNvSpPr>
            <a:spLocks noGrp="1"/>
          </p:cNvSpPr>
          <p:nvPr>
            <p:ph type="subTitle" idx="19" hasCustomPrompt="1"/>
          </p:nvPr>
        </p:nvSpPr>
        <p:spPr>
          <a:xfrm>
            <a:off x="628650" y="908210"/>
            <a:ext cx="6883499" cy="313932"/>
          </a:xfrm>
        </p:spPr>
        <p:txBody>
          <a:bodyPr lIns="0">
            <a:spAutoFit/>
          </a:bodyPr>
          <a:lstStyle>
            <a:lvl1pPr marL="0" indent="0" algn="l">
              <a:buNone/>
              <a:defRPr sz="16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de-DE" dirty="0" smtClean="0"/>
              <a:t>Untertitel </a:t>
            </a:r>
            <a:r>
              <a:rPr lang="en-US" dirty="0" smtClean="0"/>
              <a:t>/</a:t>
            </a:r>
            <a:r>
              <a:rPr lang="de-DE" dirty="0" smtClean="0"/>
              <a:t> erste Ebene</a:t>
            </a:r>
          </a:p>
        </p:txBody>
      </p:sp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6398" y="957943"/>
            <a:ext cx="7886699" cy="3537857"/>
          </a:xfrm>
        </p:spPr>
        <p:txBody>
          <a:bodyPr vert="horz" tIns="0"/>
          <a:lstStyle>
            <a:lvl1pPr marL="342900" indent="-342900">
              <a:buFont typeface="Wingdings 3" panose="05040102010807070707" pitchFamily="18" charset="2"/>
              <a:buChar char=""/>
              <a:defRPr/>
            </a:lvl1pPr>
            <a:lvl2pPr marL="533400" indent="-174625">
              <a:buFont typeface="Wingdings 3" panose="05040102010807070707" pitchFamily="18" charset="2"/>
              <a:buChar char=""/>
              <a:defRPr/>
            </a:lvl2pPr>
            <a:lvl3pPr marL="719138" indent="-185738">
              <a:buFont typeface="Wingdings 3" panose="05040102010807070707" pitchFamily="18" charset="2"/>
              <a:buChar char=""/>
              <a:defRPr/>
            </a:lvl3pPr>
            <a:lvl4pPr marL="892175" indent="-173038">
              <a:buFont typeface="Wingdings 3" panose="05040102010807070707" pitchFamily="18" charset="2"/>
              <a:buChar char=""/>
              <a:defRPr/>
            </a:lvl4pPr>
            <a:lvl5pPr marL="1077913" indent="-185738">
              <a:buFont typeface="Wingdings 3" panose="05040102010807070707" pitchFamily="18" charset="2"/>
              <a:buChar char=""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Datumsplatzhalt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12" name="Foliennummernplatzhalt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36398" y="798892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18506-31CF-634A-9635-26F5087AB9E1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69888" y="981040"/>
            <a:ext cx="3845461" cy="3318818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50" y="981039"/>
            <a:ext cx="3830056" cy="3702472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35794" y="798892"/>
            <a:ext cx="7158377" cy="3589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670425" y="4299858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5166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184CD-1D79-5D4F-A004-D8CE75ADA61E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981039"/>
            <a:ext cx="3845461" cy="331881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36398" y="806895"/>
            <a:ext cx="7157773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700791" y="981039"/>
            <a:ext cx="3830056" cy="3702472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itel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cxnSp>
        <p:nvCxnSpPr>
          <p:cNvPr id="13" name="Gerade Verbindung 12"/>
          <p:cNvCxnSpPr/>
          <p:nvPr userDrawn="1"/>
        </p:nvCxnSpPr>
        <p:spPr>
          <a:xfrm>
            <a:off x="628650" y="802133"/>
            <a:ext cx="7165521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platzhalt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21248" y="4299858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BB84F-5C13-FA44-8DA5-CDC25DA79339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8651" y="798892"/>
            <a:ext cx="7165520" cy="1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36398" y="990021"/>
            <a:ext cx="3837804" cy="3700321"/>
          </a:xfrm>
        </p:spPr>
        <p:txBody>
          <a:bodyPr wrap="square" tIns="0" bIns="0"/>
          <a:lstStyle>
            <a:lvl1pPr>
              <a:defRPr>
                <a:solidFill>
                  <a:srgbClr val="002E50"/>
                </a:solidFill>
              </a:defRPr>
            </a:lvl1pPr>
            <a:lvl2pPr>
              <a:defRPr>
                <a:solidFill>
                  <a:srgbClr val="002E50"/>
                </a:solidFill>
              </a:defRPr>
            </a:lvl2pPr>
            <a:lvl3pPr>
              <a:defRPr>
                <a:solidFill>
                  <a:srgbClr val="002E50"/>
                </a:solidFill>
              </a:defRPr>
            </a:lvl3pPr>
            <a:lvl4pPr>
              <a:defRPr>
                <a:solidFill>
                  <a:srgbClr val="002E50"/>
                </a:solidFill>
              </a:defRPr>
            </a:lvl4pPr>
            <a:lvl5pPr>
              <a:defRPr>
                <a:solidFill>
                  <a:srgbClr val="002E50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4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7607" y="990023"/>
            <a:ext cx="3853240" cy="1402568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5" name="Bildplatzhalter 15"/>
          <p:cNvSpPr>
            <a:spLocks noGrp="1"/>
          </p:cNvSpPr>
          <p:nvPr>
            <p:ph type="pic" sz="quarter" idx="19"/>
          </p:nvPr>
        </p:nvSpPr>
        <p:spPr>
          <a:xfrm>
            <a:off x="4674204" y="2904507"/>
            <a:ext cx="3853240" cy="1395351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628651" y="277630"/>
            <a:ext cx="7165520" cy="521262"/>
          </a:xfrm>
        </p:spPr>
        <p:txBody>
          <a:bodyPr/>
          <a:lstStyle>
            <a:lvl1pPr>
              <a:defRPr>
                <a:solidFill>
                  <a:srgbClr val="002E50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70425" y="4299858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21" hasCustomPrompt="1"/>
          </p:nvPr>
        </p:nvSpPr>
        <p:spPr>
          <a:xfrm>
            <a:off x="4681537" y="2392590"/>
            <a:ext cx="3852863" cy="383267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ild/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B448A-1D6A-E24A-A1E9-1358C251502C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0" y="981040"/>
            <a:ext cx="7886697" cy="125053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49" y="2231570"/>
            <a:ext cx="7886701" cy="182031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9804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Text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38354-711B-3F4C-9C12-A231C9796A9A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6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628651" y="981040"/>
            <a:ext cx="3857626" cy="125053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4657723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628651" y="803654"/>
            <a:ext cx="716552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628651" y="277630"/>
            <a:ext cx="7165180" cy="520089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628649" y="2231571"/>
            <a:ext cx="3852863" cy="192919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Bild/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085D-9837-0541-8043-A5E001D6A062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7" name="Textplatzhalter 9"/>
          <p:cNvSpPr>
            <a:spLocks noGrp="1"/>
          </p:cNvSpPr>
          <p:nvPr>
            <p:ph type="body" sz="quarter" idx="17"/>
          </p:nvPr>
        </p:nvSpPr>
        <p:spPr>
          <a:xfrm>
            <a:off x="628649" y="981041"/>
            <a:ext cx="3857626" cy="1432562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cxnSp>
        <p:nvCxnSpPr>
          <p:cNvPr id="9" name="Gerade Verbindung 8"/>
          <p:cNvCxnSpPr/>
          <p:nvPr userDrawn="1"/>
        </p:nvCxnSpPr>
        <p:spPr>
          <a:xfrm flipV="1">
            <a:off x="636398" y="798892"/>
            <a:ext cx="7157773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platzhalter 9"/>
          <p:cNvSpPr>
            <a:spLocks noGrp="1"/>
          </p:cNvSpPr>
          <p:nvPr>
            <p:ph type="body" sz="quarter" idx="19"/>
          </p:nvPr>
        </p:nvSpPr>
        <p:spPr>
          <a:xfrm>
            <a:off x="628649" y="2586568"/>
            <a:ext cx="7886699" cy="2042581"/>
          </a:xfrm>
        </p:spPr>
        <p:txBody>
          <a:bodyPr wrap="square" tIns="0" bIns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0" name="Bildplatzhalter 15"/>
          <p:cNvSpPr>
            <a:spLocks noGrp="1"/>
          </p:cNvSpPr>
          <p:nvPr>
            <p:ph type="pic" sz="quarter" idx="18"/>
          </p:nvPr>
        </p:nvSpPr>
        <p:spPr>
          <a:xfrm>
            <a:off x="4673221" y="981040"/>
            <a:ext cx="3857626" cy="1206989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cxnSp>
        <p:nvCxnSpPr>
          <p:cNvPr id="12" name="Gerade Verbindung 11"/>
          <p:cNvCxnSpPr/>
          <p:nvPr userDrawn="1"/>
        </p:nvCxnSpPr>
        <p:spPr>
          <a:xfrm flipV="1">
            <a:off x="628650" y="798892"/>
            <a:ext cx="7165521" cy="8003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platzhalter 7"/>
          <p:cNvSpPr>
            <a:spLocks noGrp="1"/>
          </p:cNvSpPr>
          <p:nvPr>
            <p:ph type="body" sz="quarter" idx="20" hasCustomPrompt="1"/>
          </p:nvPr>
        </p:nvSpPr>
        <p:spPr>
          <a:xfrm>
            <a:off x="4670425" y="2188029"/>
            <a:ext cx="3852863" cy="225573"/>
          </a:xfrm>
        </p:spPr>
        <p:txBody>
          <a:bodyPr>
            <a:noAutofit/>
          </a:bodyPr>
          <a:lstStyle>
            <a:lvl1pPr>
              <a:defRPr sz="900">
                <a:solidFill>
                  <a:srgbClr val="002E50"/>
                </a:solidFill>
              </a:defRPr>
            </a:lvl1pPr>
          </a:lstStyle>
          <a:p>
            <a:pPr lvl="0"/>
            <a:r>
              <a:rPr lang="de-DE" dirty="0" smtClean="0"/>
              <a:t>Quelle/Bildunterschrift:</a:t>
            </a:r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4860250"/>
            <a:ext cx="9144000" cy="283249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0" i="0">
              <a:latin typeface="Roboto Light" charset="0"/>
              <a:ea typeface="Roboto Light" charset="0"/>
              <a:cs typeface="Roboto Light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7630"/>
            <a:ext cx="7165520" cy="521262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 smtClean="0"/>
              <a:t>Header: </a:t>
            </a:r>
            <a:r>
              <a:rPr lang="de-DE" dirty="0" err="1" smtClean="0"/>
              <a:t>Roboto</a:t>
            </a:r>
            <a:r>
              <a:rPr lang="de-DE" dirty="0" smtClean="0"/>
              <a:t> </a:t>
            </a:r>
            <a:r>
              <a:rPr lang="de-DE" dirty="0" err="1" smtClean="0"/>
              <a:t>Bold</a:t>
            </a:r>
            <a:r>
              <a:rPr lang="de-DE" dirty="0" smtClean="0"/>
              <a:t> | 20Pt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54479"/>
            <a:ext cx="7165521" cy="353933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 smtClean="0"/>
              <a:t>Text einfügen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870B448A-1D6A-E24A-A1E9-1358C251502C}" type="datetime1">
              <a:rPr lang="de-DE" smtClean="0"/>
              <a:t>06.04.2022</a:t>
            </a:fld>
            <a:endParaRPr lang="de-DE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571" y="278310"/>
            <a:ext cx="813427" cy="597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6025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C2A96E4E-EC3F-424D-8211-F17AF9FC044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60251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1C2D5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de-DE" smtClean="0"/>
              <a:t>Reiner Lemoine Institut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5507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85" r:id="rId2"/>
    <p:sldLayoutId id="2147483670" r:id="rId3"/>
    <p:sldLayoutId id="2147483690" r:id="rId4"/>
    <p:sldLayoutId id="2147483692" r:id="rId5"/>
    <p:sldLayoutId id="2147483691" r:id="rId6"/>
    <p:sldLayoutId id="2147483698" r:id="rId7"/>
    <p:sldLayoutId id="2147483695" r:id="rId8"/>
    <p:sldLayoutId id="2147483697" r:id="rId9"/>
    <p:sldLayoutId id="2147483696" r:id="rId10"/>
    <p:sldLayoutId id="2147483662" r:id="rId11"/>
    <p:sldLayoutId id="2147483676" r:id="rId12"/>
    <p:sldLayoutId id="2147483686" r:id="rId13"/>
    <p:sldLayoutId id="2147483687" r:id="rId14"/>
    <p:sldLayoutId id="2147483674" r:id="rId15"/>
    <p:sldLayoutId id="2147483675" r:id="rId16"/>
    <p:sldLayoutId id="2147483665" r:id="rId17"/>
    <p:sldLayoutId id="2147483702" r:id="rId18"/>
    <p:sldLayoutId id="2147483688" r:id="rId19"/>
    <p:sldLayoutId id="2147483689" r:id="rId20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 baseline="0">
          <a:solidFill>
            <a:srgbClr val="002E4F"/>
          </a:solidFill>
          <a:latin typeface="Roboto" charset="0"/>
          <a:ea typeface="Roboto" charset="0"/>
          <a:cs typeface="Roboto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Clr>
          <a:srgbClr val="002E4F"/>
        </a:buClr>
        <a:buSzPct val="50000"/>
        <a:buFontTx/>
        <a:buNone/>
        <a:defRPr sz="2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1pPr>
      <a:lvl2pPr marL="36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20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2pPr>
      <a:lvl3pPr marL="54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8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3pPr>
      <a:lvl4pPr marL="72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6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4pPr>
      <a:lvl5pPr marL="900000" indent="-180000" algn="l" defTabSz="685800" rtl="0" eaLnBrk="1" latinLnBrk="0" hangingPunct="1">
        <a:lnSpc>
          <a:spcPct val="90000"/>
        </a:lnSpc>
        <a:spcBef>
          <a:spcPts val="375"/>
        </a:spcBef>
        <a:buClr>
          <a:srgbClr val="002E4F"/>
        </a:buClr>
        <a:buSzPct val="50000"/>
        <a:buFont typeface="LucidaGrande" charset="0"/>
        <a:buChar char="▶︎"/>
        <a:defRPr sz="1400" b="0" i="0" kern="1200">
          <a:solidFill>
            <a:srgbClr val="002E4F"/>
          </a:solidFill>
          <a:latin typeface="Roboto Light" charset="0"/>
          <a:ea typeface="Roboto Light" charset="0"/>
          <a:cs typeface="Roboto Light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28650" y="2775673"/>
            <a:ext cx="3189588" cy="193784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i="1" dirty="0" smtClean="0">
                <a:latin typeface="Vollkorn" charset="0"/>
                <a:ea typeface="Vollkorn" charset="0"/>
                <a:cs typeface="Vollkorn" charset="0"/>
              </a:rPr>
              <a:t>—  </a:t>
            </a:r>
            <a:r>
              <a:rPr lang="de-DE" i="1" dirty="0" smtClean="0">
                <a:latin typeface="Roboto Light" charset="0"/>
                <a:ea typeface="Roboto Light" charset="0"/>
                <a:cs typeface="Roboto Light" charset="0"/>
              </a:rPr>
              <a:t>Moritz Schiel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628651" y="1525473"/>
            <a:ext cx="3600413" cy="1106308"/>
          </a:xfrm>
        </p:spPr>
        <p:txBody>
          <a:bodyPr tIns="0" anchor="t" anchorCtr="0">
            <a:normAutofit/>
          </a:bodyPr>
          <a:lstStyle/>
          <a:p>
            <a:r>
              <a:rPr lang="de-DE" b="1" dirty="0" err="1" smtClean="0">
                <a:latin typeface="Roboto" charset="0"/>
                <a:ea typeface="Roboto" charset="0"/>
                <a:cs typeface="Roboto" charset="0"/>
              </a:rPr>
              <a:t>Introduction</a:t>
            </a:r>
            <a:r>
              <a:rPr lang="de-DE" b="1" dirty="0" smtClean="0">
                <a:latin typeface="Roboto" charset="0"/>
                <a:ea typeface="Roboto" charset="0"/>
                <a:cs typeface="Roboto" charset="0"/>
              </a:rPr>
              <a:t> </a:t>
            </a:r>
            <a:r>
              <a:rPr lang="de-DE" b="1" dirty="0" err="1" smtClean="0">
                <a:latin typeface="Roboto" charset="0"/>
                <a:ea typeface="Roboto" charset="0"/>
                <a:cs typeface="Roboto" charset="0"/>
              </a:rPr>
              <a:t>to</a:t>
            </a:r>
            <a:r>
              <a:rPr lang="de-DE" b="1" dirty="0" smtClean="0">
                <a:latin typeface="Roboto" charset="0"/>
                <a:ea typeface="Roboto" charset="0"/>
                <a:cs typeface="Roboto" charset="0"/>
              </a:rPr>
              <a:t> Python</a:t>
            </a:r>
            <a:endParaRPr lang="de-DE" b="1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5" name="Rechteck 4"/>
          <p:cNvSpPr/>
          <p:nvPr/>
        </p:nvSpPr>
        <p:spPr>
          <a:xfrm rot="2700000">
            <a:off x="5040558" y="-1168742"/>
            <a:ext cx="1973323" cy="3112630"/>
          </a:xfrm>
          <a:custGeom>
            <a:avLst/>
            <a:gdLst>
              <a:gd name="connsiteX0" fmla="*/ 0 w 1968500"/>
              <a:gd name="connsiteY0" fmla="*/ 0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0 h 3581400"/>
              <a:gd name="connsiteX0" fmla="*/ 0 w 1968500"/>
              <a:gd name="connsiteY0" fmla="*/ 1648775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1648775 h 3581400"/>
              <a:gd name="connsiteX0" fmla="*/ 0 w 1968500"/>
              <a:gd name="connsiteY0" fmla="*/ 2376176 h 3581400"/>
              <a:gd name="connsiteX1" fmla="*/ 1968500 w 1968500"/>
              <a:gd name="connsiteY1" fmla="*/ 0 h 3581400"/>
              <a:gd name="connsiteX2" fmla="*/ 1968500 w 1968500"/>
              <a:gd name="connsiteY2" fmla="*/ 3581400 h 3581400"/>
              <a:gd name="connsiteX3" fmla="*/ 0 w 1968500"/>
              <a:gd name="connsiteY3" fmla="*/ 3581400 h 3581400"/>
              <a:gd name="connsiteX4" fmla="*/ 0 w 1968500"/>
              <a:gd name="connsiteY4" fmla="*/ 2376176 h 3581400"/>
              <a:gd name="connsiteX0" fmla="*/ 0 w 1968500"/>
              <a:gd name="connsiteY0" fmla="*/ 2004394 h 3209618"/>
              <a:gd name="connsiteX1" fmla="*/ 1968500 w 1968500"/>
              <a:gd name="connsiteY1" fmla="*/ 0 h 3209618"/>
              <a:gd name="connsiteX2" fmla="*/ 1968500 w 1968500"/>
              <a:gd name="connsiteY2" fmla="*/ 3209618 h 3209618"/>
              <a:gd name="connsiteX3" fmla="*/ 0 w 1968500"/>
              <a:gd name="connsiteY3" fmla="*/ 3209618 h 3209618"/>
              <a:gd name="connsiteX4" fmla="*/ 0 w 1968500"/>
              <a:gd name="connsiteY4" fmla="*/ 2004394 h 3209618"/>
              <a:gd name="connsiteX0" fmla="*/ 0 w 1968500"/>
              <a:gd name="connsiteY0" fmla="*/ 1870460 h 3075684"/>
              <a:gd name="connsiteX1" fmla="*/ 1963882 w 1968500"/>
              <a:gd name="connsiteY1" fmla="*/ 0 h 3075684"/>
              <a:gd name="connsiteX2" fmla="*/ 1968500 w 1968500"/>
              <a:gd name="connsiteY2" fmla="*/ 3075684 h 3075684"/>
              <a:gd name="connsiteX3" fmla="*/ 0 w 1968500"/>
              <a:gd name="connsiteY3" fmla="*/ 3075684 h 3075684"/>
              <a:gd name="connsiteX4" fmla="*/ 0 w 1968500"/>
              <a:gd name="connsiteY4" fmla="*/ 1870460 h 3075684"/>
              <a:gd name="connsiteX0" fmla="*/ 0 w 1968500"/>
              <a:gd name="connsiteY0" fmla="*/ 1935118 h 3075684"/>
              <a:gd name="connsiteX1" fmla="*/ 1963882 w 1968500"/>
              <a:gd name="connsiteY1" fmla="*/ 0 h 3075684"/>
              <a:gd name="connsiteX2" fmla="*/ 1968500 w 1968500"/>
              <a:gd name="connsiteY2" fmla="*/ 3075684 h 3075684"/>
              <a:gd name="connsiteX3" fmla="*/ 0 w 1968500"/>
              <a:gd name="connsiteY3" fmla="*/ 3075684 h 3075684"/>
              <a:gd name="connsiteX4" fmla="*/ 0 w 1968500"/>
              <a:gd name="connsiteY4" fmla="*/ 1935118 h 3075684"/>
              <a:gd name="connsiteX0" fmla="*/ 0 w 1968500"/>
              <a:gd name="connsiteY0" fmla="*/ 1953592 h 3094158"/>
              <a:gd name="connsiteX1" fmla="*/ 1963882 w 1968500"/>
              <a:gd name="connsiteY1" fmla="*/ 0 h 3094158"/>
              <a:gd name="connsiteX2" fmla="*/ 1968500 w 1968500"/>
              <a:gd name="connsiteY2" fmla="*/ 3094158 h 3094158"/>
              <a:gd name="connsiteX3" fmla="*/ 0 w 1968500"/>
              <a:gd name="connsiteY3" fmla="*/ 3094158 h 3094158"/>
              <a:gd name="connsiteX4" fmla="*/ 0 w 1968500"/>
              <a:gd name="connsiteY4" fmla="*/ 1953592 h 3094158"/>
              <a:gd name="connsiteX0" fmla="*/ 0 w 1973323"/>
              <a:gd name="connsiteY0" fmla="*/ 1972064 h 3112630"/>
              <a:gd name="connsiteX1" fmla="*/ 1973119 w 1973323"/>
              <a:gd name="connsiteY1" fmla="*/ 0 h 3112630"/>
              <a:gd name="connsiteX2" fmla="*/ 1968500 w 1973323"/>
              <a:gd name="connsiteY2" fmla="*/ 3112630 h 3112630"/>
              <a:gd name="connsiteX3" fmla="*/ 0 w 1973323"/>
              <a:gd name="connsiteY3" fmla="*/ 3112630 h 3112630"/>
              <a:gd name="connsiteX4" fmla="*/ 0 w 1973323"/>
              <a:gd name="connsiteY4" fmla="*/ 1972064 h 3112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3323" h="3112630">
                <a:moveTo>
                  <a:pt x="0" y="1972064"/>
                </a:moveTo>
                <a:lnTo>
                  <a:pt x="1973119" y="0"/>
                </a:lnTo>
                <a:cubicBezTo>
                  <a:pt x="1974658" y="1025228"/>
                  <a:pt x="1966961" y="2087402"/>
                  <a:pt x="1968500" y="3112630"/>
                </a:cubicBezTo>
                <a:lnTo>
                  <a:pt x="0" y="3112630"/>
                </a:lnTo>
                <a:lnTo>
                  <a:pt x="0" y="1972064"/>
                </a:lnTo>
                <a:close/>
              </a:path>
            </a:pathLst>
          </a:custGeom>
          <a:solidFill>
            <a:srgbClr val="1C2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ung 5"/>
          <p:cNvGrpSpPr/>
          <p:nvPr/>
        </p:nvGrpSpPr>
        <p:grpSpPr>
          <a:xfrm>
            <a:off x="3413793" y="1205797"/>
            <a:ext cx="4796722" cy="5619839"/>
            <a:chOff x="3413793" y="1188864"/>
            <a:chExt cx="4796722" cy="5619839"/>
          </a:xfrm>
          <a:blipFill dpi="0" rotWithShape="1">
            <a:blip r:embed="rId3"/>
            <a:srcRect/>
            <a:stretch>
              <a:fillRect/>
            </a:stretch>
          </a:blipFill>
        </p:grpSpPr>
        <p:sp>
          <p:nvSpPr>
            <p:cNvPr id="7" name="Rechteck 6"/>
            <p:cNvSpPr/>
            <p:nvPr userDrawn="1"/>
          </p:nvSpPr>
          <p:spPr>
            <a:xfrm rot="18900000">
              <a:off x="6242015" y="1188864"/>
              <a:ext cx="1968500" cy="241387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 userDrawn="1"/>
          </p:nvSpPr>
          <p:spPr>
            <a:xfrm rot="18900000">
              <a:off x="3413793" y="3218741"/>
              <a:ext cx="4059359" cy="3589962"/>
            </a:xfrm>
            <a:custGeom>
              <a:avLst/>
              <a:gdLst>
                <a:gd name="connsiteX0" fmla="*/ 0 w 4059359"/>
                <a:gd name="connsiteY0" fmla="*/ 0 h 3581400"/>
                <a:gd name="connsiteX1" fmla="*/ 4059359 w 4059359"/>
                <a:gd name="connsiteY1" fmla="*/ 0 h 3581400"/>
                <a:gd name="connsiteX2" fmla="*/ 4059359 w 4059359"/>
                <a:gd name="connsiteY2" fmla="*/ 3581400 h 3581400"/>
                <a:gd name="connsiteX3" fmla="*/ 0 w 4059359"/>
                <a:gd name="connsiteY3" fmla="*/ 3581400 h 3581400"/>
                <a:gd name="connsiteX4" fmla="*/ 0 w 4059359"/>
                <a:gd name="connsiteY4" fmla="*/ 0 h 3581400"/>
                <a:gd name="connsiteX0" fmla="*/ 0 w 4059359"/>
                <a:gd name="connsiteY0" fmla="*/ 0 h 3581400"/>
                <a:gd name="connsiteX1" fmla="*/ 4059359 w 4059359"/>
                <a:gd name="connsiteY1" fmla="*/ 0 h 3581400"/>
                <a:gd name="connsiteX2" fmla="*/ 4059359 w 4059359"/>
                <a:gd name="connsiteY2" fmla="*/ 3581400 h 3581400"/>
                <a:gd name="connsiteX3" fmla="*/ 1608458 w 4059359"/>
                <a:gd name="connsiteY3" fmla="*/ 3550173 h 3581400"/>
                <a:gd name="connsiteX4" fmla="*/ 0 w 4059359"/>
                <a:gd name="connsiteY4" fmla="*/ 3581400 h 3581400"/>
                <a:gd name="connsiteX5" fmla="*/ 0 w 4059359"/>
                <a:gd name="connsiteY5" fmla="*/ 0 h 3581400"/>
                <a:gd name="connsiteX0" fmla="*/ 3015 w 4062374"/>
                <a:gd name="connsiteY0" fmla="*/ 0 h 3581400"/>
                <a:gd name="connsiteX1" fmla="*/ 4062374 w 4062374"/>
                <a:gd name="connsiteY1" fmla="*/ 0 h 3581400"/>
                <a:gd name="connsiteX2" fmla="*/ 4062374 w 4062374"/>
                <a:gd name="connsiteY2" fmla="*/ 3581400 h 3581400"/>
                <a:gd name="connsiteX3" fmla="*/ 1611473 w 4062374"/>
                <a:gd name="connsiteY3" fmla="*/ 3550173 h 3581400"/>
                <a:gd name="connsiteX4" fmla="*/ 3015 w 4062374"/>
                <a:gd name="connsiteY4" fmla="*/ 3581400 h 3581400"/>
                <a:gd name="connsiteX5" fmla="*/ 0 w 4062374"/>
                <a:gd name="connsiteY5" fmla="*/ 1461228 h 3581400"/>
                <a:gd name="connsiteX6" fmla="*/ 3015 w 4062374"/>
                <a:gd name="connsiteY6" fmla="*/ 0 h 3581400"/>
                <a:gd name="connsiteX0" fmla="*/ 3015 w 4062374"/>
                <a:gd name="connsiteY0" fmla="*/ 0 h 3581400"/>
                <a:gd name="connsiteX1" fmla="*/ 4062374 w 4062374"/>
                <a:gd name="connsiteY1" fmla="*/ 0 h 3581400"/>
                <a:gd name="connsiteX2" fmla="*/ 4062374 w 4062374"/>
                <a:gd name="connsiteY2" fmla="*/ 3581400 h 3581400"/>
                <a:gd name="connsiteX3" fmla="*/ 1611473 w 4062374"/>
                <a:gd name="connsiteY3" fmla="*/ 3550173 h 3581400"/>
                <a:gd name="connsiteX4" fmla="*/ 0 w 4062374"/>
                <a:gd name="connsiteY4" fmla="*/ 1461228 h 3581400"/>
                <a:gd name="connsiteX5" fmla="*/ 3015 w 4062374"/>
                <a:gd name="connsiteY5" fmla="*/ 0 h 3581400"/>
                <a:gd name="connsiteX0" fmla="*/ 3015 w 4062374"/>
                <a:gd name="connsiteY0" fmla="*/ 0 h 3599910"/>
                <a:gd name="connsiteX1" fmla="*/ 4062374 w 4062374"/>
                <a:gd name="connsiteY1" fmla="*/ 0 h 3599910"/>
                <a:gd name="connsiteX2" fmla="*/ 4062374 w 4062374"/>
                <a:gd name="connsiteY2" fmla="*/ 3581400 h 3599910"/>
                <a:gd name="connsiteX3" fmla="*/ 3431840 w 4062374"/>
                <a:gd name="connsiteY3" fmla="*/ 3599910 h 3599910"/>
                <a:gd name="connsiteX4" fmla="*/ 0 w 4062374"/>
                <a:gd name="connsiteY4" fmla="*/ 1461228 h 3599910"/>
                <a:gd name="connsiteX5" fmla="*/ 3015 w 4062374"/>
                <a:gd name="connsiteY5" fmla="*/ 0 h 3599910"/>
                <a:gd name="connsiteX0" fmla="*/ 3015 w 4062374"/>
                <a:gd name="connsiteY0" fmla="*/ 0 h 3599910"/>
                <a:gd name="connsiteX1" fmla="*/ 4062374 w 4062374"/>
                <a:gd name="connsiteY1" fmla="*/ 0 h 3599910"/>
                <a:gd name="connsiteX2" fmla="*/ 4062374 w 4062374"/>
                <a:gd name="connsiteY2" fmla="*/ 3581400 h 3599910"/>
                <a:gd name="connsiteX3" fmla="*/ 3431840 w 4062374"/>
                <a:gd name="connsiteY3" fmla="*/ 3599910 h 3599910"/>
                <a:gd name="connsiteX4" fmla="*/ 0 w 4062374"/>
                <a:gd name="connsiteY4" fmla="*/ 287439 h 3599910"/>
                <a:gd name="connsiteX5" fmla="*/ 3015 w 4062374"/>
                <a:gd name="connsiteY5" fmla="*/ 0 h 3599910"/>
                <a:gd name="connsiteX0" fmla="*/ 0 w 4059359"/>
                <a:gd name="connsiteY0" fmla="*/ 0 h 3599910"/>
                <a:gd name="connsiteX1" fmla="*/ 4059359 w 4059359"/>
                <a:gd name="connsiteY1" fmla="*/ 0 h 3599910"/>
                <a:gd name="connsiteX2" fmla="*/ 4059359 w 4059359"/>
                <a:gd name="connsiteY2" fmla="*/ 3581400 h 3599910"/>
                <a:gd name="connsiteX3" fmla="*/ 3428825 w 4059359"/>
                <a:gd name="connsiteY3" fmla="*/ 3599910 h 3599910"/>
                <a:gd name="connsiteX4" fmla="*/ 96459 w 4059359"/>
                <a:gd name="connsiteY4" fmla="*/ 307334 h 3599910"/>
                <a:gd name="connsiteX5" fmla="*/ 0 w 4059359"/>
                <a:gd name="connsiteY5" fmla="*/ 0 h 3599910"/>
                <a:gd name="connsiteX0" fmla="*/ 0 w 4059359"/>
                <a:gd name="connsiteY0" fmla="*/ 0 h 3599910"/>
                <a:gd name="connsiteX1" fmla="*/ 4059359 w 4059359"/>
                <a:gd name="connsiteY1" fmla="*/ 0 h 3599910"/>
                <a:gd name="connsiteX2" fmla="*/ 4059359 w 4059359"/>
                <a:gd name="connsiteY2" fmla="*/ 3581400 h 3599910"/>
                <a:gd name="connsiteX3" fmla="*/ 3428825 w 4059359"/>
                <a:gd name="connsiteY3" fmla="*/ 3599910 h 3599910"/>
                <a:gd name="connsiteX4" fmla="*/ 0 w 4059359"/>
                <a:gd name="connsiteY4" fmla="*/ 0 h 3599910"/>
                <a:gd name="connsiteX0" fmla="*/ 0 w 4059359"/>
                <a:gd name="connsiteY0" fmla="*/ 0 h 3589962"/>
                <a:gd name="connsiteX1" fmla="*/ 4059359 w 4059359"/>
                <a:gd name="connsiteY1" fmla="*/ 0 h 3589962"/>
                <a:gd name="connsiteX2" fmla="*/ 4059359 w 4059359"/>
                <a:gd name="connsiteY2" fmla="*/ 3581400 h 3589962"/>
                <a:gd name="connsiteX3" fmla="*/ 3617825 w 4059359"/>
                <a:gd name="connsiteY3" fmla="*/ 3589962 h 3589962"/>
                <a:gd name="connsiteX4" fmla="*/ 0 w 4059359"/>
                <a:gd name="connsiteY4" fmla="*/ 0 h 358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59359" h="3589962">
                  <a:moveTo>
                    <a:pt x="0" y="0"/>
                  </a:moveTo>
                  <a:lnTo>
                    <a:pt x="4059359" y="0"/>
                  </a:lnTo>
                  <a:lnTo>
                    <a:pt x="4059359" y="3581400"/>
                  </a:lnTo>
                  <a:lnTo>
                    <a:pt x="3617825" y="3589962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9" name="Rechteck 8"/>
          <p:cNvSpPr/>
          <p:nvPr/>
        </p:nvSpPr>
        <p:spPr>
          <a:xfrm rot="18900000">
            <a:off x="7796049" y="2880937"/>
            <a:ext cx="2457755" cy="2019133"/>
          </a:xfrm>
          <a:custGeom>
            <a:avLst/>
            <a:gdLst>
              <a:gd name="connsiteX0" fmla="*/ 0 w 4059359"/>
              <a:gd name="connsiteY0" fmla="*/ 0 h 3581400"/>
              <a:gd name="connsiteX1" fmla="*/ 4059359 w 4059359"/>
              <a:gd name="connsiteY1" fmla="*/ 0 h 3581400"/>
              <a:gd name="connsiteX2" fmla="*/ 4059359 w 4059359"/>
              <a:gd name="connsiteY2" fmla="*/ 3581400 h 3581400"/>
              <a:gd name="connsiteX3" fmla="*/ 0 w 4059359"/>
              <a:gd name="connsiteY3" fmla="*/ 3581400 h 3581400"/>
              <a:gd name="connsiteX4" fmla="*/ 0 w 4059359"/>
              <a:gd name="connsiteY4" fmla="*/ 0 h 3581400"/>
              <a:gd name="connsiteX0" fmla="*/ 0 w 4059359"/>
              <a:gd name="connsiteY0" fmla="*/ 0 h 3581400"/>
              <a:gd name="connsiteX1" fmla="*/ 4059359 w 4059359"/>
              <a:gd name="connsiteY1" fmla="*/ 0 h 3581400"/>
              <a:gd name="connsiteX2" fmla="*/ 2354009 w 4059359"/>
              <a:gd name="connsiteY2" fmla="*/ 1488102 h 3581400"/>
              <a:gd name="connsiteX3" fmla="*/ 0 w 4059359"/>
              <a:gd name="connsiteY3" fmla="*/ 3581400 h 3581400"/>
              <a:gd name="connsiteX4" fmla="*/ 0 w 4059359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2354009 w 2442913"/>
              <a:gd name="connsiteY2" fmla="*/ 148810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49757 w 2442913"/>
              <a:gd name="connsiteY2" fmla="*/ 1253717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65922 w 2442913"/>
              <a:gd name="connsiteY2" fmla="*/ 126988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33593 w 2442913"/>
              <a:gd name="connsiteY2" fmla="*/ 1269882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57840 w 2442913"/>
              <a:gd name="connsiteY2" fmla="*/ 1310293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17429 w 2442913"/>
              <a:gd name="connsiteY2" fmla="*/ 1302211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3581400"/>
              <a:gd name="connsiteX1" fmla="*/ 2442913 w 2442913"/>
              <a:gd name="connsiteY1" fmla="*/ 1 h 3581400"/>
              <a:gd name="connsiteX2" fmla="*/ 1117429 w 2442913"/>
              <a:gd name="connsiteY2" fmla="*/ 1318376 h 3581400"/>
              <a:gd name="connsiteX3" fmla="*/ 0 w 2442913"/>
              <a:gd name="connsiteY3" fmla="*/ 3581400 h 3581400"/>
              <a:gd name="connsiteX4" fmla="*/ 0 w 2442913"/>
              <a:gd name="connsiteY4" fmla="*/ 0 h 3581400"/>
              <a:gd name="connsiteX0" fmla="*/ 0 w 2442913"/>
              <a:gd name="connsiteY0" fmla="*/ 0 h 2078105"/>
              <a:gd name="connsiteX1" fmla="*/ 2442913 w 2442913"/>
              <a:gd name="connsiteY1" fmla="*/ 1 h 2078105"/>
              <a:gd name="connsiteX2" fmla="*/ 1117429 w 2442913"/>
              <a:gd name="connsiteY2" fmla="*/ 1318376 h 2078105"/>
              <a:gd name="connsiteX3" fmla="*/ 339454 w 2442913"/>
              <a:gd name="connsiteY3" fmla="*/ 2078105 h 2078105"/>
              <a:gd name="connsiteX4" fmla="*/ 0 w 2442913"/>
              <a:gd name="connsiteY4" fmla="*/ 0 h 2078105"/>
              <a:gd name="connsiteX0" fmla="*/ 0 w 2442913"/>
              <a:gd name="connsiteY0" fmla="*/ 0 h 1898129"/>
              <a:gd name="connsiteX1" fmla="*/ 2442913 w 2442913"/>
              <a:gd name="connsiteY1" fmla="*/ 1 h 1898129"/>
              <a:gd name="connsiteX2" fmla="*/ 1117429 w 2442913"/>
              <a:gd name="connsiteY2" fmla="*/ 1318376 h 1898129"/>
              <a:gd name="connsiteX3" fmla="*/ 306125 w 2442913"/>
              <a:gd name="connsiteY3" fmla="*/ 1898129 h 1898129"/>
              <a:gd name="connsiteX4" fmla="*/ 0 w 2442913"/>
              <a:gd name="connsiteY4" fmla="*/ 0 h 1898129"/>
              <a:gd name="connsiteX0" fmla="*/ 0 w 2442913"/>
              <a:gd name="connsiteY0" fmla="*/ 0 h 1998283"/>
              <a:gd name="connsiteX1" fmla="*/ 2442913 w 2442913"/>
              <a:gd name="connsiteY1" fmla="*/ 1 h 1998283"/>
              <a:gd name="connsiteX2" fmla="*/ 410860 w 2442913"/>
              <a:gd name="connsiteY2" fmla="*/ 1998283 h 1998283"/>
              <a:gd name="connsiteX3" fmla="*/ 306125 w 2442913"/>
              <a:gd name="connsiteY3" fmla="*/ 1898129 h 1998283"/>
              <a:gd name="connsiteX4" fmla="*/ 0 w 2442913"/>
              <a:gd name="connsiteY4" fmla="*/ 0 h 1998283"/>
              <a:gd name="connsiteX0" fmla="*/ 0 w 2442913"/>
              <a:gd name="connsiteY0" fmla="*/ 0 h 1998283"/>
              <a:gd name="connsiteX1" fmla="*/ 2442913 w 2442913"/>
              <a:gd name="connsiteY1" fmla="*/ 1 h 1998283"/>
              <a:gd name="connsiteX2" fmla="*/ 410860 w 2442913"/>
              <a:gd name="connsiteY2" fmla="*/ 1998283 h 1998283"/>
              <a:gd name="connsiteX3" fmla="*/ 6166 w 2442913"/>
              <a:gd name="connsiteY3" fmla="*/ 1571507 h 1998283"/>
              <a:gd name="connsiteX4" fmla="*/ 0 w 2442913"/>
              <a:gd name="connsiteY4" fmla="*/ 0 h 1998283"/>
              <a:gd name="connsiteX0" fmla="*/ 7416 w 2450329"/>
              <a:gd name="connsiteY0" fmla="*/ 0 h 1998283"/>
              <a:gd name="connsiteX1" fmla="*/ 2450329 w 2450329"/>
              <a:gd name="connsiteY1" fmla="*/ 1 h 1998283"/>
              <a:gd name="connsiteX2" fmla="*/ 418276 w 2450329"/>
              <a:gd name="connsiteY2" fmla="*/ 1998283 h 1998283"/>
              <a:gd name="connsiteX3" fmla="*/ 251 w 2450329"/>
              <a:gd name="connsiteY3" fmla="*/ 1584838 h 1998283"/>
              <a:gd name="connsiteX4" fmla="*/ 7416 w 2450329"/>
              <a:gd name="connsiteY4" fmla="*/ 0 h 1998283"/>
              <a:gd name="connsiteX0" fmla="*/ 1041 w 2443954"/>
              <a:gd name="connsiteY0" fmla="*/ 0 h 1998283"/>
              <a:gd name="connsiteX1" fmla="*/ 2443954 w 2443954"/>
              <a:gd name="connsiteY1" fmla="*/ 1 h 1998283"/>
              <a:gd name="connsiteX2" fmla="*/ 411901 w 2443954"/>
              <a:gd name="connsiteY2" fmla="*/ 1998283 h 1998283"/>
              <a:gd name="connsiteX3" fmla="*/ 542 w 2443954"/>
              <a:gd name="connsiteY3" fmla="*/ 1604836 h 1998283"/>
              <a:gd name="connsiteX4" fmla="*/ 1041 w 2443954"/>
              <a:gd name="connsiteY4" fmla="*/ 0 h 1998283"/>
              <a:gd name="connsiteX0" fmla="*/ 20619 w 2463532"/>
              <a:gd name="connsiteY0" fmla="*/ 0 h 1998283"/>
              <a:gd name="connsiteX1" fmla="*/ 2463532 w 2463532"/>
              <a:gd name="connsiteY1" fmla="*/ 1 h 1998283"/>
              <a:gd name="connsiteX2" fmla="*/ 431479 w 2463532"/>
              <a:gd name="connsiteY2" fmla="*/ 1998283 h 1998283"/>
              <a:gd name="connsiteX3" fmla="*/ 122 w 2463532"/>
              <a:gd name="connsiteY3" fmla="*/ 1598169 h 1998283"/>
              <a:gd name="connsiteX4" fmla="*/ 20619 w 2463532"/>
              <a:gd name="connsiteY4" fmla="*/ 0 h 1998283"/>
              <a:gd name="connsiteX0" fmla="*/ 7418 w 2450331"/>
              <a:gd name="connsiteY0" fmla="*/ 0 h 1998283"/>
              <a:gd name="connsiteX1" fmla="*/ 2450331 w 2450331"/>
              <a:gd name="connsiteY1" fmla="*/ 1 h 1998283"/>
              <a:gd name="connsiteX2" fmla="*/ 418278 w 2450331"/>
              <a:gd name="connsiteY2" fmla="*/ 1998283 h 1998283"/>
              <a:gd name="connsiteX3" fmla="*/ 252 w 2450331"/>
              <a:gd name="connsiteY3" fmla="*/ 1624832 h 1998283"/>
              <a:gd name="connsiteX4" fmla="*/ 7418 w 2450331"/>
              <a:gd name="connsiteY4" fmla="*/ 0 h 1998283"/>
              <a:gd name="connsiteX0" fmla="*/ 1041 w 2443954"/>
              <a:gd name="connsiteY0" fmla="*/ 0 h 1998283"/>
              <a:gd name="connsiteX1" fmla="*/ 2443954 w 2443954"/>
              <a:gd name="connsiteY1" fmla="*/ 1 h 1998283"/>
              <a:gd name="connsiteX2" fmla="*/ 411901 w 2443954"/>
              <a:gd name="connsiteY2" fmla="*/ 1998283 h 1998283"/>
              <a:gd name="connsiteX3" fmla="*/ 541 w 2443954"/>
              <a:gd name="connsiteY3" fmla="*/ 1631498 h 1998283"/>
              <a:gd name="connsiteX4" fmla="*/ 1041 w 2443954"/>
              <a:gd name="connsiteY4" fmla="*/ 0 h 1998283"/>
              <a:gd name="connsiteX0" fmla="*/ 7417 w 2450330"/>
              <a:gd name="connsiteY0" fmla="*/ 0 h 1998283"/>
              <a:gd name="connsiteX1" fmla="*/ 2450330 w 2450330"/>
              <a:gd name="connsiteY1" fmla="*/ 1 h 1998283"/>
              <a:gd name="connsiteX2" fmla="*/ 418277 w 2450330"/>
              <a:gd name="connsiteY2" fmla="*/ 1998283 h 1998283"/>
              <a:gd name="connsiteX3" fmla="*/ 251 w 2450330"/>
              <a:gd name="connsiteY3" fmla="*/ 1638163 h 1998283"/>
              <a:gd name="connsiteX4" fmla="*/ 7417 w 2450330"/>
              <a:gd name="connsiteY4" fmla="*/ 0 h 1998283"/>
              <a:gd name="connsiteX0" fmla="*/ 7417 w 2450330"/>
              <a:gd name="connsiteY0" fmla="*/ 0 h 2011614"/>
              <a:gd name="connsiteX1" fmla="*/ 2450330 w 2450330"/>
              <a:gd name="connsiteY1" fmla="*/ 1 h 2011614"/>
              <a:gd name="connsiteX2" fmla="*/ 391614 w 2450330"/>
              <a:gd name="connsiteY2" fmla="*/ 2011614 h 2011614"/>
              <a:gd name="connsiteX3" fmla="*/ 251 w 2450330"/>
              <a:gd name="connsiteY3" fmla="*/ 1638163 h 2011614"/>
              <a:gd name="connsiteX4" fmla="*/ 7417 w 2450330"/>
              <a:gd name="connsiteY4" fmla="*/ 0 h 2011614"/>
              <a:gd name="connsiteX0" fmla="*/ 14842 w 2457755"/>
              <a:gd name="connsiteY0" fmla="*/ 0 h 2011614"/>
              <a:gd name="connsiteX1" fmla="*/ 2457755 w 2457755"/>
              <a:gd name="connsiteY1" fmla="*/ 1 h 2011614"/>
              <a:gd name="connsiteX2" fmla="*/ 399039 w 2457755"/>
              <a:gd name="connsiteY2" fmla="*/ 2011614 h 2011614"/>
              <a:gd name="connsiteX3" fmla="*/ 157 w 2457755"/>
              <a:gd name="connsiteY3" fmla="*/ 1600571 h 2011614"/>
              <a:gd name="connsiteX4" fmla="*/ 14842 w 2457755"/>
              <a:gd name="connsiteY4" fmla="*/ 0 h 2011614"/>
              <a:gd name="connsiteX0" fmla="*/ 14842 w 2457755"/>
              <a:gd name="connsiteY0" fmla="*/ 0 h 2019133"/>
              <a:gd name="connsiteX1" fmla="*/ 2457755 w 2457755"/>
              <a:gd name="connsiteY1" fmla="*/ 1 h 2019133"/>
              <a:gd name="connsiteX2" fmla="*/ 421593 w 2457755"/>
              <a:gd name="connsiteY2" fmla="*/ 2019133 h 2019133"/>
              <a:gd name="connsiteX3" fmla="*/ 157 w 2457755"/>
              <a:gd name="connsiteY3" fmla="*/ 1600571 h 2019133"/>
              <a:gd name="connsiteX4" fmla="*/ 14842 w 2457755"/>
              <a:gd name="connsiteY4" fmla="*/ 0 h 2019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755" h="2019133">
                <a:moveTo>
                  <a:pt x="14842" y="0"/>
                </a:moveTo>
                <a:lnTo>
                  <a:pt x="2457755" y="1"/>
                </a:lnTo>
                <a:lnTo>
                  <a:pt x="421593" y="2019133"/>
                </a:lnTo>
                <a:lnTo>
                  <a:pt x="157" y="1600571"/>
                </a:lnTo>
                <a:cubicBezTo>
                  <a:pt x="-1898" y="1076735"/>
                  <a:pt x="16897" y="523836"/>
                  <a:pt x="1484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0" y="1325552"/>
            <a:ext cx="3695700" cy="0"/>
          </a:xfrm>
          <a:prstGeom prst="line">
            <a:avLst/>
          </a:prstGeom>
          <a:ln>
            <a:solidFill>
              <a:srgbClr val="1C2D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1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r>
              <a:rPr lang="de-DE" dirty="0" smtClean="0"/>
              <a:t>Code: </a:t>
            </a:r>
            <a:r>
              <a:rPr lang="de-DE" dirty="0" err="1" smtClean="0"/>
              <a:t>Instructions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computer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Patterns: Design </a:t>
            </a:r>
            <a:r>
              <a:rPr lang="de-DE" dirty="0" err="1" smtClean="0"/>
              <a:t>principles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write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  <a:p>
            <a:endParaRPr lang="de-DE" dirty="0" smtClean="0"/>
          </a:p>
          <a:p>
            <a:r>
              <a:rPr lang="de-DE" dirty="0" smtClean="0"/>
              <a:t>Terms: variable, </a:t>
            </a:r>
            <a:r>
              <a:rPr lang="de-DE" dirty="0" err="1" smtClean="0"/>
              <a:t>class</a:t>
            </a:r>
            <a:r>
              <a:rPr lang="de-DE" dirty="0" smtClean="0"/>
              <a:t>, </a:t>
            </a:r>
            <a:r>
              <a:rPr lang="de-DE" dirty="0" err="1" smtClean="0"/>
              <a:t>function</a:t>
            </a:r>
            <a:r>
              <a:rPr lang="de-DE" dirty="0" smtClean="0"/>
              <a:t>, </a:t>
            </a:r>
            <a:r>
              <a:rPr lang="de-DE" dirty="0" err="1" smtClean="0"/>
              <a:t>process</a:t>
            </a:r>
            <a:r>
              <a:rPr lang="de-DE" dirty="0" smtClean="0"/>
              <a:t>, </a:t>
            </a:r>
            <a:r>
              <a:rPr lang="de-DE" dirty="0" err="1" smtClean="0"/>
              <a:t>loop</a:t>
            </a:r>
            <a:r>
              <a:rPr lang="de-DE" dirty="0" smtClean="0"/>
              <a:t>, …</a:t>
            </a:r>
            <a:endParaRPr lang="de-DE" dirty="0"/>
          </a:p>
          <a:p>
            <a:endParaRPr lang="de-DE" dirty="0" smtClean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1.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706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970241"/>
            <a:ext cx="1674364" cy="1674364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Programming</a:t>
            </a:r>
            <a:r>
              <a:rPr lang="de-DE" dirty="0" smtClean="0"/>
              <a:t> at RLI</a:t>
            </a:r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2571714"/>
            <a:ext cx="1695014" cy="442823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591" y="1081924"/>
            <a:ext cx="2225796" cy="2225796"/>
          </a:xfrm>
          <a:prstGeom prst="rect">
            <a:avLst/>
          </a:prstGeom>
        </p:spPr>
      </p:pic>
      <p:pic>
        <p:nvPicPr>
          <p:cNvPr id="26" name="Grafik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26" y="1455332"/>
            <a:ext cx="2964592" cy="1478979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628650" y="3599747"/>
            <a:ext cx="1851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rgbClr val="002E4F"/>
                </a:solidFill>
              </a:rPr>
              <a:t>Version-</a:t>
            </a:r>
            <a:r>
              <a:rPr lang="de-DE" sz="1800" dirty="0" err="1" smtClean="0">
                <a:solidFill>
                  <a:srgbClr val="002E4F"/>
                </a:solidFill>
              </a:rPr>
              <a:t>control</a:t>
            </a:r>
            <a:r>
              <a:rPr lang="de-DE" sz="1800" dirty="0" smtClean="0">
                <a:solidFill>
                  <a:srgbClr val="002E4F"/>
                </a:solidFill>
              </a:rPr>
              <a:t> </a:t>
            </a:r>
            <a:r>
              <a:rPr lang="de-DE" sz="1800" dirty="0" err="1" smtClean="0">
                <a:solidFill>
                  <a:srgbClr val="002E4F"/>
                </a:solidFill>
              </a:rPr>
              <a:t>software</a:t>
            </a:r>
            <a:endParaRPr lang="de-DE" sz="1800" dirty="0">
              <a:solidFill>
                <a:srgbClr val="002E4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892230" y="3599747"/>
            <a:ext cx="18515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rgbClr val="002E4F"/>
                </a:solidFill>
              </a:rPr>
              <a:t>Integrated Development Environment</a:t>
            </a:r>
            <a:endParaRPr lang="de-DE" sz="1800" dirty="0">
              <a:solidFill>
                <a:srgbClr val="002E4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535829" y="3599747"/>
            <a:ext cx="234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rgbClr val="002E4F"/>
                </a:solidFill>
              </a:rPr>
              <a:t>Python </a:t>
            </a:r>
            <a:r>
              <a:rPr lang="de-DE" sz="1800" dirty="0" err="1" smtClean="0">
                <a:solidFill>
                  <a:srgbClr val="002E4F"/>
                </a:solidFill>
              </a:rPr>
              <a:t>distribution</a:t>
            </a:r>
            <a:endParaRPr lang="de-DE" sz="1800" dirty="0">
              <a:solidFill>
                <a:srgbClr val="002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83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2. </a:t>
            </a:r>
            <a:r>
              <a:rPr lang="de-DE" dirty="0" err="1" smtClean="0"/>
              <a:t>Programming</a:t>
            </a:r>
            <a:r>
              <a:rPr lang="de-DE" dirty="0" smtClean="0"/>
              <a:t> at RLI</a:t>
            </a:r>
            <a:endParaRPr lang="de-DE" dirty="0"/>
          </a:p>
        </p:txBody>
      </p:sp>
      <p:sp>
        <p:nvSpPr>
          <p:cNvPr id="35" name="Textfeld 34"/>
          <p:cNvSpPr txBox="1"/>
          <p:nvPr/>
        </p:nvSpPr>
        <p:spPr>
          <a:xfrm>
            <a:off x="628650" y="3599747"/>
            <a:ext cx="18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rgbClr val="002E4F"/>
                </a:solidFill>
              </a:rPr>
              <a:t>Project A</a:t>
            </a:r>
            <a:endParaRPr lang="de-DE" sz="1800" dirty="0">
              <a:solidFill>
                <a:srgbClr val="002E4F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2892230" y="3599747"/>
            <a:ext cx="185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rgbClr val="002E4F"/>
                </a:solidFill>
              </a:rPr>
              <a:t>Project B</a:t>
            </a:r>
            <a:endParaRPr lang="de-DE" sz="1800" dirty="0">
              <a:solidFill>
                <a:srgbClr val="002E4F"/>
              </a:solidFill>
            </a:endParaRPr>
          </a:p>
        </p:txBody>
      </p:sp>
      <p:sp>
        <p:nvSpPr>
          <p:cNvPr id="37" name="Textfeld 36"/>
          <p:cNvSpPr txBox="1"/>
          <p:nvPr/>
        </p:nvSpPr>
        <p:spPr>
          <a:xfrm>
            <a:off x="5535829" y="3599747"/>
            <a:ext cx="234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 smtClean="0">
                <a:solidFill>
                  <a:srgbClr val="002E4F"/>
                </a:solidFill>
              </a:rPr>
              <a:t>Project C</a:t>
            </a:r>
            <a:endParaRPr lang="de-DE" sz="1800" dirty="0">
              <a:solidFill>
                <a:srgbClr val="002E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12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3. Python </a:t>
            </a:r>
            <a:r>
              <a:rPr lang="de-DE" dirty="0" err="1" smtClean="0"/>
              <a:t>Use</a:t>
            </a:r>
            <a:r>
              <a:rPr lang="de-DE" dirty="0" smtClean="0"/>
              <a:t> Cases</a:t>
            </a:r>
            <a:endParaRPr lang="de-DE" dirty="0"/>
          </a:p>
        </p:txBody>
      </p:sp>
      <p:sp>
        <p:nvSpPr>
          <p:cNvPr id="8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8" y="957943"/>
            <a:ext cx="7886699" cy="3537857"/>
          </a:xfrm>
        </p:spPr>
        <p:txBody>
          <a:bodyPr>
            <a:normAutofit/>
          </a:bodyPr>
          <a:lstStyle/>
          <a:p>
            <a:endParaRPr lang="de-DE" dirty="0"/>
          </a:p>
          <a:p>
            <a:r>
              <a:rPr lang="de-DE" dirty="0" err="1" smtClean="0"/>
              <a:t>Running</a:t>
            </a:r>
            <a:r>
              <a:rPr lang="de-DE" dirty="0" smtClean="0"/>
              <a:t> a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Data </a:t>
            </a:r>
            <a:r>
              <a:rPr lang="de-DE" dirty="0" err="1" smtClean="0"/>
              <a:t>analysis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visualization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err="1" smtClean="0"/>
              <a:t>Developing</a:t>
            </a:r>
            <a:r>
              <a:rPr lang="de-DE" dirty="0" smtClean="0"/>
              <a:t> a </a:t>
            </a:r>
            <a:r>
              <a:rPr lang="de-DE" dirty="0" err="1" smtClean="0"/>
              <a:t>python</a:t>
            </a:r>
            <a:r>
              <a:rPr lang="de-DE" dirty="0" smtClean="0"/>
              <a:t> </a:t>
            </a:r>
            <a:r>
              <a:rPr lang="de-DE" dirty="0" err="1" smtClean="0"/>
              <a:t>tool</a:t>
            </a:r>
            <a:endParaRPr lang="de-DE" dirty="0" smtClean="0"/>
          </a:p>
          <a:p>
            <a:pPr lvl="1"/>
            <a:r>
              <a:rPr lang="de-DE" dirty="0" err="1" smtClean="0"/>
              <a:t>Adding</a:t>
            </a:r>
            <a:r>
              <a:rPr lang="de-DE" dirty="0" smtClean="0"/>
              <a:t> </a:t>
            </a:r>
            <a:r>
              <a:rPr lang="de-DE" dirty="0" err="1" smtClean="0"/>
              <a:t>functions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33885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</a:t>
            </a:r>
            <a:r>
              <a:rPr lang="de-DE" dirty="0" smtClean="0"/>
              <a:t>. </a:t>
            </a:r>
            <a:r>
              <a:rPr lang="de-DE" dirty="0" err="1" smtClean="0"/>
              <a:t>What</a:t>
            </a:r>
            <a:r>
              <a:rPr lang="de-DE" dirty="0" smtClean="0"/>
              <a:t> do I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learn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8" name="Vertikaler Textplatzhalter 1"/>
          <p:cNvSpPr>
            <a:spLocks noGrp="1"/>
          </p:cNvSpPr>
          <p:nvPr>
            <p:ph type="body" orient="vert" idx="1"/>
          </p:nvPr>
        </p:nvSpPr>
        <p:spPr>
          <a:xfrm>
            <a:off x="636398" y="957943"/>
            <a:ext cx="7886699" cy="3537857"/>
          </a:xfrm>
        </p:spPr>
        <p:txBody>
          <a:bodyPr>
            <a:normAutofit/>
          </a:bodyPr>
          <a:lstStyle/>
          <a:p>
            <a:r>
              <a:rPr lang="de-DE" dirty="0" smtClean="0"/>
              <a:t>Setup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environments</a:t>
            </a:r>
            <a:endParaRPr lang="de-DE" dirty="0"/>
          </a:p>
          <a:p>
            <a:r>
              <a:rPr lang="de-DE" dirty="0" smtClean="0"/>
              <a:t>Read </a:t>
            </a:r>
            <a:r>
              <a:rPr lang="de-DE" dirty="0" err="1" smtClean="0"/>
              <a:t>code</a:t>
            </a:r>
            <a:endParaRPr lang="de-DE" dirty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existing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endParaRPr lang="de-DE" dirty="0"/>
          </a:p>
          <a:p>
            <a:r>
              <a:rPr lang="de-DE" dirty="0" smtClean="0"/>
              <a:t>Plan out </a:t>
            </a:r>
            <a:r>
              <a:rPr lang="de-DE" dirty="0" err="1" smtClean="0"/>
              <a:t>code</a:t>
            </a:r>
            <a:endParaRPr lang="de-DE" dirty="0" smtClean="0"/>
          </a:p>
          <a:p>
            <a:r>
              <a:rPr lang="de-DE" dirty="0" smtClean="0"/>
              <a:t>Trial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error</a:t>
            </a:r>
            <a:endParaRPr lang="de-DE" dirty="0" smtClean="0"/>
          </a:p>
          <a:p>
            <a:r>
              <a:rPr lang="de-DE" dirty="0" err="1" smtClean="0"/>
              <a:t>Use</a:t>
            </a:r>
            <a:r>
              <a:rPr lang="de-DE" dirty="0" smtClean="0"/>
              <a:t> </a:t>
            </a:r>
            <a:r>
              <a:rPr lang="de-DE" dirty="0" err="1" smtClean="0"/>
              <a:t>documentations</a:t>
            </a:r>
            <a:endParaRPr lang="de-DE" dirty="0" smtClean="0"/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1605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extplatzhalter 1"/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do I </a:t>
            </a:r>
            <a:r>
              <a:rPr lang="de-DE" dirty="0" err="1" smtClean="0"/>
              <a:t>import</a:t>
            </a:r>
            <a:r>
              <a:rPr lang="de-DE" dirty="0" smtClean="0"/>
              <a:t> a </a:t>
            </a:r>
            <a:r>
              <a:rPr lang="de-DE" dirty="0" err="1" smtClean="0"/>
              <a:t>csv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python</a:t>
            </a:r>
            <a:r>
              <a:rPr lang="de-DE" dirty="0" smtClean="0"/>
              <a:t>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9455-78FA-194B-9A5A-FD74FCE381DA}" type="datetime1">
              <a:rPr lang="de-DE" smtClean="0"/>
              <a:t>06.04.2022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Reiner Lemoine Institut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96E4E-EC3F-424D-8211-F17AF9FC044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5. </a:t>
            </a:r>
            <a:r>
              <a:rPr lang="de-DE" dirty="0" err="1" smtClean="0"/>
              <a:t>Exercises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7593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p_16_9_Arbeitsprozess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"/>
        <a:ea typeface=""/>
        <a:cs typeface=""/>
      </a:majorFont>
      <a:minorFont>
        <a:latin typeface="Roboto Light"/>
        <a:ea typeface=""/>
        <a:cs typeface="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6_9_DEUTSCH" id="{239C67BB-C955-4D08-93AE-7BCA8019391A}" vid="{C8E25F73-EE6D-47BC-958B-51737069D08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Übersicht Schnellladegesetz</Template>
  <TotalTime>0</TotalTime>
  <Words>171</Words>
  <Application>Microsoft Office PowerPoint</Application>
  <PresentationFormat>Bildschirmpräsentation (16:9)</PresentationFormat>
  <Paragraphs>61</Paragraphs>
  <Slides>7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6" baseType="lpstr">
      <vt:lpstr>Arial</vt:lpstr>
      <vt:lpstr>Calibri</vt:lpstr>
      <vt:lpstr>LucidaGrande</vt:lpstr>
      <vt:lpstr>Roboto</vt:lpstr>
      <vt:lpstr>Roboto Light</vt:lpstr>
      <vt:lpstr>Roboto Medium</vt:lpstr>
      <vt:lpstr>Vollkorn</vt:lpstr>
      <vt:lpstr>Wingdings 3</vt:lpstr>
      <vt:lpstr>Temp_16_9_Arbeitsprozess</vt:lpstr>
      <vt:lpstr>Introduction to Python</vt:lpstr>
      <vt:lpstr>1. </vt:lpstr>
      <vt:lpstr>2. Programming at RLI</vt:lpstr>
      <vt:lpstr>2. Programming at RLI</vt:lpstr>
      <vt:lpstr>3. Python Use Cases</vt:lpstr>
      <vt:lpstr>4. What do I have to learn?</vt:lpstr>
      <vt:lpstr>5. Exercises</vt:lpstr>
    </vt:vector>
  </TitlesOfParts>
  <Company>Reiner Lemoine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Übersicht über den SchnellLG-Entwurf vom 10.02.2021</dc:title>
  <dc:creator>Moritz Schiel</dc:creator>
  <cp:lastModifiedBy>Moritz Schiel</cp:lastModifiedBy>
  <cp:revision>57</cp:revision>
  <cp:lastPrinted>2017-12-10T08:48:30Z</cp:lastPrinted>
  <dcterms:created xsi:type="dcterms:W3CDTF">2021-03-02T08:45:21Z</dcterms:created>
  <dcterms:modified xsi:type="dcterms:W3CDTF">2022-04-06T09:02:26Z</dcterms:modified>
</cp:coreProperties>
</file>