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D41F-CE24-4324-87C4-40D68D21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DB17-D2EE-42CF-B8AB-359D2F85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804D-E1C9-490A-A271-4477799B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2086-8067-4BF0-8579-F0839C4B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A9D5-7627-41CA-9D6F-34F5F463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ABEC-AB34-4D45-BD16-A63CC106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DEF3-B433-4410-B01A-844D725A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AAFE-5453-4F96-BD11-3DCE1EDB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FA5E-5BC6-48A1-A31B-D854ACF5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C722-F32D-4A3A-89B4-8E81F51C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F8B50-EDC3-4466-9601-A0DA22FAB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7DB5-F7CA-4E40-8309-73997FA8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DCC2-8B9E-46F3-B01E-409B36AC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F192-B0B2-4728-ABF7-AC65DC49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B6CE-4008-4D4C-858E-D35DB1B3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98BF-7362-4672-A7EC-EEA6AE73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D70E-BA3D-40A0-B080-499EEDB7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57B8-0B75-4D7F-863E-C88C1573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5EAA-C061-4D14-A376-D711422F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0E44-3BD8-4AC3-A687-5EFD5687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84F5-23A4-4761-877A-14AC0617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166B-27EB-4D87-B061-046D163C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DB07-FFEF-4C06-B8DC-D2664BDA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7B10-EFA3-4588-9B85-B5CE5AD9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930A-FAD4-471C-AACE-B671CDA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2C4A-FAF0-4AEB-B790-39B78A8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3316-488E-4B57-A238-EDF323C9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5B0E9-8F2C-48A5-801F-2C834AC0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5444E-B531-479B-8D18-3FA6F910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21B5-0E64-4FCD-8D29-8F6FD94A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413F-A86B-4881-9274-3A7857D3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6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79E-B3B6-4F26-9684-95B0B274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0C8D-039D-4DB7-884B-A6FCDB71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D3B56-58DD-44B7-B752-FD7C8D88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53427-1CE2-4F81-B70F-FB84D5E8B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3581E-D23B-4A1D-A9CF-30ABEFBF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91AA0-DA5B-4601-ACE1-430530EC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C2501-EFF2-48D9-8FDA-17D860AF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E0D51-6015-4105-9A27-E328AC83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B77-17AF-48F2-A896-EAAD2426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A9D76-1BA8-482A-82E9-29BDA0D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8647C-DA4A-4B1B-BFD8-AB158C8A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DBE2C-90CE-4C04-A3E7-E7C28A3C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4D7C-6973-4E9D-B3C4-F957A2E7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86B16-CE08-4D45-936D-B2CA150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6488-0F05-429E-A5FC-E0462988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5E7E-FC51-45F0-A47A-6A4F9DA7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7598-9FE5-4F03-AE35-4C2F54F4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3488-2FCD-4A45-88A1-271915F4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958F-053B-41C0-8BB9-7A5EC2E3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5EE0-3A99-4E03-A741-D06181EF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B693-69E1-46FC-BE92-95A00735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9432-CA74-43FA-9819-F64BE4E8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3DAF4-4B7A-43E6-B39D-B5ABC72B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A607-E20E-4326-9833-9BDE7012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7073B-4FD1-4738-8DA8-D3D68290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EF7F-AF6B-42DA-9A39-E4A1D5E1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DBDD9-BE0F-41FA-BB08-917F700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961E4-7F35-4CC7-86D4-DD3D601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49BA-2BC7-41AE-A2A4-F7F00375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5C76-DEF1-4BC1-B27A-DD914692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8E14-20D3-4552-9621-14D0D60B9E5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908E-D6CD-4684-A26C-823A785C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90B2-24E3-49D5-BD4E-FC970759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30D2-14E7-45CE-AEFB-13F517F44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3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2D46D-9C27-48C8-B814-B11F5B514D73}"/>
              </a:ext>
            </a:extLst>
          </p:cNvPr>
          <p:cNvSpPr/>
          <p:nvPr/>
        </p:nvSpPr>
        <p:spPr>
          <a:xfrm>
            <a:off x="1903625" y="1777348"/>
            <a:ext cx="457200" cy="432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9976-999F-49E4-8B59-E89002A62353}"/>
              </a:ext>
            </a:extLst>
          </p:cNvPr>
          <p:cNvSpPr/>
          <p:nvPr/>
        </p:nvSpPr>
        <p:spPr>
          <a:xfrm rot="5400000">
            <a:off x="2693460" y="987512"/>
            <a:ext cx="457200" cy="203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7927F-7C94-4A7B-BB82-6E917CEC5991}"/>
              </a:ext>
            </a:extLst>
          </p:cNvPr>
          <p:cNvCxnSpPr/>
          <p:nvPr/>
        </p:nvCxnSpPr>
        <p:spPr>
          <a:xfrm>
            <a:off x="1512007" y="1777348"/>
            <a:ext cx="0" cy="432435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BA1974-F0FC-4BB9-B35F-99C5E02D66D4}"/>
              </a:ext>
            </a:extLst>
          </p:cNvPr>
          <p:cNvSpPr txBox="1"/>
          <p:nvPr/>
        </p:nvSpPr>
        <p:spPr>
          <a:xfrm>
            <a:off x="673296" y="3832195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cm</a:t>
            </a:r>
          </a:p>
          <a:p>
            <a:r>
              <a:rPr lang="en-US" dirty="0"/>
              <a:t>5.9 ft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16F3FD-F1DC-488C-BF93-CDA11A364B4A}"/>
              </a:ext>
            </a:extLst>
          </p:cNvPr>
          <p:cNvCxnSpPr>
            <a:cxnSpLocks/>
          </p:cNvCxnSpPr>
          <p:nvPr/>
        </p:nvCxnSpPr>
        <p:spPr>
          <a:xfrm>
            <a:off x="1903625" y="1403808"/>
            <a:ext cx="203687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90BB95-6878-4465-BE29-3CD551800CF0}"/>
              </a:ext>
            </a:extLst>
          </p:cNvPr>
          <p:cNvSpPr txBox="1"/>
          <p:nvPr/>
        </p:nvSpPr>
        <p:spPr>
          <a:xfrm>
            <a:off x="2630169" y="757477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cm</a:t>
            </a:r>
          </a:p>
          <a:p>
            <a:r>
              <a:rPr lang="en-US" dirty="0"/>
              <a:t>2.95 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3AD409-F3A0-4FCB-83A3-EF8667CB9C0C}"/>
              </a:ext>
            </a:extLst>
          </p:cNvPr>
          <p:cNvSpPr/>
          <p:nvPr/>
        </p:nvSpPr>
        <p:spPr>
          <a:xfrm>
            <a:off x="1899633" y="5151948"/>
            <a:ext cx="457200" cy="94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DB1D3-95AB-46F2-AA68-D314BEB883F6}"/>
              </a:ext>
            </a:extLst>
          </p:cNvPr>
          <p:cNvCxnSpPr>
            <a:cxnSpLocks/>
          </p:cNvCxnSpPr>
          <p:nvPr/>
        </p:nvCxnSpPr>
        <p:spPr>
          <a:xfrm>
            <a:off x="2733589" y="5151948"/>
            <a:ext cx="0" cy="94975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A7C578-8711-45AA-90A5-2D344554043F}"/>
              </a:ext>
            </a:extLst>
          </p:cNvPr>
          <p:cNvSpPr txBox="1"/>
          <p:nvPr/>
        </p:nvSpPr>
        <p:spPr>
          <a:xfrm>
            <a:off x="2922060" y="5189260"/>
            <a:ext cx="87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cm</a:t>
            </a:r>
          </a:p>
          <a:p>
            <a:r>
              <a:rPr lang="en-US" dirty="0"/>
              <a:t>0.98 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33A95-A3D1-4B49-8AEF-651CB1C3D569}"/>
              </a:ext>
            </a:extLst>
          </p:cNvPr>
          <p:cNvSpPr txBox="1"/>
          <p:nvPr/>
        </p:nvSpPr>
        <p:spPr>
          <a:xfrm>
            <a:off x="3798995" y="5189260"/>
            <a:ext cx="87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ground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598AE7-B6F7-4969-BAFC-1B4F3CE4AF00}"/>
              </a:ext>
            </a:extLst>
          </p:cNvPr>
          <p:cNvCxnSpPr/>
          <p:nvPr/>
        </p:nvCxnSpPr>
        <p:spPr>
          <a:xfrm>
            <a:off x="0" y="61085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1CE261-D0E9-47EA-8027-E20F1BB38FF8}"/>
              </a:ext>
            </a:extLst>
          </p:cNvPr>
          <p:cNvCxnSpPr/>
          <p:nvPr/>
        </p:nvCxnSpPr>
        <p:spPr>
          <a:xfrm>
            <a:off x="0" y="17773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C7BC0E-17B2-49B6-AB46-49D1C8265964}"/>
              </a:ext>
            </a:extLst>
          </p:cNvPr>
          <p:cNvSpPr/>
          <p:nvPr/>
        </p:nvSpPr>
        <p:spPr>
          <a:xfrm>
            <a:off x="7578874" y="2852929"/>
            <a:ext cx="457200" cy="324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4206D2-8610-4E1E-94D4-9261D939CF9C}"/>
              </a:ext>
            </a:extLst>
          </p:cNvPr>
          <p:cNvSpPr/>
          <p:nvPr/>
        </p:nvSpPr>
        <p:spPr>
          <a:xfrm rot="2700000">
            <a:off x="8283364" y="1262309"/>
            <a:ext cx="457200" cy="203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C53007-DEFC-49A6-93A0-E3FFC5B1FF27}"/>
              </a:ext>
            </a:extLst>
          </p:cNvPr>
          <p:cNvSpPr/>
          <p:nvPr/>
        </p:nvSpPr>
        <p:spPr>
          <a:xfrm>
            <a:off x="7574882" y="5151947"/>
            <a:ext cx="457200" cy="949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2E3F8D-6248-4C42-8691-73615F20A840}"/>
              </a:ext>
            </a:extLst>
          </p:cNvPr>
          <p:cNvCxnSpPr>
            <a:cxnSpLocks/>
          </p:cNvCxnSpPr>
          <p:nvPr/>
        </p:nvCxnSpPr>
        <p:spPr>
          <a:xfrm>
            <a:off x="7105263" y="2852929"/>
            <a:ext cx="0" cy="324876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27A06E-FE57-4C8E-BD15-7B237FAE83ED}"/>
              </a:ext>
            </a:extLst>
          </p:cNvPr>
          <p:cNvSpPr txBox="1"/>
          <p:nvPr/>
        </p:nvSpPr>
        <p:spPr>
          <a:xfrm>
            <a:off x="6266552" y="3832195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cm</a:t>
            </a:r>
          </a:p>
          <a:p>
            <a:r>
              <a:rPr lang="en-US" dirty="0"/>
              <a:t>4.26 ft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AC559A-DF34-4FC9-A522-DA202C0C2D7C}"/>
              </a:ext>
            </a:extLst>
          </p:cNvPr>
          <p:cNvCxnSpPr>
            <a:cxnSpLocks/>
          </p:cNvCxnSpPr>
          <p:nvPr/>
        </p:nvCxnSpPr>
        <p:spPr>
          <a:xfrm flipH="1">
            <a:off x="7332193" y="1229757"/>
            <a:ext cx="1433855" cy="139132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9D9EC0-4D11-403C-9C4B-814B019D9CDF}"/>
              </a:ext>
            </a:extLst>
          </p:cNvPr>
          <p:cNvSpPr txBox="1"/>
          <p:nvPr/>
        </p:nvSpPr>
        <p:spPr>
          <a:xfrm>
            <a:off x="7574882" y="1036451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cm</a:t>
            </a:r>
          </a:p>
          <a:p>
            <a:r>
              <a:rPr lang="en-US" dirty="0"/>
              <a:t>3.3 ft</a:t>
            </a:r>
          </a:p>
        </p:txBody>
      </p:sp>
    </p:spTree>
    <p:extLst>
      <p:ext uri="{BB962C8B-B14F-4D97-AF65-F5344CB8AC3E}">
        <p14:creationId xmlns:p14="http://schemas.microsoft.com/office/powerpoint/2010/main" val="320526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Ramos</dc:creator>
  <cp:lastModifiedBy>Paula Ramos</cp:lastModifiedBy>
  <cp:revision>4</cp:revision>
  <dcterms:created xsi:type="dcterms:W3CDTF">2019-07-30T23:30:06Z</dcterms:created>
  <dcterms:modified xsi:type="dcterms:W3CDTF">2019-07-31T00:01:25Z</dcterms:modified>
</cp:coreProperties>
</file>