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0520-BEF5-43FE-BF68-E6E4DF81A4C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9C041-025E-43E5-B210-3CD007F3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" t="4012" r="4488" b="4753"/>
          <a:stretch/>
        </p:blipFill>
        <p:spPr>
          <a:xfrm>
            <a:off x="1785938" y="1928813"/>
            <a:ext cx="4986337" cy="3500437"/>
          </a:xfrm>
          <a:prstGeom prst="round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7" t="5069" r="17051" b="15438"/>
          <a:stretch/>
        </p:blipFill>
        <p:spPr>
          <a:xfrm>
            <a:off x="3057525" y="2071688"/>
            <a:ext cx="2828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Louie Lago</dc:creator>
  <cp:lastModifiedBy>Louie Lago</cp:lastModifiedBy>
  <cp:revision>2</cp:revision>
  <dcterms:created xsi:type="dcterms:W3CDTF">2023-04-19T21:11:32Z</dcterms:created>
  <dcterms:modified xsi:type="dcterms:W3CDTF">2023-04-19T23:45:57Z</dcterms:modified>
</cp:coreProperties>
</file>