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Marcador de posición de imagen de diapositiva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s-E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390" y="1211580"/>
            <a:ext cx="7877810" cy="2388870"/>
          </a:xfrm>
        </p:spPr>
        <p:txBody>
          <a:bodyPr/>
          <a:lstStyle/>
          <a:p>
            <a:r>
              <a: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Tracker</a:t>
            </a:r>
            <a:endParaRPr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Raciel Uzcanga</a:t>
            </a:r>
            <a:endParaRPr lang="es-ES"/>
          </a:p>
          <a:p>
            <a:r>
              <a:rPr lang="es-ES"/>
              <a:t>Paula Ricarte</a:t>
            </a:r>
            <a:endParaRPr lang="es-ES"/>
          </a:p>
          <a:p>
            <a:r>
              <a:rPr lang="es-ES"/>
              <a:t>Patricia Caamaño</a:t>
            </a:r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 Astronaut</a:t>
            </a:r>
          </a:p>
        </p:txBody>
      </p:sp>
      <p:pic>
        <p:nvPicPr>
          <p:cNvPr id="3" name="Picture 2" descr="19cd9d0a-9050-4181-9418-34f82255dcc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0839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Detail</a:t>
            </a:r>
          </a:p>
        </p:txBody>
      </p:sp>
      <p:pic>
        <p:nvPicPr>
          <p:cNvPr id="3" name="Picture 2" descr="8a5670ac-43f0-4282-8be1-56078984e32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7989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Mission</a:t>
            </a:r>
          </a:p>
        </p:txBody>
      </p:sp>
      <p:pic>
        <p:nvPicPr>
          <p:cNvPr id="3" name="Picture 2" descr="6fc0f6c1-181b-456f-9f88-63112f1394d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00" y="1076325"/>
            <a:ext cx="3556000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pic>
        <p:nvPicPr>
          <p:cNvPr id="3" name="Picture 2" descr="976f355b-4f53-4a56-8f25-cbf03ebc707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340" y="1619885"/>
            <a:ext cx="2940685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 Connection Example</a:t>
            </a:r>
          </a:p>
        </p:txBody>
      </p:sp>
      <p:pic>
        <p:nvPicPr>
          <p:cNvPr id="3" name="Picture 2" descr="94060635-8fdb-4c03-affa-4fc04a1f54b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287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DIAGRAMA ENTIDAD RELACION</a:t>
            </a:r>
            <a:endParaRPr lang="es-ES" altLang="en-US"/>
          </a:p>
        </p:txBody>
      </p:sp>
      <p:pic>
        <p:nvPicPr>
          <p:cNvPr id="3" name="Imagen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83310" y="1792605"/>
            <a:ext cx="7092315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SCRIPTS</a:t>
            </a:r>
            <a:endParaRPr lang="es-ES" altLang="en-US"/>
          </a:p>
        </p:txBody>
      </p:sp>
      <p:pic>
        <p:nvPicPr>
          <p:cNvPr id="3" name="Imagen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6565" y="1331595"/>
            <a:ext cx="8415655" cy="52108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Java &amp; JSP</a:t>
            </a:r>
          </a:p>
          <a:p>
            <a:r>
              <a:t>✔ MariaDB</a:t>
            </a:r>
          </a:p>
          <a:p>
            <a:r>
              <a:t>✔ Apache Tomcat</a:t>
            </a:r>
          </a:p>
          <a:p>
            <a:r>
              <a:t>✔ Maven</a:t>
            </a:r>
          </a:p>
          <a:p>
            <a:r>
              <a:t>✔ Bootstrap</a:t>
            </a:r>
          </a:p>
          <a:p>
            <a:r>
              <a:t>✔ Git &amp; GitHub</a:t>
            </a:r>
          </a:p>
          <a:p>
            <a:r>
              <a:rPr lang="es-ES"/>
              <a:t>Deploy in AWS (work in progess)</a:t>
            </a:r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0" lvl="6" indent="457200">
              <a:buNone/>
            </a:pPr>
            <a:r>
              <a:rPr lang="en-US" altLang="es-E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some functionalities</a:t>
            </a:r>
            <a:endParaRPr lang="en-US" altLang="es-ES" sz="4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t>Add, edit, delete and view astronauts</a:t>
            </a:r>
          </a:p>
          <a:p>
            <a:r>
              <a:t> Manage space missions with full details</a:t>
            </a:r>
          </a:p>
          <a:p>
            <a:r>
              <a:t> Filter and search by role or nationality</a:t>
            </a:r>
          </a:p>
          <a:p>
            <a:r>
              <a:t> Responsive interface for all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🔗 https://github.com/paularicarte28/MissionTracker.git</a:t>
            </a:r>
          </a:p>
          <a:p/>
          <a:p>
            <a:r>
              <a:rPr lang="es-ES"/>
              <a:t>tags</a:t>
            </a:r>
            <a:endParaRPr lang="es-ES"/>
          </a:p>
          <a:p>
            <a:r>
              <a:rPr lang="es-ES"/>
              <a:t>readme</a:t>
            </a:r>
            <a:endParaRPr lang="es-ES"/>
          </a:p>
          <a:p>
            <a:r>
              <a:rPr lang="es-ES"/>
              <a:t>releases</a:t>
            </a:r>
            <a:endParaRPr lang="es-ES"/>
          </a:p>
          <a:p>
            <a:r>
              <a:rPr lang="es-ES"/>
              <a:t>git ignore</a:t>
            </a:r>
            <a:endParaRPr lang="es-ES"/>
          </a:p>
          <a:p>
            <a:r>
              <a:rPr lang="es-ES"/>
              <a:t>git flow</a:t>
            </a:r>
            <a:endParaRPr lang="es-ES"/>
          </a:p>
          <a:p>
            <a:endParaRPr lang="es-ES"/>
          </a:p>
          <a:p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  <p:pic>
        <p:nvPicPr>
          <p:cNvPr id="3" name="Picture 2" descr="528916a6-ad14-4c21-a94e-e2473acbce9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945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Astronaut List</a:t>
            </a:r>
          </a:p>
        </p:txBody>
      </p:sp>
      <p:pic>
        <p:nvPicPr>
          <p:cNvPr id="3" name="Picture 2" descr="3fcafd9a-2ab4-496b-bd6a-cd3187b4166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9233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List</a:t>
            </a:r>
          </a:p>
        </p:txBody>
      </p:sp>
      <p:pic>
        <p:nvPicPr>
          <p:cNvPr id="3" name="Picture 2" descr="07117c35-744c-4e5a-974d-8d84a0e68e0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933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Astronaut Detail</a:t>
            </a:r>
          </a:p>
        </p:txBody>
      </p:sp>
      <p:pic>
        <p:nvPicPr>
          <p:cNvPr id="3" name="Picture 2" descr="bc6ef6d0-3223-4472-be97-2e3db3c63fe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9416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Astronaut</a:t>
            </a:r>
          </a:p>
        </p:txBody>
      </p:sp>
      <p:pic>
        <p:nvPicPr>
          <p:cNvPr id="3" name="Picture 2" descr="62a99df5-37da-4c2a-ba8f-212f39a195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883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Presentation</Application>
  <PresentationFormat>On-screen Show (4:3)</PresentationFormat>
  <Paragraphs>60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Mission Tracker</vt:lpstr>
      <vt:lpstr>Technologies Used</vt:lpstr>
      <vt:lpstr>Key Features</vt:lpstr>
      <vt:lpstr>GitHub Repository</vt:lpstr>
      <vt:lpstr>Home Page</vt:lpstr>
      <vt:lpstr>Astronaut List</vt:lpstr>
      <vt:lpstr>Mission List</vt:lpstr>
      <vt:lpstr>Astronaut Detail</vt:lpstr>
      <vt:lpstr>Edit Astronaut</vt:lpstr>
      <vt:lpstr>Register Astronaut</vt:lpstr>
      <vt:lpstr>Mission Detail</vt:lpstr>
      <vt:lpstr>Edit Mission</vt:lpstr>
      <vt:lpstr>Project Structure</vt:lpstr>
      <vt:lpstr>DB Connection Example</vt:lpstr>
      <vt:lpstr>DIAGRAMA ENTIDAD RELACION</vt:lpstr>
      <vt:lpstr>SCRIPTS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raciel uzcanga</cp:lastModifiedBy>
  <cp:revision>6</cp:revision>
  <dcterms:created xsi:type="dcterms:W3CDTF">2013-01-27T09:14:00Z</dcterms:created>
  <dcterms:modified xsi:type="dcterms:W3CDTF">2025-05-17T16:43:02Z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ACEE30DC5EEB4429AFA29CD4D796709C_13</vt:lpwstr>
  </property>
  <property fmtid="{D5CDD505-2E9C-101B-9397-08002B2CF9AE}" pid="3" name="KSOProductBuildVer">
    <vt:lpwstr>3082-12.2.0.21179</vt:lpwstr>
  </property>
</Properties>
</file>