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1" r:id="rId4"/>
    <p:sldId id="269" r:id="rId5"/>
    <p:sldId id="273" r:id="rId6"/>
    <p:sldId id="274" r:id="rId7"/>
    <p:sldId id="270" r:id="rId8"/>
    <p:sldId id="276" r:id="rId9"/>
    <p:sldId id="275" r:id="rId10"/>
    <p:sldId id="271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41"/>
    <p:restoredTop sz="84312"/>
  </p:normalViewPr>
  <p:slideViewPr>
    <p:cSldViewPr snapToGrid="0" snapToObjects="1">
      <p:cViewPr varScale="1">
        <p:scale>
          <a:sx n="61" d="100"/>
          <a:sy n="61" d="100"/>
        </p:scale>
        <p:origin x="24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AE75B-E86C-5E45-B6B9-AD87B91D104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9F05A-C25A-8E41-ADD1-4C42429B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9F05A-C25A-8E41-ADD1-4C42429B9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6AC5-8579-AB4A-B26E-F2B0666EF4EA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4749-AC25-D744-8F2F-707B2234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1247" y="4326786"/>
            <a:ext cx="6452460" cy="9062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INTELLIGENT MATERIALS DISCOVERY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84" y="5585822"/>
            <a:ext cx="9144000" cy="1655762"/>
          </a:xfrm>
        </p:spPr>
        <p:txBody>
          <a:bodyPr/>
          <a:lstStyle/>
          <a:p>
            <a:r>
              <a:rPr lang="en-US" dirty="0" err="1" smtClean="0"/>
              <a:t>Arindam</a:t>
            </a:r>
            <a:r>
              <a:rPr lang="en-US" dirty="0" smtClean="0"/>
              <a:t> Paul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7" y="281983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61" y="365125"/>
            <a:ext cx="8460318" cy="5930834"/>
          </a:xfrm>
        </p:spPr>
      </p:pic>
      <p:sp>
        <p:nvSpPr>
          <p:cNvPr id="3" name="Frame 2"/>
          <p:cNvSpPr/>
          <p:nvPr/>
        </p:nvSpPr>
        <p:spPr>
          <a:xfrm>
            <a:off x="5571460" y="365125"/>
            <a:ext cx="3763926" cy="316488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19" y="1953216"/>
            <a:ext cx="4990781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10" y="365125"/>
            <a:ext cx="5049690" cy="47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90" y="1966782"/>
            <a:ext cx="5946534" cy="3136845"/>
          </a:xfrm>
        </p:spPr>
      </p:pic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58" y="1321791"/>
            <a:ext cx="3525139" cy="3300130"/>
          </a:xfr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48" y="3181486"/>
            <a:ext cx="5935201" cy="28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55" y="1166154"/>
            <a:ext cx="5049690" cy="4723201"/>
          </a:xfrm>
        </p:spPr>
      </p:pic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8621" cy="390647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46" y="2838700"/>
            <a:ext cx="65351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8621" cy="39064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46" y="2838700"/>
            <a:ext cx="6535176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43" y="1943181"/>
            <a:ext cx="6118726" cy="3765370"/>
          </a:xfrm>
        </p:spPr>
      </p:pic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79" y="613512"/>
            <a:ext cx="8462017" cy="5638431"/>
          </a:xfrm>
        </p:spPr>
      </p:pic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88" y="1392276"/>
            <a:ext cx="75819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i="1" dirty="0">
                <a:solidFill>
                  <a:srgbClr val="FF0000"/>
                </a:solidFill>
              </a:rPr>
              <a:t>Does your anti-depressant always make you feel tired ? Its time </a:t>
            </a:r>
            <a:r>
              <a:rPr lang="en-US" sz="4800" i="1" dirty="0" smtClean="0">
                <a:solidFill>
                  <a:srgbClr val="FF0000"/>
                </a:solidFill>
              </a:rPr>
              <a:t>to ask your doctor for </a:t>
            </a:r>
            <a:r>
              <a:rPr lang="is-IS" sz="4800" i="1" dirty="0" smtClean="0">
                <a:solidFill>
                  <a:srgbClr val="FF0000"/>
                </a:solidFill>
              </a:rPr>
              <a:t>….</a:t>
            </a:r>
            <a:endParaRPr lang="en-US" sz="4800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14" y="1825625"/>
            <a:ext cx="6207171" cy="4351338"/>
          </a:xfrm>
        </p:spPr>
      </p:pic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23</Words>
  <Application>Microsoft Macintosh PowerPoint</Application>
  <PresentationFormat>Widescreen</PresentationFormat>
  <Paragraphs>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INTELLIGENT MATERIALS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MATERIALS DISCOVERY</dc:title>
  <dc:creator>Arindam Paul</dc:creator>
  <cp:lastModifiedBy>Arindam Paul</cp:lastModifiedBy>
  <cp:revision>8</cp:revision>
  <dcterms:created xsi:type="dcterms:W3CDTF">2016-04-29T20:11:08Z</dcterms:created>
  <dcterms:modified xsi:type="dcterms:W3CDTF">2016-04-30T02:38:06Z</dcterms:modified>
</cp:coreProperties>
</file>